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A710B5-F302-4CF9-88D9-750BA0F10E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157D0-C89E-4F64-962D-23AB864575D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895879" y="1217501"/>
            <a:ext cx="8477056" cy="1619046"/>
            <a:chOff x="895879" y="1217501"/>
            <a:chExt cx="8477056" cy="1619046"/>
          </a:xfrm>
        </p:grpSpPr>
        <p:sp>
          <p:nvSpPr>
            <p:cNvPr id="2" name="Freeform 1"/>
            <p:cNvSpPr/>
            <p:nvPr/>
          </p:nvSpPr>
          <p:spPr>
            <a:xfrm>
              <a:off x="895879" y="1261906"/>
              <a:ext cx="435031" cy="983827"/>
            </a:xfrm>
            <a:custGeom>
              <a:avLst/>
              <a:gdLst/>
              <a:ahLst/>
              <a:cxnLst/>
              <a:rect l="0" t="0" r="0" b="0"/>
              <a:pathLst>
                <a:path w="435031" h="983827">
                  <a:moveTo>
                    <a:pt x="355037" y="0"/>
                  </a:moveTo>
                  <a:lnTo>
                    <a:pt x="346303" y="3000"/>
                  </a:lnTo>
                  <a:lnTo>
                    <a:pt x="338596" y="6423"/>
                  </a:lnTo>
                  <a:lnTo>
                    <a:pt x="331194" y="10628"/>
                  </a:lnTo>
                  <a:lnTo>
                    <a:pt x="323933" y="15874"/>
                  </a:lnTo>
                  <a:lnTo>
                    <a:pt x="316755" y="22652"/>
                  </a:lnTo>
                  <a:lnTo>
                    <a:pt x="309624" y="31089"/>
                  </a:lnTo>
                  <a:lnTo>
                    <a:pt x="302361" y="41002"/>
                  </a:lnTo>
                  <a:lnTo>
                    <a:pt x="294646" y="52093"/>
                  </a:lnTo>
                  <a:lnTo>
                    <a:pt x="286347" y="64060"/>
                  </a:lnTo>
                  <a:lnTo>
                    <a:pt x="277654" y="76330"/>
                  </a:lnTo>
                  <a:lnTo>
                    <a:pt x="268972" y="88099"/>
                  </a:lnTo>
                  <a:lnTo>
                    <a:pt x="260541" y="98976"/>
                  </a:lnTo>
                  <a:lnTo>
                    <a:pt x="252423" y="109090"/>
                  </a:lnTo>
                  <a:lnTo>
                    <a:pt x="244591" y="118883"/>
                  </a:lnTo>
                  <a:lnTo>
                    <a:pt x="236996" y="128661"/>
                  </a:lnTo>
                  <a:lnTo>
                    <a:pt x="229743" y="138553"/>
                  </a:lnTo>
                  <a:lnTo>
                    <a:pt x="223092" y="148588"/>
                  </a:lnTo>
                  <a:lnTo>
                    <a:pt x="217129" y="158754"/>
                  </a:lnTo>
                  <a:lnTo>
                    <a:pt x="211633" y="169023"/>
                  </a:lnTo>
                  <a:lnTo>
                    <a:pt x="206174" y="179371"/>
                  </a:lnTo>
                  <a:lnTo>
                    <a:pt x="200498" y="189774"/>
                  </a:lnTo>
                  <a:lnTo>
                    <a:pt x="194532" y="200217"/>
                  </a:lnTo>
                  <a:lnTo>
                    <a:pt x="188295" y="210688"/>
                  </a:lnTo>
                  <a:lnTo>
                    <a:pt x="181836" y="221182"/>
                  </a:lnTo>
                  <a:lnTo>
                    <a:pt x="175210" y="231857"/>
                  </a:lnTo>
                  <a:lnTo>
                    <a:pt x="168463" y="243016"/>
                  </a:lnTo>
                  <a:lnTo>
                    <a:pt x="161634" y="254786"/>
                  </a:lnTo>
                  <a:lnTo>
                    <a:pt x="154914" y="267133"/>
                  </a:lnTo>
                  <a:lnTo>
                    <a:pt x="148629" y="279952"/>
                  </a:lnTo>
                  <a:lnTo>
                    <a:pt x="142916" y="293133"/>
                  </a:lnTo>
                  <a:lnTo>
                    <a:pt x="137588" y="306578"/>
                  </a:lnTo>
                  <a:lnTo>
                    <a:pt x="132243" y="320209"/>
                  </a:lnTo>
                  <a:lnTo>
                    <a:pt x="126644" y="333971"/>
                  </a:lnTo>
                  <a:lnTo>
                    <a:pt x="120729" y="347822"/>
                  </a:lnTo>
                  <a:lnTo>
                    <a:pt x="114526" y="361734"/>
                  </a:lnTo>
                  <a:lnTo>
                    <a:pt x="108095" y="375687"/>
                  </a:lnTo>
                  <a:lnTo>
                    <a:pt x="101657" y="389669"/>
                  </a:lnTo>
                  <a:lnTo>
                    <a:pt x="95568" y="403669"/>
                  </a:lnTo>
                  <a:lnTo>
                    <a:pt x="89991" y="417681"/>
                  </a:lnTo>
                  <a:lnTo>
                    <a:pt x="84755" y="431702"/>
                  </a:lnTo>
                  <a:lnTo>
                    <a:pt x="79473" y="445729"/>
                  </a:lnTo>
                  <a:lnTo>
                    <a:pt x="73920" y="459759"/>
                  </a:lnTo>
                  <a:lnTo>
                    <a:pt x="68207" y="473792"/>
                  </a:lnTo>
                  <a:lnTo>
                    <a:pt x="62671" y="487827"/>
                  </a:lnTo>
                  <a:lnTo>
                    <a:pt x="57501" y="501863"/>
                  </a:lnTo>
                  <a:lnTo>
                    <a:pt x="52725" y="515899"/>
                  </a:lnTo>
                  <a:lnTo>
                    <a:pt x="48290" y="529936"/>
                  </a:lnTo>
                  <a:lnTo>
                    <a:pt x="44123" y="543974"/>
                  </a:lnTo>
                  <a:lnTo>
                    <a:pt x="40156" y="558011"/>
                  </a:lnTo>
                  <a:lnTo>
                    <a:pt x="36331" y="572049"/>
                  </a:lnTo>
                  <a:lnTo>
                    <a:pt x="32607" y="586087"/>
                  </a:lnTo>
                  <a:lnTo>
                    <a:pt x="28952" y="600124"/>
                  </a:lnTo>
                  <a:lnTo>
                    <a:pt x="25344" y="614162"/>
                  </a:lnTo>
                  <a:lnTo>
                    <a:pt x="21773" y="628200"/>
                  </a:lnTo>
                  <a:lnTo>
                    <a:pt x="18392" y="642238"/>
                  </a:lnTo>
                  <a:lnTo>
                    <a:pt x="15501" y="656276"/>
                  </a:lnTo>
                  <a:lnTo>
                    <a:pt x="13221" y="670314"/>
                  </a:lnTo>
                  <a:lnTo>
                    <a:pt x="11350" y="684352"/>
                  </a:lnTo>
                  <a:lnTo>
                    <a:pt x="9480" y="698390"/>
                  </a:lnTo>
                  <a:lnTo>
                    <a:pt x="7372" y="712438"/>
                  </a:lnTo>
                  <a:lnTo>
                    <a:pt x="5125" y="726821"/>
                  </a:lnTo>
                  <a:lnTo>
                    <a:pt x="3069" y="742155"/>
                  </a:lnTo>
                  <a:lnTo>
                    <a:pt x="1393" y="758686"/>
                  </a:lnTo>
                  <a:lnTo>
                    <a:pt x="286" y="775857"/>
                  </a:lnTo>
                  <a:lnTo>
                    <a:pt x="0" y="792543"/>
                  </a:lnTo>
                  <a:lnTo>
                    <a:pt x="590" y="808133"/>
                  </a:lnTo>
                  <a:lnTo>
                    <a:pt x="1954" y="822531"/>
                  </a:lnTo>
                  <a:lnTo>
                    <a:pt x="3933" y="835889"/>
                  </a:lnTo>
                  <a:lnTo>
                    <a:pt x="6377" y="848427"/>
                  </a:lnTo>
                  <a:lnTo>
                    <a:pt x="9321" y="860356"/>
                  </a:lnTo>
                  <a:lnTo>
                    <a:pt x="12975" y="871849"/>
                  </a:lnTo>
                  <a:lnTo>
                    <a:pt x="17396" y="883031"/>
                  </a:lnTo>
                  <a:lnTo>
                    <a:pt x="22500" y="893832"/>
                  </a:lnTo>
                  <a:lnTo>
                    <a:pt x="28151" y="904013"/>
                  </a:lnTo>
                  <a:lnTo>
                    <a:pt x="34217" y="913495"/>
                  </a:lnTo>
                  <a:lnTo>
                    <a:pt x="40747" y="922506"/>
                  </a:lnTo>
                  <a:lnTo>
                    <a:pt x="47963" y="931477"/>
                  </a:lnTo>
                  <a:lnTo>
                    <a:pt x="55933" y="940655"/>
                  </a:lnTo>
                  <a:lnTo>
                    <a:pt x="64743" y="949786"/>
                  </a:lnTo>
                  <a:lnTo>
                    <a:pt x="74568" y="958237"/>
                  </a:lnTo>
                  <a:lnTo>
                    <a:pt x="85407" y="965694"/>
                  </a:lnTo>
                  <a:lnTo>
                    <a:pt x="97280" y="972006"/>
                  </a:lnTo>
                  <a:lnTo>
                    <a:pt x="110306" y="977022"/>
                  </a:lnTo>
                  <a:lnTo>
                    <a:pt x="124436" y="980790"/>
                  </a:lnTo>
                  <a:lnTo>
                    <a:pt x="139331" y="983185"/>
                  </a:lnTo>
                  <a:lnTo>
                    <a:pt x="154474" y="983826"/>
                  </a:lnTo>
                  <a:lnTo>
                    <a:pt x="169542" y="982671"/>
                  </a:lnTo>
                  <a:lnTo>
                    <a:pt x="184252" y="980118"/>
                  </a:lnTo>
                  <a:lnTo>
                    <a:pt x="198282" y="976803"/>
                  </a:lnTo>
                  <a:lnTo>
                    <a:pt x="211538" y="973162"/>
                  </a:lnTo>
                  <a:lnTo>
                    <a:pt x="224253" y="969093"/>
                  </a:lnTo>
                  <a:lnTo>
                    <a:pt x="236872" y="964077"/>
                  </a:lnTo>
                  <a:lnTo>
                    <a:pt x="249656" y="957893"/>
                  </a:lnTo>
                  <a:lnTo>
                    <a:pt x="262362" y="950773"/>
                  </a:lnTo>
                  <a:lnTo>
                    <a:pt x="274368" y="943223"/>
                  </a:lnTo>
                  <a:lnTo>
                    <a:pt x="285371" y="935586"/>
                  </a:lnTo>
                  <a:lnTo>
                    <a:pt x="295386" y="928019"/>
                  </a:lnTo>
                  <a:lnTo>
                    <a:pt x="304573" y="920564"/>
                  </a:lnTo>
                  <a:lnTo>
                    <a:pt x="313123" y="913220"/>
                  </a:lnTo>
                  <a:lnTo>
                    <a:pt x="321204" y="905968"/>
                  </a:lnTo>
                  <a:lnTo>
                    <a:pt x="328953" y="898784"/>
                  </a:lnTo>
                  <a:lnTo>
                    <a:pt x="336472" y="891643"/>
                  </a:lnTo>
                  <a:lnTo>
                    <a:pt x="344000" y="884200"/>
                  </a:lnTo>
                  <a:lnTo>
                    <a:pt x="351894" y="875832"/>
                  </a:lnTo>
                  <a:lnTo>
                    <a:pt x="360309" y="866275"/>
                  </a:lnTo>
                  <a:lnTo>
                    <a:pt x="368910" y="855754"/>
                  </a:lnTo>
                  <a:lnTo>
                    <a:pt x="376997" y="844774"/>
                  </a:lnTo>
                  <a:lnTo>
                    <a:pt x="384216" y="833676"/>
                  </a:lnTo>
                  <a:lnTo>
                    <a:pt x="390705" y="822293"/>
                  </a:lnTo>
                  <a:lnTo>
                    <a:pt x="396905" y="810060"/>
                  </a:lnTo>
                  <a:lnTo>
                    <a:pt x="403108" y="796719"/>
                  </a:lnTo>
                  <a:lnTo>
                    <a:pt x="409275" y="782319"/>
                  </a:lnTo>
                  <a:lnTo>
                    <a:pt x="415124" y="767042"/>
                  </a:lnTo>
                  <a:lnTo>
                    <a:pt x="420502" y="751093"/>
                  </a:lnTo>
                  <a:lnTo>
                    <a:pt x="425250" y="734654"/>
                  </a:lnTo>
                  <a:lnTo>
                    <a:pt x="429134" y="717867"/>
                  </a:lnTo>
                  <a:lnTo>
                    <a:pt x="432108" y="700845"/>
                  </a:lnTo>
                  <a:lnTo>
                    <a:pt x="434121" y="683993"/>
                  </a:lnTo>
                  <a:lnTo>
                    <a:pt x="435030" y="667978"/>
                  </a:lnTo>
                  <a:lnTo>
                    <a:pt x="434860" y="653095"/>
                  </a:lnTo>
                  <a:lnTo>
                    <a:pt x="433612" y="639305"/>
                  </a:lnTo>
                  <a:lnTo>
                    <a:pt x="431179" y="626421"/>
                  </a:lnTo>
                  <a:lnTo>
                    <a:pt x="427617" y="614238"/>
                  </a:lnTo>
                  <a:lnTo>
                    <a:pt x="423108" y="602731"/>
                  </a:lnTo>
                  <a:lnTo>
                    <a:pt x="417865" y="592063"/>
                  </a:lnTo>
                  <a:lnTo>
                    <a:pt x="412071" y="582260"/>
                  </a:lnTo>
                  <a:lnTo>
                    <a:pt x="405555" y="573539"/>
                  </a:lnTo>
                  <a:lnTo>
                    <a:pt x="397817" y="566359"/>
                  </a:lnTo>
                  <a:lnTo>
                    <a:pt x="388683" y="560834"/>
                  </a:lnTo>
                  <a:lnTo>
                    <a:pt x="378277" y="556937"/>
                  </a:lnTo>
                  <a:lnTo>
                    <a:pt x="366843" y="554681"/>
                  </a:lnTo>
                  <a:lnTo>
                    <a:pt x="354635" y="553902"/>
                  </a:lnTo>
                  <a:lnTo>
                    <a:pt x="342032" y="554326"/>
                  </a:lnTo>
                  <a:lnTo>
                    <a:pt x="329506" y="555665"/>
                  </a:lnTo>
                  <a:lnTo>
                    <a:pt x="317312" y="557676"/>
                  </a:lnTo>
                  <a:lnTo>
                    <a:pt x="305668" y="560328"/>
                  </a:lnTo>
                  <a:lnTo>
                    <a:pt x="294842" y="563786"/>
                  </a:lnTo>
                  <a:lnTo>
                    <a:pt x="284879" y="568079"/>
                  </a:lnTo>
                  <a:lnTo>
                    <a:pt x="275186" y="573268"/>
                  </a:lnTo>
                  <a:lnTo>
                    <a:pt x="264685" y="579508"/>
                  </a:lnTo>
                  <a:lnTo>
                    <a:pt x="252845" y="586779"/>
                  </a:lnTo>
                  <a:lnTo>
                    <a:pt x="240126" y="594763"/>
                  </a:lnTo>
                  <a:lnTo>
                    <a:pt x="227656" y="602961"/>
                  </a:lnTo>
                  <a:lnTo>
                    <a:pt x="216080" y="611069"/>
                  </a:lnTo>
                  <a:lnTo>
                    <a:pt x="205378" y="619138"/>
                  </a:lnTo>
                  <a:lnTo>
                    <a:pt x="195131" y="627469"/>
                  </a:lnTo>
                  <a:lnTo>
                    <a:pt x="185024" y="636218"/>
                  </a:lnTo>
                  <a:lnTo>
                    <a:pt x="175067" y="645229"/>
                  </a:lnTo>
                  <a:lnTo>
                    <a:pt x="165514" y="654133"/>
                  </a:lnTo>
                  <a:lnTo>
                    <a:pt x="156488" y="662721"/>
                  </a:lnTo>
                  <a:lnTo>
                    <a:pt x="147966" y="671116"/>
                  </a:lnTo>
                  <a:lnTo>
                    <a:pt x="139862" y="679666"/>
                  </a:lnTo>
                  <a:lnTo>
                    <a:pt x="132079" y="688567"/>
                  </a:lnTo>
                  <a:lnTo>
                    <a:pt x="124530" y="697850"/>
                  </a:lnTo>
                  <a:lnTo>
                    <a:pt x="117147" y="707468"/>
                  </a:lnTo>
                  <a:lnTo>
                    <a:pt x="109886" y="717354"/>
                  </a:lnTo>
                  <a:lnTo>
                    <a:pt x="102872" y="727604"/>
                  </a:lnTo>
                  <a:lnTo>
                    <a:pt x="96389" y="738470"/>
                  </a:lnTo>
                  <a:lnTo>
                    <a:pt x="90543" y="750035"/>
                  </a:lnTo>
                  <a:lnTo>
                    <a:pt x="85126" y="762073"/>
                  </a:lnTo>
                  <a:lnTo>
                    <a:pt x="79721" y="774153"/>
                  </a:lnTo>
                  <a:lnTo>
                    <a:pt x="74087" y="786019"/>
                  </a:lnTo>
                  <a:lnTo>
                    <a:pt x="68318" y="797596"/>
                  </a:lnTo>
                  <a:lnTo>
                    <a:pt x="62745" y="808904"/>
                  </a:lnTo>
                  <a:lnTo>
                    <a:pt x="57551" y="819995"/>
                  </a:lnTo>
                  <a:lnTo>
                    <a:pt x="52758" y="831088"/>
                  </a:lnTo>
                  <a:lnTo>
                    <a:pt x="48312" y="842536"/>
                  </a:lnTo>
                  <a:lnTo>
                    <a:pt x="44142" y="854484"/>
                  </a:lnTo>
                  <a:lnTo>
                    <a:pt x="40330" y="866318"/>
                  </a:lnTo>
                  <a:lnTo>
                    <a:pt x="36736" y="877919"/>
                  </a:lnTo>
                  <a:lnTo>
                    <a:pt x="33043" y="890307"/>
                  </a:lnTo>
                  <a:lnTo>
                    <a:pt x="28654" y="9054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40429" y="221999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14212" y="1388248"/>
              <a:ext cx="20013" cy="768581"/>
            </a:xfrm>
            <a:custGeom>
              <a:avLst/>
              <a:gdLst/>
              <a:ahLst/>
              <a:cxnLst/>
              <a:rect l="0" t="0" r="0" b="0"/>
              <a:pathLst>
                <a:path w="20013" h="768581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65"/>
                  </a:lnTo>
                  <a:lnTo>
                    <a:pt x="10528" y="54173"/>
                  </a:lnTo>
                  <a:lnTo>
                    <a:pt x="10528" y="70817"/>
                  </a:lnTo>
                  <a:lnTo>
                    <a:pt x="10533" y="87949"/>
                  </a:lnTo>
                  <a:lnTo>
                    <a:pt x="10706" y="105150"/>
                  </a:lnTo>
                  <a:lnTo>
                    <a:pt x="11354" y="121984"/>
                  </a:lnTo>
                  <a:lnTo>
                    <a:pt x="12603" y="138270"/>
                  </a:lnTo>
                  <a:lnTo>
                    <a:pt x="14255" y="154339"/>
                  </a:lnTo>
                  <a:lnTo>
                    <a:pt x="15904" y="170893"/>
                  </a:lnTo>
                  <a:lnTo>
                    <a:pt x="17306" y="188294"/>
                  </a:lnTo>
                  <a:lnTo>
                    <a:pt x="18399" y="206408"/>
                  </a:lnTo>
                  <a:lnTo>
                    <a:pt x="19207" y="224801"/>
                  </a:lnTo>
                  <a:lnTo>
                    <a:pt x="19780" y="243182"/>
                  </a:lnTo>
                  <a:lnTo>
                    <a:pt x="20012" y="261593"/>
                  </a:lnTo>
                  <a:lnTo>
                    <a:pt x="19644" y="280319"/>
                  </a:lnTo>
                  <a:lnTo>
                    <a:pt x="18586" y="299503"/>
                  </a:lnTo>
                  <a:lnTo>
                    <a:pt x="17063" y="318979"/>
                  </a:lnTo>
                  <a:lnTo>
                    <a:pt x="15503" y="338368"/>
                  </a:lnTo>
                  <a:lnTo>
                    <a:pt x="14159" y="357450"/>
                  </a:lnTo>
                  <a:lnTo>
                    <a:pt x="13106" y="376181"/>
                  </a:lnTo>
                  <a:lnTo>
                    <a:pt x="12324" y="394598"/>
                  </a:lnTo>
                  <a:lnTo>
                    <a:pt x="11764" y="412765"/>
                  </a:lnTo>
                  <a:lnTo>
                    <a:pt x="11371" y="430745"/>
                  </a:lnTo>
                  <a:lnTo>
                    <a:pt x="11099" y="448591"/>
                  </a:lnTo>
                  <a:lnTo>
                    <a:pt x="10914" y="466346"/>
                  </a:lnTo>
                  <a:lnTo>
                    <a:pt x="10787" y="484205"/>
                  </a:lnTo>
                  <a:lnTo>
                    <a:pt x="10702" y="502494"/>
                  </a:lnTo>
                  <a:lnTo>
                    <a:pt x="10640" y="521348"/>
                  </a:lnTo>
                  <a:lnTo>
                    <a:pt x="10429" y="540418"/>
                  </a:lnTo>
                  <a:lnTo>
                    <a:pt x="9755" y="558993"/>
                  </a:lnTo>
                  <a:lnTo>
                    <a:pt x="8489" y="576718"/>
                  </a:lnTo>
                  <a:lnTo>
                    <a:pt x="6825" y="593891"/>
                  </a:lnTo>
                  <a:lnTo>
                    <a:pt x="5168" y="611256"/>
                  </a:lnTo>
                  <a:lnTo>
                    <a:pt x="3760" y="629237"/>
                  </a:lnTo>
                  <a:lnTo>
                    <a:pt x="2664" y="647926"/>
                  </a:lnTo>
                  <a:lnTo>
                    <a:pt x="1854" y="667244"/>
                  </a:lnTo>
                  <a:lnTo>
                    <a:pt x="1274" y="687035"/>
                  </a:lnTo>
                  <a:lnTo>
                    <a:pt x="868" y="706261"/>
                  </a:lnTo>
                  <a:lnTo>
                    <a:pt x="543" y="724919"/>
                  </a:lnTo>
                  <a:lnTo>
                    <a:pt x="270" y="744645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13290" y="1525118"/>
              <a:ext cx="321980" cy="433085"/>
            </a:xfrm>
            <a:custGeom>
              <a:avLst/>
              <a:gdLst/>
              <a:ahLst/>
              <a:cxnLst/>
              <a:rect l="0" t="0" r="0" b="0"/>
              <a:pathLst>
                <a:path w="321980" h="433085">
                  <a:moveTo>
                    <a:pt x="321979" y="263213"/>
                  </a:moveTo>
                  <a:lnTo>
                    <a:pt x="310244" y="269080"/>
                  </a:lnTo>
                  <a:lnTo>
                    <a:pt x="299115" y="274645"/>
                  </a:lnTo>
                  <a:lnTo>
                    <a:pt x="287525" y="280444"/>
                  </a:lnTo>
                  <a:lnTo>
                    <a:pt x="275710" y="286524"/>
                  </a:lnTo>
                  <a:lnTo>
                    <a:pt x="264346" y="292854"/>
                  </a:lnTo>
                  <a:lnTo>
                    <a:pt x="253797" y="299383"/>
                  </a:lnTo>
                  <a:lnTo>
                    <a:pt x="244096" y="306058"/>
                  </a:lnTo>
                  <a:lnTo>
                    <a:pt x="235124" y="312841"/>
                  </a:lnTo>
                  <a:lnTo>
                    <a:pt x="226716" y="319694"/>
                  </a:lnTo>
                  <a:lnTo>
                    <a:pt x="218561" y="326431"/>
                  </a:lnTo>
                  <a:lnTo>
                    <a:pt x="210232" y="332728"/>
                  </a:lnTo>
                  <a:lnTo>
                    <a:pt x="201513" y="338448"/>
                  </a:lnTo>
                  <a:lnTo>
                    <a:pt x="192535" y="343781"/>
                  </a:lnTo>
                  <a:lnTo>
                    <a:pt x="183662" y="349129"/>
                  </a:lnTo>
                  <a:lnTo>
                    <a:pt x="175092" y="354731"/>
                  </a:lnTo>
                  <a:lnTo>
                    <a:pt x="166542" y="360647"/>
                  </a:lnTo>
                  <a:lnTo>
                    <a:pt x="157356" y="366851"/>
                  </a:lnTo>
                  <a:lnTo>
                    <a:pt x="147215" y="373283"/>
                  </a:lnTo>
                  <a:lnTo>
                    <a:pt x="136285" y="379721"/>
                  </a:lnTo>
                  <a:lnTo>
                    <a:pt x="125023" y="385811"/>
                  </a:lnTo>
                  <a:lnTo>
                    <a:pt x="113747" y="391389"/>
                  </a:lnTo>
                  <a:lnTo>
                    <a:pt x="102751" y="396624"/>
                  </a:lnTo>
                  <a:lnTo>
                    <a:pt x="92375" y="401907"/>
                  </a:lnTo>
                  <a:lnTo>
                    <a:pt x="82730" y="407459"/>
                  </a:lnTo>
                  <a:lnTo>
                    <a:pt x="73593" y="413172"/>
                  </a:lnTo>
                  <a:lnTo>
                    <a:pt x="64531" y="418708"/>
                  </a:lnTo>
                  <a:lnTo>
                    <a:pt x="55279" y="423869"/>
                  </a:lnTo>
                  <a:lnTo>
                    <a:pt x="45758" y="428300"/>
                  </a:lnTo>
                  <a:lnTo>
                    <a:pt x="35979" y="431438"/>
                  </a:lnTo>
                  <a:lnTo>
                    <a:pt x="26008" y="433084"/>
                  </a:lnTo>
                  <a:lnTo>
                    <a:pt x="16549" y="432883"/>
                  </a:lnTo>
                  <a:lnTo>
                    <a:pt x="8876" y="430169"/>
                  </a:lnTo>
                  <a:lnTo>
                    <a:pt x="3544" y="424822"/>
                  </a:lnTo>
                  <a:lnTo>
                    <a:pt x="612" y="417164"/>
                  </a:lnTo>
                  <a:lnTo>
                    <a:pt x="0" y="407673"/>
                  </a:lnTo>
                  <a:lnTo>
                    <a:pt x="1400" y="396817"/>
                  </a:lnTo>
                  <a:lnTo>
                    <a:pt x="4235" y="385142"/>
                  </a:lnTo>
                  <a:lnTo>
                    <a:pt x="7797" y="373248"/>
                  </a:lnTo>
                  <a:lnTo>
                    <a:pt x="11624" y="361464"/>
                  </a:lnTo>
                  <a:lnTo>
                    <a:pt x="15493" y="349418"/>
                  </a:lnTo>
                  <a:lnTo>
                    <a:pt x="19316" y="336193"/>
                  </a:lnTo>
                  <a:lnTo>
                    <a:pt x="23071" y="321374"/>
                  </a:lnTo>
                  <a:lnTo>
                    <a:pt x="26763" y="305503"/>
                  </a:lnTo>
                  <a:lnTo>
                    <a:pt x="30403" y="289764"/>
                  </a:lnTo>
                  <a:lnTo>
                    <a:pt x="34004" y="274840"/>
                  </a:lnTo>
                  <a:lnTo>
                    <a:pt x="37577" y="260736"/>
                  </a:lnTo>
                  <a:lnTo>
                    <a:pt x="41129" y="247051"/>
                  </a:lnTo>
                  <a:lnTo>
                    <a:pt x="44668" y="233483"/>
                  </a:lnTo>
                  <a:lnTo>
                    <a:pt x="48197" y="220049"/>
                  </a:lnTo>
                  <a:lnTo>
                    <a:pt x="51720" y="207008"/>
                  </a:lnTo>
                  <a:lnTo>
                    <a:pt x="55234" y="194482"/>
                  </a:lnTo>
                  <a:lnTo>
                    <a:pt x="58577" y="182287"/>
                  </a:lnTo>
                  <a:lnTo>
                    <a:pt x="61442" y="170031"/>
                  </a:lnTo>
                  <a:lnTo>
                    <a:pt x="63706" y="157494"/>
                  </a:lnTo>
                  <a:lnTo>
                    <a:pt x="65564" y="144786"/>
                  </a:lnTo>
                  <a:lnTo>
                    <a:pt x="67427" y="132247"/>
                  </a:lnTo>
                  <a:lnTo>
                    <a:pt x="69529" y="120066"/>
                  </a:lnTo>
                  <a:lnTo>
                    <a:pt x="71774" y="108105"/>
                  </a:lnTo>
                  <a:lnTo>
                    <a:pt x="73828" y="96008"/>
                  </a:lnTo>
                  <a:lnTo>
                    <a:pt x="75506" y="83578"/>
                  </a:lnTo>
                  <a:lnTo>
                    <a:pt x="76788" y="70808"/>
                  </a:lnTo>
                  <a:lnTo>
                    <a:pt x="77862" y="56239"/>
                  </a:lnTo>
                  <a:lnTo>
                    <a:pt x="78820" y="35232"/>
                  </a:lnTo>
                  <a:lnTo>
                    <a:pt x="798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7953" y="179885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47" y="8611"/>
                  </a:lnTo>
                  <a:lnTo>
                    <a:pt x="112253" y="11479"/>
                  </a:lnTo>
                  <a:lnTo>
                    <a:pt x="102110" y="13995"/>
                  </a:lnTo>
                  <a:lnTo>
                    <a:pt x="91069" y="16011"/>
                  </a:lnTo>
                  <a:lnTo>
                    <a:pt x="79403" y="17696"/>
                  </a:lnTo>
                  <a:lnTo>
                    <a:pt x="67581" y="19439"/>
                  </a:lnTo>
                  <a:lnTo>
                    <a:pt x="55901" y="21460"/>
                  </a:lnTo>
                  <a:lnTo>
                    <a:pt x="44722" y="23659"/>
                  </a:lnTo>
                  <a:lnTo>
                    <a:pt x="33346" y="25913"/>
                  </a:lnTo>
                  <a:lnTo>
                    <a:pt x="19662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56590" y="1301394"/>
              <a:ext cx="463115" cy="973497"/>
            </a:xfrm>
            <a:custGeom>
              <a:avLst/>
              <a:gdLst/>
              <a:ahLst/>
              <a:cxnLst/>
              <a:rect l="0" t="0" r="0" b="0"/>
              <a:pathLst>
                <a:path w="463115" h="973497">
                  <a:moveTo>
                    <a:pt x="378886" y="34211"/>
                  </a:moveTo>
                  <a:lnTo>
                    <a:pt x="370085" y="28411"/>
                  </a:lnTo>
                  <a:lnTo>
                    <a:pt x="361737" y="23486"/>
                  </a:lnTo>
                  <a:lnTo>
                    <a:pt x="353034" y="18984"/>
                  </a:lnTo>
                  <a:lnTo>
                    <a:pt x="343740" y="14763"/>
                  </a:lnTo>
                  <a:lnTo>
                    <a:pt x="333597" y="10749"/>
                  </a:lnTo>
                  <a:lnTo>
                    <a:pt x="322552" y="6897"/>
                  </a:lnTo>
                  <a:lnTo>
                    <a:pt x="310712" y="3490"/>
                  </a:lnTo>
                  <a:lnTo>
                    <a:pt x="298242" y="1111"/>
                  </a:lnTo>
                  <a:lnTo>
                    <a:pt x="285309" y="0"/>
                  </a:lnTo>
                  <a:lnTo>
                    <a:pt x="272372" y="239"/>
                  </a:lnTo>
                  <a:lnTo>
                    <a:pt x="260146" y="1919"/>
                  </a:lnTo>
                  <a:lnTo>
                    <a:pt x="248956" y="4941"/>
                  </a:lnTo>
                  <a:lnTo>
                    <a:pt x="238459" y="9070"/>
                  </a:lnTo>
                  <a:lnTo>
                    <a:pt x="227877" y="14051"/>
                  </a:lnTo>
                  <a:lnTo>
                    <a:pt x="216760" y="19660"/>
                  </a:lnTo>
                  <a:lnTo>
                    <a:pt x="205325" y="25881"/>
                  </a:lnTo>
                  <a:lnTo>
                    <a:pt x="194248" y="32888"/>
                  </a:lnTo>
                  <a:lnTo>
                    <a:pt x="183904" y="40708"/>
                  </a:lnTo>
                  <a:lnTo>
                    <a:pt x="174349" y="49079"/>
                  </a:lnTo>
                  <a:lnTo>
                    <a:pt x="165477" y="57544"/>
                  </a:lnTo>
                  <a:lnTo>
                    <a:pt x="157147" y="65834"/>
                  </a:lnTo>
                  <a:lnTo>
                    <a:pt x="149385" y="74028"/>
                  </a:lnTo>
                  <a:lnTo>
                    <a:pt x="142383" y="82442"/>
                  </a:lnTo>
                  <a:lnTo>
                    <a:pt x="136183" y="91252"/>
                  </a:lnTo>
                  <a:lnTo>
                    <a:pt x="130525" y="100474"/>
                  </a:lnTo>
                  <a:lnTo>
                    <a:pt x="124958" y="110051"/>
                  </a:lnTo>
                  <a:lnTo>
                    <a:pt x="119210" y="119905"/>
                  </a:lnTo>
                  <a:lnTo>
                    <a:pt x="113195" y="129964"/>
                  </a:lnTo>
                  <a:lnTo>
                    <a:pt x="106924" y="140170"/>
                  </a:lnTo>
                  <a:lnTo>
                    <a:pt x="100448" y="150483"/>
                  </a:lnTo>
                  <a:lnTo>
                    <a:pt x="93980" y="161036"/>
                  </a:lnTo>
                  <a:lnTo>
                    <a:pt x="87871" y="172112"/>
                  </a:lnTo>
                  <a:lnTo>
                    <a:pt x="82285" y="183821"/>
                  </a:lnTo>
                  <a:lnTo>
                    <a:pt x="77214" y="195957"/>
                  </a:lnTo>
                  <a:lnTo>
                    <a:pt x="72573" y="208104"/>
                  </a:lnTo>
                  <a:lnTo>
                    <a:pt x="68261" y="220019"/>
                  </a:lnTo>
                  <a:lnTo>
                    <a:pt x="64025" y="231800"/>
                  </a:lnTo>
                  <a:lnTo>
                    <a:pt x="59487" y="243775"/>
                  </a:lnTo>
                  <a:lnTo>
                    <a:pt x="54470" y="256129"/>
                  </a:lnTo>
                  <a:lnTo>
                    <a:pt x="49133" y="268884"/>
                  </a:lnTo>
                  <a:lnTo>
                    <a:pt x="43857" y="281986"/>
                  </a:lnTo>
                  <a:lnTo>
                    <a:pt x="38866" y="295360"/>
                  </a:lnTo>
                  <a:lnTo>
                    <a:pt x="34210" y="308935"/>
                  </a:lnTo>
                  <a:lnTo>
                    <a:pt x="29857" y="322655"/>
                  </a:lnTo>
                  <a:lnTo>
                    <a:pt x="25750" y="336481"/>
                  </a:lnTo>
                  <a:lnTo>
                    <a:pt x="21993" y="350545"/>
                  </a:lnTo>
                  <a:lnTo>
                    <a:pt x="18841" y="365132"/>
                  </a:lnTo>
                  <a:lnTo>
                    <a:pt x="16382" y="380352"/>
                  </a:lnTo>
                  <a:lnTo>
                    <a:pt x="14391" y="395998"/>
                  </a:lnTo>
                  <a:lnTo>
                    <a:pt x="12439" y="411654"/>
                  </a:lnTo>
                  <a:lnTo>
                    <a:pt x="10276" y="427079"/>
                  </a:lnTo>
                  <a:lnTo>
                    <a:pt x="7991" y="442369"/>
                  </a:lnTo>
                  <a:lnTo>
                    <a:pt x="5910" y="457855"/>
                  </a:lnTo>
                  <a:lnTo>
                    <a:pt x="4214" y="473713"/>
                  </a:lnTo>
                  <a:lnTo>
                    <a:pt x="2922" y="489805"/>
                  </a:lnTo>
                  <a:lnTo>
                    <a:pt x="1981" y="505768"/>
                  </a:lnTo>
                  <a:lnTo>
                    <a:pt x="1313" y="521398"/>
                  </a:lnTo>
                  <a:lnTo>
                    <a:pt x="848" y="536658"/>
                  </a:lnTo>
                  <a:lnTo>
                    <a:pt x="528" y="551591"/>
                  </a:lnTo>
                  <a:lnTo>
                    <a:pt x="310" y="566269"/>
                  </a:lnTo>
                  <a:lnTo>
                    <a:pt x="163" y="580925"/>
                  </a:lnTo>
                  <a:lnTo>
                    <a:pt x="63" y="595917"/>
                  </a:lnTo>
                  <a:lnTo>
                    <a:pt x="0" y="611412"/>
                  </a:lnTo>
                  <a:lnTo>
                    <a:pt x="128" y="627244"/>
                  </a:lnTo>
                  <a:lnTo>
                    <a:pt x="747" y="643026"/>
                  </a:lnTo>
                  <a:lnTo>
                    <a:pt x="1979" y="658531"/>
                  </a:lnTo>
                  <a:lnTo>
                    <a:pt x="3792" y="673705"/>
                  </a:lnTo>
                  <a:lnTo>
                    <a:pt x="6079" y="688580"/>
                  </a:lnTo>
                  <a:lnTo>
                    <a:pt x="8729" y="703210"/>
                  </a:lnTo>
                  <a:lnTo>
                    <a:pt x="11643" y="717494"/>
                  </a:lnTo>
                  <a:lnTo>
                    <a:pt x="14745" y="731172"/>
                  </a:lnTo>
                  <a:lnTo>
                    <a:pt x="17982" y="744158"/>
                  </a:lnTo>
                  <a:lnTo>
                    <a:pt x="21477" y="756677"/>
                  </a:lnTo>
                  <a:lnTo>
                    <a:pt x="25508" y="769157"/>
                  </a:lnTo>
                  <a:lnTo>
                    <a:pt x="30186" y="781848"/>
                  </a:lnTo>
                  <a:lnTo>
                    <a:pt x="35464" y="794661"/>
                  </a:lnTo>
                  <a:lnTo>
                    <a:pt x="41232" y="807270"/>
                  </a:lnTo>
                  <a:lnTo>
                    <a:pt x="47372" y="819490"/>
                  </a:lnTo>
                  <a:lnTo>
                    <a:pt x="53783" y="831138"/>
                  </a:lnTo>
                  <a:lnTo>
                    <a:pt x="60386" y="841959"/>
                  </a:lnTo>
                  <a:lnTo>
                    <a:pt x="67122" y="851907"/>
                  </a:lnTo>
                  <a:lnTo>
                    <a:pt x="73950" y="861248"/>
                  </a:lnTo>
                  <a:lnTo>
                    <a:pt x="80839" y="870448"/>
                  </a:lnTo>
                  <a:lnTo>
                    <a:pt x="87777" y="879787"/>
                  </a:lnTo>
                  <a:lnTo>
                    <a:pt x="94911" y="889198"/>
                  </a:lnTo>
                  <a:lnTo>
                    <a:pt x="102539" y="898369"/>
                  </a:lnTo>
                  <a:lnTo>
                    <a:pt x="110781" y="907133"/>
                  </a:lnTo>
                  <a:lnTo>
                    <a:pt x="119435" y="915476"/>
                  </a:lnTo>
                  <a:lnTo>
                    <a:pt x="128091" y="923459"/>
                  </a:lnTo>
                  <a:lnTo>
                    <a:pt x="136509" y="931156"/>
                  </a:lnTo>
                  <a:lnTo>
                    <a:pt x="144789" y="938477"/>
                  </a:lnTo>
                  <a:lnTo>
                    <a:pt x="153261" y="945174"/>
                  </a:lnTo>
                  <a:lnTo>
                    <a:pt x="162113" y="951162"/>
                  </a:lnTo>
                  <a:lnTo>
                    <a:pt x="171534" y="956506"/>
                  </a:lnTo>
                  <a:lnTo>
                    <a:pt x="181776" y="961330"/>
                  </a:lnTo>
                  <a:lnTo>
                    <a:pt x="192900" y="965753"/>
                  </a:lnTo>
                  <a:lnTo>
                    <a:pt x="204965" y="969553"/>
                  </a:lnTo>
                  <a:lnTo>
                    <a:pt x="218120" y="972202"/>
                  </a:lnTo>
                  <a:lnTo>
                    <a:pt x="232337" y="973496"/>
                  </a:lnTo>
                  <a:lnTo>
                    <a:pt x="247290" y="973382"/>
                  </a:lnTo>
                  <a:lnTo>
                    <a:pt x="262472" y="971785"/>
                  </a:lnTo>
                  <a:lnTo>
                    <a:pt x="277562" y="968819"/>
                  </a:lnTo>
                  <a:lnTo>
                    <a:pt x="292116" y="964727"/>
                  </a:lnTo>
                  <a:lnTo>
                    <a:pt x="305510" y="959772"/>
                  </a:lnTo>
                  <a:lnTo>
                    <a:pt x="317524" y="954180"/>
                  </a:lnTo>
                  <a:lnTo>
                    <a:pt x="328592" y="947970"/>
                  </a:lnTo>
                  <a:lnTo>
                    <a:pt x="339566" y="940970"/>
                  </a:lnTo>
                  <a:lnTo>
                    <a:pt x="350949" y="933155"/>
                  </a:lnTo>
                  <a:lnTo>
                    <a:pt x="362565" y="924788"/>
                  </a:lnTo>
                  <a:lnTo>
                    <a:pt x="373764" y="916325"/>
                  </a:lnTo>
                  <a:lnTo>
                    <a:pt x="384189" y="908041"/>
                  </a:lnTo>
                  <a:lnTo>
                    <a:pt x="393799" y="900021"/>
                  </a:lnTo>
                  <a:lnTo>
                    <a:pt x="402708" y="892255"/>
                  </a:lnTo>
                  <a:lnTo>
                    <a:pt x="411067" y="884695"/>
                  </a:lnTo>
                  <a:lnTo>
                    <a:pt x="419018" y="877125"/>
                  </a:lnTo>
                  <a:lnTo>
                    <a:pt x="426679" y="869197"/>
                  </a:lnTo>
                  <a:lnTo>
                    <a:pt x="434126" y="860759"/>
                  </a:lnTo>
                  <a:lnTo>
                    <a:pt x="441121" y="852279"/>
                  </a:lnTo>
                  <a:lnTo>
                    <a:pt x="447803" y="843907"/>
                  </a:lnTo>
                  <a:lnTo>
                    <a:pt x="454762" y="834905"/>
                  </a:lnTo>
                  <a:lnTo>
                    <a:pt x="463114" y="823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07821" y="1857431"/>
              <a:ext cx="273240" cy="324886"/>
            </a:xfrm>
            <a:custGeom>
              <a:avLst/>
              <a:gdLst/>
              <a:ahLst/>
              <a:cxnLst/>
              <a:rect l="0" t="0" r="0" b="0"/>
              <a:pathLst>
                <a:path w="273240" h="324886">
                  <a:moveTo>
                    <a:pt x="180339" y="4599"/>
                  </a:moveTo>
                  <a:lnTo>
                    <a:pt x="171471" y="1800"/>
                  </a:lnTo>
                  <a:lnTo>
                    <a:pt x="162484" y="298"/>
                  </a:lnTo>
                  <a:lnTo>
                    <a:pt x="152493" y="0"/>
                  </a:lnTo>
                  <a:lnTo>
                    <a:pt x="141685" y="1025"/>
                  </a:lnTo>
                  <a:lnTo>
                    <a:pt x="130522" y="3790"/>
                  </a:lnTo>
                  <a:lnTo>
                    <a:pt x="119317" y="8365"/>
                  </a:lnTo>
                  <a:lnTo>
                    <a:pt x="108205" y="14525"/>
                  </a:lnTo>
                  <a:lnTo>
                    <a:pt x="97220" y="21941"/>
                  </a:lnTo>
                  <a:lnTo>
                    <a:pt x="86359" y="30300"/>
                  </a:lnTo>
                  <a:lnTo>
                    <a:pt x="75762" y="39503"/>
                  </a:lnTo>
                  <a:lnTo>
                    <a:pt x="65713" y="49656"/>
                  </a:lnTo>
                  <a:lnTo>
                    <a:pt x="56321" y="60743"/>
                  </a:lnTo>
                  <a:lnTo>
                    <a:pt x="47538" y="72629"/>
                  </a:lnTo>
                  <a:lnTo>
                    <a:pt x="39252" y="85139"/>
                  </a:lnTo>
                  <a:lnTo>
                    <a:pt x="31348" y="98112"/>
                  </a:lnTo>
                  <a:lnTo>
                    <a:pt x="23886" y="111417"/>
                  </a:lnTo>
                  <a:lnTo>
                    <a:pt x="17093" y="124955"/>
                  </a:lnTo>
                  <a:lnTo>
                    <a:pt x="11050" y="138654"/>
                  </a:lnTo>
                  <a:lnTo>
                    <a:pt x="6009" y="152463"/>
                  </a:lnTo>
                  <a:lnTo>
                    <a:pt x="2453" y="166347"/>
                  </a:lnTo>
                  <a:lnTo>
                    <a:pt x="509" y="180278"/>
                  </a:lnTo>
                  <a:lnTo>
                    <a:pt x="0" y="194074"/>
                  </a:lnTo>
                  <a:lnTo>
                    <a:pt x="640" y="207417"/>
                  </a:lnTo>
                  <a:lnTo>
                    <a:pt x="2145" y="220171"/>
                  </a:lnTo>
                  <a:lnTo>
                    <a:pt x="4441" y="232363"/>
                  </a:lnTo>
                  <a:lnTo>
                    <a:pt x="7652" y="244091"/>
                  </a:lnTo>
                  <a:lnTo>
                    <a:pt x="11776" y="255459"/>
                  </a:lnTo>
                  <a:lnTo>
                    <a:pt x="16849" y="266400"/>
                  </a:lnTo>
                  <a:lnTo>
                    <a:pt x="23011" y="276681"/>
                  </a:lnTo>
                  <a:lnTo>
                    <a:pt x="30238" y="286224"/>
                  </a:lnTo>
                  <a:lnTo>
                    <a:pt x="38533" y="294939"/>
                  </a:lnTo>
                  <a:lnTo>
                    <a:pt x="48004" y="302647"/>
                  </a:lnTo>
                  <a:lnTo>
                    <a:pt x="58598" y="309345"/>
                  </a:lnTo>
                  <a:lnTo>
                    <a:pt x="70135" y="315012"/>
                  </a:lnTo>
                  <a:lnTo>
                    <a:pt x="82404" y="319529"/>
                  </a:lnTo>
                  <a:lnTo>
                    <a:pt x="95207" y="322926"/>
                  </a:lnTo>
                  <a:lnTo>
                    <a:pt x="108226" y="324885"/>
                  </a:lnTo>
                  <a:lnTo>
                    <a:pt x="121040" y="324695"/>
                  </a:lnTo>
                  <a:lnTo>
                    <a:pt x="133439" y="322156"/>
                  </a:lnTo>
                  <a:lnTo>
                    <a:pt x="145561" y="317518"/>
                  </a:lnTo>
                  <a:lnTo>
                    <a:pt x="157774" y="311200"/>
                  </a:lnTo>
                  <a:lnTo>
                    <a:pt x="170286" y="303620"/>
                  </a:lnTo>
                  <a:lnTo>
                    <a:pt x="182979" y="295125"/>
                  </a:lnTo>
                  <a:lnTo>
                    <a:pt x="195508" y="285988"/>
                  </a:lnTo>
                  <a:lnTo>
                    <a:pt x="207670" y="276403"/>
                  </a:lnTo>
                  <a:lnTo>
                    <a:pt x="219108" y="266513"/>
                  </a:lnTo>
                  <a:lnTo>
                    <a:pt x="229257" y="256413"/>
                  </a:lnTo>
                  <a:lnTo>
                    <a:pt x="237931" y="246168"/>
                  </a:lnTo>
                  <a:lnTo>
                    <a:pt x="245263" y="235660"/>
                  </a:lnTo>
                  <a:lnTo>
                    <a:pt x="251511" y="224612"/>
                  </a:lnTo>
                  <a:lnTo>
                    <a:pt x="256936" y="212912"/>
                  </a:lnTo>
                  <a:lnTo>
                    <a:pt x="261599" y="200443"/>
                  </a:lnTo>
                  <a:lnTo>
                    <a:pt x="265368" y="187008"/>
                  </a:lnTo>
                  <a:lnTo>
                    <a:pt x="268241" y="172601"/>
                  </a:lnTo>
                  <a:lnTo>
                    <a:pt x="270342" y="157519"/>
                  </a:lnTo>
                  <a:lnTo>
                    <a:pt x="271835" y="142249"/>
                  </a:lnTo>
                  <a:lnTo>
                    <a:pt x="272867" y="127091"/>
                  </a:lnTo>
                  <a:lnTo>
                    <a:pt x="273239" y="112152"/>
                  </a:lnTo>
                  <a:lnTo>
                    <a:pt x="272432" y="97434"/>
                  </a:lnTo>
                  <a:lnTo>
                    <a:pt x="270257" y="82914"/>
                  </a:lnTo>
                  <a:lnTo>
                    <a:pt x="266830" y="68875"/>
                  </a:lnTo>
                  <a:lnTo>
                    <a:pt x="262388" y="55892"/>
                  </a:lnTo>
                  <a:lnTo>
                    <a:pt x="257172" y="44200"/>
                  </a:lnTo>
                  <a:lnTo>
                    <a:pt x="251230" y="33874"/>
                  </a:lnTo>
                  <a:lnTo>
                    <a:pt x="244419" y="25001"/>
                  </a:lnTo>
                  <a:lnTo>
                    <a:pt x="236723" y="17486"/>
                  </a:lnTo>
                  <a:lnTo>
                    <a:pt x="228098" y="11422"/>
                  </a:lnTo>
                  <a:lnTo>
                    <a:pt x="218399" y="7163"/>
                  </a:lnTo>
                  <a:lnTo>
                    <a:pt x="207653" y="4740"/>
                  </a:lnTo>
                  <a:lnTo>
                    <a:pt x="196182" y="3908"/>
                  </a:lnTo>
                  <a:lnTo>
                    <a:pt x="184490" y="4328"/>
                  </a:lnTo>
                  <a:lnTo>
                    <a:pt x="172901" y="5677"/>
                  </a:lnTo>
                  <a:lnTo>
                    <a:pt x="161981" y="7539"/>
                  </a:lnTo>
                  <a:lnTo>
                    <a:pt x="151552" y="9587"/>
                  </a:lnTo>
                  <a:lnTo>
                    <a:pt x="140703" y="11996"/>
                  </a:lnTo>
                  <a:lnTo>
                    <a:pt x="127696" y="151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33251" y="1904297"/>
              <a:ext cx="260423" cy="295732"/>
            </a:xfrm>
            <a:custGeom>
              <a:avLst/>
              <a:gdLst/>
              <a:ahLst/>
              <a:cxnLst/>
              <a:rect l="0" t="0" r="0" b="0"/>
              <a:pathLst>
                <a:path w="260423" h="295732">
                  <a:moveTo>
                    <a:pt x="149707" y="20904"/>
                  </a:moveTo>
                  <a:lnTo>
                    <a:pt x="140906" y="18104"/>
                  </a:lnTo>
                  <a:lnTo>
                    <a:pt x="132559" y="16602"/>
                  </a:lnTo>
                  <a:lnTo>
                    <a:pt x="123860" y="16301"/>
                  </a:lnTo>
                  <a:lnTo>
                    <a:pt x="114739" y="17153"/>
                  </a:lnTo>
                  <a:lnTo>
                    <a:pt x="105244" y="19269"/>
                  </a:lnTo>
                  <a:lnTo>
                    <a:pt x="95457" y="22591"/>
                  </a:lnTo>
                  <a:lnTo>
                    <a:pt x="85615" y="26926"/>
                  </a:lnTo>
                  <a:lnTo>
                    <a:pt x="76090" y="32045"/>
                  </a:lnTo>
                  <a:lnTo>
                    <a:pt x="67057" y="37743"/>
                  </a:lnTo>
                  <a:lnTo>
                    <a:pt x="58518" y="43855"/>
                  </a:lnTo>
                  <a:lnTo>
                    <a:pt x="50397" y="50255"/>
                  </a:lnTo>
                  <a:lnTo>
                    <a:pt x="42604" y="56865"/>
                  </a:lnTo>
                  <a:lnTo>
                    <a:pt x="35216" y="63947"/>
                  </a:lnTo>
                  <a:lnTo>
                    <a:pt x="28474" y="72073"/>
                  </a:lnTo>
                  <a:lnTo>
                    <a:pt x="22456" y="81475"/>
                  </a:lnTo>
                  <a:lnTo>
                    <a:pt x="17091" y="92233"/>
                  </a:lnTo>
                  <a:lnTo>
                    <a:pt x="12253" y="104436"/>
                  </a:lnTo>
                  <a:lnTo>
                    <a:pt x="7822" y="117973"/>
                  </a:lnTo>
                  <a:lnTo>
                    <a:pt x="4015" y="132283"/>
                  </a:lnTo>
                  <a:lnTo>
                    <a:pt x="1362" y="146494"/>
                  </a:lnTo>
                  <a:lnTo>
                    <a:pt x="60" y="160124"/>
                  </a:lnTo>
                  <a:lnTo>
                    <a:pt x="0" y="173222"/>
                  </a:lnTo>
                  <a:lnTo>
                    <a:pt x="947" y="186164"/>
                  </a:lnTo>
                  <a:lnTo>
                    <a:pt x="2663" y="199196"/>
                  </a:lnTo>
                  <a:lnTo>
                    <a:pt x="5102" y="212086"/>
                  </a:lnTo>
                  <a:lnTo>
                    <a:pt x="8409" y="224221"/>
                  </a:lnTo>
                  <a:lnTo>
                    <a:pt x="12598" y="235314"/>
                  </a:lnTo>
                  <a:lnTo>
                    <a:pt x="17715" y="245392"/>
                  </a:lnTo>
                  <a:lnTo>
                    <a:pt x="23906" y="254622"/>
                  </a:lnTo>
                  <a:lnTo>
                    <a:pt x="31153" y="263196"/>
                  </a:lnTo>
                  <a:lnTo>
                    <a:pt x="39461" y="271124"/>
                  </a:lnTo>
                  <a:lnTo>
                    <a:pt x="48940" y="278236"/>
                  </a:lnTo>
                  <a:lnTo>
                    <a:pt x="59540" y="284498"/>
                  </a:lnTo>
                  <a:lnTo>
                    <a:pt x="71081" y="289688"/>
                  </a:lnTo>
                  <a:lnTo>
                    <a:pt x="83352" y="293344"/>
                  </a:lnTo>
                  <a:lnTo>
                    <a:pt x="96161" y="295351"/>
                  </a:lnTo>
                  <a:lnTo>
                    <a:pt x="109355" y="295731"/>
                  </a:lnTo>
                  <a:lnTo>
                    <a:pt x="122817" y="294474"/>
                  </a:lnTo>
                  <a:lnTo>
                    <a:pt x="136462" y="291735"/>
                  </a:lnTo>
                  <a:lnTo>
                    <a:pt x="150064" y="287627"/>
                  </a:lnTo>
                  <a:lnTo>
                    <a:pt x="163277" y="282129"/>
                  </a:lnTo>
                  <a:lnTo>
                    <a:pt x="175943" y="275355"/>
                  </a:lnTo>
                  <a:lnTo>
                    <a:pt x="188076" y="267367"/>
                  </a:lnTo>
                  <a:lnTo>
                    <a:pt x="199764" y="258103"/>
                  </a:lnTo>
                  <a:lnTo>
                    <a:pt x="211102" y="247648"/>
                  </a:lnTo>
                  <a:lnTo>
                    <a:pt x="221852" y="236204"/>
                  </a:lnTo>
                  <a:lnTo>
                    <a:pt x="231473" y="223998"/>
                  </a:lnTo>
                  <a:lnTo>
                    <a:pt x="239756" y="211232"/>
                  </a:lnTo>
                  <a:lnTo>
                    <a:pt x="246639" y="198068"/>
                  </a:lnTo>
                  <a:lnTo>
                    <a:pt x="252047" y="184625"/>
                  </a:lnTo>
                  <a:lnTo>
                    <a:pt x="256087" y="170990"/>
                  </a:lnTo>
                  <a:lnTo>
                    <a:pt x="258835" y="157223"/>
                  </a:lnTo>
                  <a:lnTo>
                    <a:pt x="260246" y="143368"/>
                  </a:lnTo>
                  <a:lnTo>
                    <a:pt x="260422" y="129452"/>
                  </a:lnTo>
                  <a:lnTo>
                    <a:pt x="259576" y="115496"/>
                  </a:lnTo>
                  <a:lnTo>
                    <a:pt x="257946" y="101512"/>
                  </a:lnTo>
                  <a:lnTo>
                    <a:pt x="255733" y="87516"/>
                  </a:lnTo>
                  <a:lnTo>
                    <a:pt x="252773" y="73675"/>
                  </a:lnTo>
                  <a:lnTo>
                    <a:pt x="248576" y="60302"/>
                  </a:lnTo>
                  <a:lnTo>
                    <a:pt x="242972" y="47537"/>
                  </a:lnTo>
                  <a:lnTo>
                    <a:pt x="236090" y="35677"/>
                  </a:lnTo>
                  <a:lnTo>
                    <a:pt x="228174" y="25237"/>
                  </a:lnTo>
                  <a:lnTo>
                    <a:pt x="219473" y="16374"/>
                  </a:lnTo>
                  <a:lnTo>
                    <a:pt x="210038" y="9253"/>
                  </a:lnTo>
                  <a:lnTo>
                    <a:pt x="199727" y="4211"/>
                  </a:lnTo>
                  <a:lnTo>
                    <a:pt x="188538" y="1227"/>
                  </a:lnTo>
                  <a:lnTo>
                    <a:pt x="176755" y="0"/>
                  </a:lnTo>
                  <a:lnTo>
                    <a:pt x="164845" y="149"/>
                  </a:lnTo>
                  <a:lnTo>
                    <a:pt x="153108" y="1312"/>
                  </a:lnTo>
                  <a:lnTo>
                    <a:pt x="142086" y="3047"/>
                  </a:lnTo>
                  <a:lnTo>
                    <a:pt x="131578" y="4996"/>
                  </a:lnTo>
                  <a:lnTo>
                    <a:pt x="120662" y="7322"/>
                  </a:lnTo>
                  <a:lnTo>
                    <a:pt x="107593" y="10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651414" y="1904144"/>
              <a:ext cx="178985" cy="314212"/>
            </a:xfrm>
            <a:custGeom>
              <a:avLst/>
              <a:gdLst/>
              <a:ahLst/>
              <a:cxnLst/>
              <a:rect l="0" t="0" r="0" b="0"/>
              <a:pathLst>
                <a:path w="178985" h="314212">
                  <a:moveTo>
                    <a:pt x="0" y="105285"/>
                  </a:moveTo>
                  <a:lnTo>
                    <a:pt x="2934" y="117020"/>
                  </a:lnTo>
                  <a:lnTo>
                    <a:pt x="5715" y="128149"/>
                  </a:lnTo>
                  <a:lnTo>
                    <a:pt x="8615" y="139752"/>
                  </a:lnTo>
                  <a:lnTo>
                    <a:pt x="11656" y="152086"/>
                  </a:lnTo>
                  <a:lnTo>
                    <a:pt x="14821" y="165394"/>
                  </a:lnTo>
                  <a:lnTo>
                    <a:pt x="18084" y="179699"/>
                  </a:lnTo>
                  <a:lnTo>
                    <a:pt x="21422" y="194704"/>
                  </a:lnTo>
                  <a:lnTo>
                    <a:pt x="24814" y="209917"/>
                  </a:lnTo>
                  <a:lnTo>
                    <a:pt x="28243" y="225031"/>
                  </a:lnTo>
                  <a:lnTo>
                    <a:pt x="31697" y="239770"/>
                  </a:lnTo>
                  <a:lnTo>
                    <a:pt x="35170" y="253819"/>
                  </a:lnTo>
                  <a:lnTo>
                    <a:pt x="38655" y="267082"/>
                  </a:lnTo>
                  <a:lnTo>
                    <a:pt x="42148" y="279633"/>
                  </a:lnTo>
                  <a:lnTo>
                    <a:pt x="45646" y="291609"/>
                  </a:lnTo>
                  <a:lnTo>
                    <a:pt x="49123" y="303080"/>
                  </a:lnTo>
                  <a:lnTo>
                    <a:pt x="51716" y="311625"/>
                  </a:lnTo>
                  <a:lnTo>
                    <a:pt x="52385" y="314211"/>
                  </a:lnTo>
                  <a:lnTo>
                    <a:pt x="51518" y="311990"/>
                  </a:lnTo>
                  <a:lnTo>
                    <a:pt x="49498" y="306489"/>
                  </a:lnTo>
                  <a:lnTo>
                    <a:pt x="46389" y="298582"/>
                  </a:lnTo>
                  <a:lnTo>
                    <a:pt x="42301" y="288877"/>
                  </a:lnTo>
                  <a:lnTo>
                    <a:pt x="37570" y="277855"/>
                  </a:lnTo>
                  <a:lnTo>
                    <a:pt x="32692" y="265892"/>
                  </a:lnTo>
                  <a:lnTo>
                    <a:pt x="27962" y="253265"/>
                  </a:lnTo>
                  <a:lnTo>
                    <a:pt x="23480" y="240013"/>
                  </a:lnTo>
                  <a:lnTo>
                    <a:pt x="19241" y="225975"/>
                  </a:lnTo>
                  <a:lnTo>
                    <a:pt x="15211" y="211123"/>
                  </a:lnTo>
                  <a:lnTo>
                    <a:pt x="11503" y="195725"/>
                  </a:lnTo>
                  <a:lnTo>
                    <a:pt x="8386" y="180234"/>
                  </a:lnTo>
                  <a:lnTo>
                    <a:pt x="5958" y="164929"/>
                  </a:lnTo>
                  <a:lnTo>
                    <a:pt x="4328" y="150059"/>
                  </a:lnTo>
                  <a:lnTo>
                    <a:pt x="3682" y="135919"/>
                  </a:lnTo>
                  <a:lnTo>
                    <a:pt x="4033" y="122600"/>
                  </a:lnTo>
                  <a:lnTo>
                    <a:pt x="5403" y="110182"/>
                  </a:lnTo>
                  <a:lnTo>
                    <a:pt x="7918" y="98826"/>
                  </a:lnTo>
                  <a:lnTo>
                    <a:pt x="11540" y="88518"/>
                  </a:lnTo>
                  <a:lnTo>
                    <a:pt x="16259" y="79102"/>
                  </a:lnTo>
                  <a:lnTo>
                    <a:pt x="22176" y="70382"/>
                  </a:lnTo>
                  <a:lnTo>
                    <a:pt x="29230" y="62184"/>
                  </a:lnTo>
                  <a:lnTo>
                    <a:pt x="37237" y="54523"/>
                  </a:lnTo>
                  <a:lnTo>
                    <a:pt x="45982" y="47596"/>
                  </a:lnTo>
                  <a:lnTo>
                    <a:pt x="55271" y="41454"/>
                  </a:lnTo>
                  <a:lnTo>
                    <a:pt x="64948" y="36007"/>
                  </a:lnTo>
                  <a:lnTo>
                    <a:pt x="74896" y="31113"/>
                  </a:lnTo>
                  <a:lnTo>
                    <a:pt x="85031" y="26636"/>
                  </a:lnTo>
                  <a:lnTo>
                    <a:pt x="95295" y="22459"/>
                  </a:lnTo>
                  <a:lnTo>
                    <a:pt x="105645" y="18493"/>
                  </a:lnTo>
                  <a:lnTo>
                    <a:pt x="116050" y="14678"/>
                  </a:lnTo>
                  <a:lnTo>
                    <a:pt x="126420" y="11120"/>
                  </a:lnTo>
                  <a:lnTo>
                    <a:pt x="137835" y="7731"/>
                  </a:lnTo>
                  <a:lnTo>
                    <a:pt x="153534" y="421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55306" y="1492148"/>
              <a:ext cx="205586" cy="781246"/>
            </a:xfrm>
            <a:custGeom>
              <a:avLst/>
              <a:gdLst/>
              <a:ahLst/>
              <a:cxnLst/>
              <a:rect l="0" t="0" r="0" b="0"/>
              <a:pathLst>
                <a:path w="205586" h="781246">
                  <a:moveTo>
                    <a:pt x="185662" y="538338"/>
                  </a:moveTo>
                  <a:lnTo>
                    <a:pt x="182595" y="529604"/>
                  </a:lnTo>
                  <a:lnTo>
                    <a:pt x="178532" y="521897"/>
                  </a:lnTo>
                  <a:lnTo>
                    <a:pt x="173035" y="514500"/>
                  </a:lnTo>
                  <a:lnTo>
                    <a:pt x="166102" y="507411"/>
                  </a:lnTo>
                  <a:lnTo>
                    <a:pt x="157656" y="500881"/>
                  </a:lnTo>
                  <a:lnTo>
                    <a:pt x="147810" y="495018"/>
                  </a:lnTo>
                  <a:lnTo>
                    <a:pt x="136972" y="490099"/>
                  </a:lnTo>
                  <a:lnTo>
                    <a:pt x="125718" y="486625"/>
                  </a:lnTo>
                  <a:lnTo>
                    <a:pt x="114416" y="484742"/>
                  </a:lnTo>
                  <a:lnTo>
                    <a:pt x="103220" y="484443"/>
                  </a:lnTo>
                  <a:lnTo>
                    <a:pt x="92172" y="485756"/>
                  </a:lnTo>
                  <a:lnTo>
                    <a:pt x="81263" y="488536"/>
                  </a:lnTo>
                  <a:lnTo>
                    <a:pt x="70631" y="492841"/>
                  </a:lnTo>
                  <a:lnTo>
                    <a:pt x="60558" y="499004"/>
                  </a:lnTo>
                  <a:lnTo>
                    <a:pt x="51155" y="507039"/>
                  </a:lnTo>
                  <a:lnTo>
                    <a:pt x="42533" y="516686"/>
                  </a:lnTo>
                  <a:lnTo>
                    <a:pt x="34888" y="527603"/>
                  </a:lnTo>
                  <a:lnTo>
                    <a:pt x="28228" y="539469"/>
                  </a:lnTo>
                  <a:lnTo>
                    <a:pt x="22415" y="552181"/>
                  </a:lnTo>
                  <a:lnTo>
                    <a:pt x="17268" y="565844"/>
                  </a:lnTo>
                  <a:lnTo>
                    <a:pt x="12621" y="580442"/>
                  </a:lnTo>
                  <a:lnTo>
                    <a:pt x="8499" y="595837"/>
                  </a:lnTo>
                  <a:lnTo>
                    <a:pt x="5102" y="611857"/>
                  </a:lnTo>
                  <a:lnTo>
                    <a:pt x="2486" y="628331"/>
                  </a:lnTo>
                  <a:lnTo>
                    <a:pt x="730" y="644800"/>
                  </a:lnTo>
                  <a:lnTo>
                    <a:pt x="0" y="660551"/>
                  </a:lnTo>
                  <a:lnTo>
                    <a:pt x="289" y="675254"/>
                  </a:lnTo>
                  <a:lnTo>
                    <a:pt x="1450" y="688922"/>
                  </a:lnTo>
                  <a:lnTo>
                    <a:pt x="3292" y="701722"/>
                  </a:lnTo>
                  <a:lnTo>
                    <a:pt x="5643" y="713855"/>
                  </a:lnTo>
                  <a:lnTo>
                    <a:pt x="8527" y="725497"/>
                  </a:lnTo>
                  <a:lnTo>
                    <a:pt x="12139" y="736789"/>
                  </a:lnTo>
                  <a:lnTo>
                    <a:pt x="16541" y="747824"/>
                  </a:lnTo>
                  <a:lnTo>
                    <a:pt x="21973" y="758185"/>
                  </a:lnTo>
                  <a:lnTo>
                    <a:pt x="28908" y="767006"/>
                  </a:lnTo>
                  <a:lnTo>
                    <a:pt x="37463" y="773925"/>
                  </a:lnTo>
                  <a:lnTo>
                    <a:pt x="47294" y="778738"/>
                  </a:lnTo>
                  <a:lnTo>
                    <a:pt x="57802" y="781152"/>
                  </a:lnTo>
                  <a:lnTo>
                    <a:pt x="68566" y="781245"/>
                  </a:lnTo>
                  <a:lnTo>
                    <a:pt x="79215" y="779054"/>
                  </a:lnTo>
                  <a:lnTo>
                    <a:pt x="89357" y="774400"/>
                  </a:lnTo>
                  <a:lnTo>
                    <a:pt x="98836" y="767427"/>
                  </a:lnTo>
                  <a:lnTo>
                    <a:pt x="107522" y="758680"/>
                  </a:lnTo>
                  <a:lnTo>
                    <a:pt x="115217" y="748909"/>
                  </a:lnTo>
                  <a:lnTo>
                    <a:pt x="121919" y="738635"/>
                  </a:lnTo>
                  <a:lnTo>
                    <a:pt x="127932" y="727977"/>
                  </a:lnTo>
                  <a:lnTo>
                    <a:pt x="133745" y="716763"/>
                  </a:lnTo>
                  <a:lnTo>
                    <a:pt x="139657" y="704924"/>
                  </a:lnTo>
                  <a:lnTo>
                    <a:pt x="145614" y="692516"/>
                  </a:lnTo>
                  <a:lnTo>
                    <a:pt x="151313" y="679647"/>
                  </a:lnTo>
                  <a:lnTo>
                    <a:pt x="156592" y="666429"/>
                  </a:lnTo>
                  <a:lnTo>
                    <a:pt x="161443" y="652959"/>
                  </a:lnTo>
                  <a:lnTo>
                    <a:pt x="165928" y="639309"/>
                  </a:lnTo>
                  <a:lnTo>
                    <a:pt x="170122" y="625534"/>
                  </a:lnTo>
                  <a:lnTo>
                    <a:pt x="173939" y="611675"/>
                  </a:lnTo>
                  <a:lnTo>
                    <a:pt x="177130" y="597756"/>
                  </a:lnTo>
                  <a:lnTo>
                    <a:pt x="179615" y="583794"/>
                  </a:lnTo>
                  <a:lnTo>
                    <a:pt x="181624" y="569637"/>
                  </a:lnTo>
                  <a:lnTo>
                    <a:pt x="183588" y="554987"/>
                  </a:lnTo>
                  <a:lnTo>
                    <a:pt x="185759" y="539720"/>
                  </a:lnTo>
                  <a:lnTo>
                    <a:pt x="188049" y="523873"/>
                  </a:lnTo>
                  <a:lnTo>
                    <a:pt x="190133" y="507549"/>
                  </a:lnTo>
                  <a:lnTo>
                    <a:pt x="191837" y="490862"/>
                  </a:lnTo>
                  <a:lnTo>
                    <a:pt x="193303" y="473911"/>
                  </a:lnTo>
                  <a:lnTo>
                    <a:pt x="194894" y="456771"/>
                  </a:lnTo>
                  <a:lnTo>
                    <a:pt x="196811" y="439501"/>
                  </a:lnTo>
                  <a:lnTo>
                    <a:pt x="198929" y="422141"/>
                  </a:lnTo>
                  <a:lnTo>
                    <a:pt x="200897" y="404720"/>
                  </a:lnTo>
                  <a:lnTo>
                    <a:pt x="202518" y="387258"/>
                  </a:lnTo>
                  <a:lnTo>
                    <a:pt x="203759" y="369767"/>
                  </a:lnTo>
                  <a:lnTo>
                    <a:pt x="204667" y="352258"/>
                  </a:lnTo>
                  <a:lnTo>
                    <a:pt x="205307" y="334736"/>
                  </a:lnTo>
                  <a:lnTo>
                    <a:pt x="205585" y="317205"/>
                  </a:lnTo>
                  <a:lnTo>
                    <a:pt x="205246" y="299669"/>
                  </a:lnTo>
                  <a:lnTo>
                    <a:pt x="204208" y="282129"/>
                  </a:lnTo>
                  <a:lnTo>
                    <a:pt x="202699" y="264587"/>
                  </a:lnTo>
                  <a:lnTo>
                    <a:pt x="201147" y="247043"/>
                  </a:lnTo>
                  <a:lnTo>
                    <a:pt x="199810" y="229502"/>
                  </a:lnTo>
                  <a:lnTo>
                    <a:pt x="198760" y="212129"/>
                  </a:lnTo>
                  <a:lnTo>
                    <a:pt x="197982" y="195231"/>
                  </a:lnTo>
                  <a:lnTo>
                    <a:pt x="197419" y="178937"/>
                  </a:lnTo>
                  <a:lnTo>
                    <a:pt x="196854" y="163216"/>
                  </a:lnTo>
                  <a:lnTo>
                    <a:pt x="195935" y="147965"/>
                  </a:lnTo>
                  <a:lnTo>
                    <a:pt x="194501" y="133074"/>
                  </a:lnTo>
                  <a:lnTo>
                    <a:pt x="192722" y="118445"/>
                  </a:lnTo>
                  <a:lnTo>
                    <a:pt x="190989" y="104002"/>
                  </a:lnTo>
                  <a:lnTo>
                    <a:pt x="189524" y="89689"/>
                  </a:lnTo>
                  <a:lnTo>
                    <a:pt x="188220" y="75464"/>
                  </a:lnTo>
                  <a:lnTo>
                    <a:pt x="186738" y="61301"/>
                  </a:lnTo>
                  <a:lnTo>
                    <a:pt x="184884" y="47188"/>
                  </a:lnTo>
                  <a:lnTo>
                    <a:pt x="182470" y="33439"/>
                  </a:lnTo>
                  <a:lnTo>
                    <a:pt x="179238" y="20660"/>
                  </a:lnTo>
                  <a:lnTo>
                    <a:pt x="175119" y="9169"/>
                  </a:lnTo>
                  <a:lnTo>
                    <a:pt x="169781" y="1246"/>
                  </a:lnTo>
                  <a:lnTo>
                    <a:pt x="163593" y="0"/>
                  </a:lnTo>
                  <a:lnTo>
                    <a:pt x="158095" y="5164"/>
                  </a:lnTo>
                  <a:lnTo>
                    <a:pt x="153807" y="15627"/>
                  </a:lnTo>
                  <a:lnTo>
                    <a:pt x="150654" y="30177"/>
                  </a:lnTo>
                  <a:lnTo>
                    <a:pt x="148243" y="47257"/>
                  </a:lnTo>
                  <a:lnTo>
                    <a:pt x="146036" y="65084"/>
                  </a:lnTo>
                  <a:lnTo>
                    <a:pt x="143715" y="82621"/>
                  </a:lnTo>
                  <a:lnTo>
                    <a:pt x="141331" y="99494"/>
                  </a:lnTo>
                  <a:lnTo>
                    <a:pt x="139187" y="115676"/>
                  </a:lnTo>
                  <a:lnTo>
                    <a:pt x="137450" y="131273"/>
                  </a:lnTo>
                  <a:lnTo>
                    <a:pt x="136132" y="146583"/>
                  </a:lnTo>
                  <a:lnTo>
                    <a:pt x="135174" y="162032"/>
                  </a:lnTo>
                  <a:lnTo>
                    <a:pt x="134495" y="177843"/>
                  </a:lnTo>
                  <a:lnTo>
                    <a:pt x="134022" y="193890"/>
                  </a:lnTo>
                  <a:lnTo>
                    <a:pt x="133698" y="209818"/>
                  </a:lnTo>
                  <a:lnTo>
                    <a:pt x="133477" y="225426"/>
                  </a:lnTo>
                  <a:lnTo>
                    <a:pt x="133327" y="240839"/>
                  </a:lnTo>
                  <a:lnTo>
                    <a:pt x="133226" y="256406"/>
                  </a:lnTo>
                  <a:lnTo>
                    <a:pt x="133158" y="272325"/>
                  </a:lnTo>
                  <a:lnTo>
                    <a:pt x="133112" y="288626"/>
                  </a:lnTo>
                  <a:lnTo>
                    <a:pt x="133081" y="305262"/>
                  </a:lnTo>
                  <a:lnTo>
                    <a:pt x="133065" y="322157"/>
                  </a:lnTo>
                  <a:lnTo>
                    <a:pt x="133224" y="339080"/>
                  </a:lnTo>
                  <a:lnTo>
                    <a:pt x="133864" y="355668"/>
                  </a:lnTo>
                  <a:lnTo>
                    <a:pt x="135107" y="371755"/>
                  </a:lnTo>
                  <a:lnTo>
                    <a:pt x="136755" y="387506"/>
                  </a:lnTo>
                  <a:lnTo>
                    <a:pt x="138401" y="403309"/>
                  </a:lnTo>
                  <a:lnTo>
                    <a:pt x="139802" y="419383"/>
                  </a:lnTo>
                  <a:lnTo>
                    <a:pt x="140893" y="435622"/>
                  </a:lnTo>
                  <a:lnTo>
                    <a:pt x="141700" y="451683"/>
                  </a:lnTo>
                  <a:lnTo>
                    <a:pt x="142282" y="467375"/>
                  </a:lnTo>
                  <a:lnTo>
                    <a:pt x="142860" y="482507"/>
                  </a:lnTo>
                  <a:lnTo>
                    <a:pt x="143787" y="496821"/>
                  </a:lnTo>
                  <a:lnTo>
                    <a:pt x="145232" y="510276"/>
                  </a:lnTo>
                  <a:lnTo>
                    <a:pt x="147187" y="523465"/>
                  </a:lnTo>
                  <a:lnTo>
                    <a:pt x="149571" y="537466"/>
                  </a:lnTo>
                  <a:lnTo>
                    <a:pt x="152290" y="552813"/>
                  </a:lnTo>
                  <a:lnTo>
                    <a:pt x="155421" y="569209"/>
                  </a:lnTo>
                  <a:lnTo>
                    <a:pt x="159200" y="585834"/>
                  </a:lnTo>
                  <a:lnTo>
                    <a:pt x="163701" y="602156"/>
                  </a:lnTo>
                  <a:lnTo>
                    <a:pt x="168738" y="617784"/>
                  </a:lnTo>
                  <a:lnTo>
                    <a:pt x="174554" y="634053"/>
                  </a:lnTo>
                  <a:lnTo>
                    <a:pt x="182780" y="654620"/>
                  </a:lnTo>
                  <a:lnTo>
                    <a:pt x="196191" y="685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46253" y="1998901"/>
              <a:ext cx="10529" cy="231627"/>
            </a:xfrm>
            <a:custGeom>
              <a:avLst/>
              <a:gdLst/>
              <a:ahLst/>
              <a:cxnLst/>
              <a:rect l="0" t="0" r="0" b="0"/>
              <a:pathLst>
                <a:path w="10529" h="2316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81"/>
                  </a:lnTo>
                  <a:lnTo>
                    <a:pt x="0" y="97284"/>
                  </a:lnTo>
                  <a:lnTo>
                    <a:pt x="0" y="113308"/>
                  </a:lnTo>
                  <a:lnTo>
                    <a:pt x="4" y="129001"/>
                  </a:lnTo>
                  <a:lnTo>
                    <a:pt x="177" y="144145"/>
                  </a:lnTo>
                  <a:lnTo>
                    <a:pt x="825" y="158475"/>
                  </a:lnTo>
                  <a:lnTo>
                    <a:pt x="2074" y="171920"/>
                  </a:lnTo>
                  <a:lnTo>
                    <a:pt x="3735" y="184325"/>
                  </a:lnTo>
                  <a:lnTo>
                    <a:pt x="5562" y="196673"/>
                  </a:lnTo>
                  <a:lnTo>
                    <a:pt x="7716" y="211168"/>
                  </a:lnTo>
                  <a:lnTo>
                    <a:pt x="10528" y="231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35725" y="18093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51538" y="1935986"/>
              <a:ext cx="210571" cy="315746"/>
            </a:xfrm>
            <a:custGeom>
              <a:avLst/>
              <a:gdLst/>
              <a:ahLst/>
              <a:cxnLst/>
              <a:rect l="0" t="0" r="0" b="0"/>
              <a:pathLst>
                <a:path w="210571" h="315746">
                  <a:moveTo>
                    <a:pt x="0" y="83972"/>
                  </a:moveTo>
                  <a:lnTo>
                    <a:pt x="2934" y="92773"/>
                  </a:lnTo>
                  <a:lnTo>
                    <a:pt x="5716" y="101119"/>
                  </a:lnTo>
                  <a:lnTo>
                    <a:pt x="8615" y="109827"/>
                  </a:lnTo>
                  <a:lnTo>
                    <a:pt x="11656" y="119294"/>
                  </a:lnTo>
                  <a:lnTo>
                    <a:pt x="14821" y="130085"/>
                  </a:lnTo>
                  <a:lnTo>
                    <a:pt x="18084" y="142375"/>
                  </a:lnTo>
                  <a:lnTo>
                    <a:pt x="21422" y="155694"/>
                  </a:lnTo>
                  <a:lnTo>
                    <a:pt x="24814" y="169165"/>
                  </a:lnTo>
                  <a:lnTo>
                    <a:pt x="28243" y="182266"/>
                  </a:lnTo>
                  <a:lnTo>
                    <a:pt x="31698" y="195161"/>
                  </a:lnTo>
                  <a:lnTo>
                    <a:pt x="35170" y="208491"/>
                  </a:lnTo>
                  <a:lnTo>
                    <a:pt x="38655" y="222599"/>
                  </a:lnTo>
                  <a:lnTo>
                    <a:pt x="42148" y="237193"/>
                  </a:lnTo>
                  <a:lnTo>
                    <a:pt x="45646" y="251543"/>
                  </a:lnTo>
                  <a:lnTo>
                    <a:pt x="49144" y="265241"/>
                  </a:lnTo>
                  <a:lnTo>
                    <a:pt x="52475" y="278373"/>
                  </a:lnTo>
                  <a:lnTo>
                    <a:pt x="55333" y="291331"/>
                  </a:lnTo>
                  <a:lnTo>
                    <a:pt x="57558" y="304280"/>
                  </a:lnTo>
                  <a:lnTo>
                    <a:pt x="58178" y="313799"/>
                  </a:lnTo>
                  <a:lnTo>
                    <a:pt x="56592" y="315745"/>
                  </a:lnTo>
                  <a:lnTo>
                    <a:pt x="54073" y="311810"/>
                  </a:lnTo>
                  <a:lnTo>
                    <a:pt x="51198" y="304130"/>
                  </a:lnTo>
                  <a:lnTo>
                    <a:pt x="48131" y="294126"/>
                  </a:lnTo>
                  <a:lnTo>
                    <a:pt x="44934" y="282666"/>
                  </a:lnTo>
                  <a:lnTo>
                    <a:pt x="41643" y="270125"/>
                  </a:lnTo>
                  <a:lnTo>
                    <a:pt x="38285" y="256525"/>
                  </a:lnTo>
                  <a:lnTo>
                    <a:pt x="34884" y="241945"/>
                  </a:lnTo>
                  <a:lnTo>
                    <a:pt x="31618" y="226549"/>
                  </a:lnTo>
                  <a:lnTo>
                    <a:pt x="28804" y="210523"/>
                  </a:lnTo>
                  <a:lnTo>
                    <a:pt x="26580" y="194029"/>
                  </a:lnTo>
                  <a:lnTo>
                    <a:pt x="24918" y="177035"/>
                  </a:lnTo>
                  <a:lnTo>
                    <a:pt x="23720" y="159334"/>
                  </a:lnTo>
                  <a:lnTo>
                    <a:pt x="22880" y="140882"/>
                  </a:lnTo>
                  <a:lnTo>
                    <a:pt x="22468" y="122254"/>
                  </a:lnTo>
                  <a:lnTo>
                    <a:pt x="22716" y="104507"/>
                  </a:lnTo>
                  <a:lnTo>
                    <a:pt x="23696" y="88165"/>
                  </a:lnTo>
                  <a:lnTo>
                    <a:pt x="25338" y="73244"/>
                  </a:lnTo>
                  <a:lnTo>
                    <a:pt x="27510" y="59527"/>
                  </a:lnTo>
                  <a:lnTo>
                    <a:pt x="30091" y="46753"/>
                  </a:lnTo>
                  <a:lnTo>
                    <a:pt x="33300" y="35003"/>
                  </a:lnTo>
                  <a:lnTo>
                    <a:pt x="37664" y="24695"/>
                  </a:lnTo>
                  <a:lnTo>
                    <a:pt x="43379" y="15950"/>
                  </a:lnTo>
                  <a:lnTo>
                    <a:pt x="50336" y="8922"/>
                  </a:lnTo>
                  <a:lnTo>
                    <a:pt x="58302" y="3949"/>
                  </a:lnTo>
                  <a:lnTo>
                    <a:pt x="67027" y="1018"/>
                  </a:lnTo>
                  <a:lnTo>
                    <a:pt x="76140" y="0"/>
                  </a:lnTo>
                  <a:lnTo>
                    <a:pt x="85169" y="820"/>
                  </a:lnTo>
                  <a:lnTo>
                    <a:pt x="93870" y="3267"/>
                  </a:lnTo>
                  <a:lnTo>
                    <a:pt x="102355" y="7348"/>
                  </a:lnTo>
                  <a:lnTo>
                    <a:pt x="110972" y="13359"/>
                  </a:lnTo>
                  <a:lnTo>
                    <a:pt x="119916" y="21296"/>
                  </a:lnTo>
                  <a:lnTo>
                    <a:pt x="129060" y="31049"/>
                  </a:lnTo>
                  <a:lnTo>
                    <a:pt x="138054" y="42569"/>
                  </a:lnTo>
                  <a:lnTo>
                    <a:pt x="146698" y="55652"/>
                  </a:lnTo>
                  <a:lnTo>
                    <a:pt x="154960" y="69997"/>
                  </a:lnTo>
                  <a:lnTo>
                    <a:pt x="162889" y="85295"/>
                  </a:lnTo>
                  <a:lnTo>
                    <a:pt x="170550" y="101282"/>
                  </a:lnTo>
                  <a:lnTo>
                    <a:pt x="177847" y="117591"/>
                  </a:lnTo>
                  <a:lnTo>
                    <a:pt x="184528" y="133766"/>
                  </a:lnTo>
                  <a:lnTo>
                    <a:pt x="190501" y="149571"/>
                  </a:lnTo>
                  <a:lnTo>
                    <a:pt x="195665" y="164964"/>
                  </a:lnTo>
                  <a:lnTo>
                    <a:pt x="199837" y="179993"/>
                  </a:lnTo>
                  <a:lnTo>
                    <a:pt x="203012" y="194736"/>
                  </a:lnTo>
                  <a:lnTo>
                    <a:pt x="205330" y="209266"/>
                  </a:lnTo>
                  <a:lnTo>
                    <a:pt x="206977" y="223643"/>
                  </a:lnTo>
                  <a:lnTo>
                    <a:pt x="208126" y="237894"/>
                  </a:lnTo>
                  <a:lnTo>
                    <a:pt x="208918" y="251446"/>
                  </a:lnTo>
                  <a:lnTo>
                    <a:pt x="209544" y="264469"/>
                  </a:lnTo>
                  <a:lnTo>
                    <a:pt x="210063" y="278106"/>
                  </a:lnTo>
                  <a:lnTo>
                    <a:pt x="210570" y="2945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12109" y="1977030"/>
              <a:ext cx="286912" cy="338852"/>
            </a:xfrm>
            <a:custGeom>
              <a:avLst/>
              <a:gdLst/>
              <a:ahLst/>
              <a:cxnLst/>
              <a:rect l="0" t="0" r="0" b="0"/>
              <a:pathLst>
                <a:path w="286912" h="338852">
                  <a:moveTo>
                    <a:pt x="181626" y="179798"/>
                  </a:moveTo>
                  <a:lnTo>
                    <a:pt x="184493" y="168063"/>
                  </a:lnTo>
                  <a:lnTo>
                    <a:pt x="186635" y="156934"/>
                  </a:lnTo>
                  <a:lnTo>
                    <a:pt x="188233" y="145336"/>
                  </a:lnTo>
                  <a:lnTo>
                    <a:pt x="189241" y="133174"/>
                  </a:lnTo>
                  <a:lnTo>
                    <a:pt x="189441" y="120515"/>
                  </a:lnTo>
                  <a:lnTo>
                    <a:pt x="188781" y="107463"/>
                  </a:lnTo>
                  <a:lnTo>
                    <a:pt x="187197" y="94284"/>
                  </a:lnTo>
                  <a:lnTo>
                    <a:pt x="184536" y="81367"/>
                  </a:lnTo>
                  <a:lnTo>
                    <a:pt x="180820" y="68910"/>
                  </a:lnTo>
                  <a:lnTo>
                    <a:pt x="176207" y="57089"/>
                  </a:lnTo>
                  <a:lnTo>
                    <a:pt x="170895" y="46144"/>
                  </a:lnTo>
                  <a:lnTo>
                    <a:pt x="165059" y="36119"/>
                  </a:lnTo>
                  <a:lnTo>
                    <a:pt x="158684" y="27065"/>
                  </a:lnTo>
                  <a:lnTo>
                    <a:pt x="151575" y="19121"/>
                  </a:lnTo>
                  <a:lnTo>
                    <a:pt x="143680" y="12265"/>
                  </a:lnTo>
                  <a:lnTo>
                    <a:pt x="135090" y="6660"/>
                  </a:lnTo>
                  <a:lnTo>
                    <a:pt x="125946" y="2717"/>
                  </a:lnTo>
                  <a:lnTo>
                    <a:pt x="116385" y="514"/>
                  </a:lnTo>
                  <a:lnTo>
                    <a:pt x="106525" y="0"/>
                  </a:lnTo>
                  <a:lnTo>
                    <a:pt x="96453" y="1168"/>
                  </a:lnTo>
                  <a:lnTo>
                    <a:pt x="86239" y="3846"/>
                  </a:lnTo>
                  <a:lnTo>
                    <a:pt x="76092" y="7914"/>
                  </a:lnTo>
                  <a:lnTo>
                    <a:pt x="66353" y="13384"/>
                  </a:lnTo>
                  <a:lnTo>
                    <a:pt x="57177" y="20136"/>
                  </a:lnTo>
                  <a:lnTo>
                    <a:pt x="48710" y="27939"/>
                  </a:lnTo>
                  <a:lnTo>
                    <a:pt x="41169" y="36546"/>
                  </a:lnTo>
                  <a:lnTo>
                    <a:pt x="34577" y="45752"/>
                  </a:lnTo>
                  <a:lnTo>
                    <a:pt x="28812" y="55712"/>
                  </a:lnTo>
                  <a:lnTo>
                    <a:pt x="23697" y="66916"/>
                  </a:lnTo>
                  <a:lnTo>
                    <a:pt x="19067" y="79530"/>
                  </a:lnTo>
                  <a:lnTo>
                    <a:pt x="14786" y="93426"/>
                  </a:lnTo>
                  <a:lnTo>
                    <a:pt x="10750" y="108358"/>
                  </a:lnTo>
                  <a:lnTo>
                    <a:pt x="6892" y="124065"/>
                  </a:lnTo>
                  <a:lnTo>
                    <a:pt x="3487" y="140172"/>
                  </a:lnTo>
                  <a:lnTo>
                    <a:pt x="1112" y="156204"/>
                  </a:lnTo>
                  <a:lnTo>
                    <a:pt x="0" y="171910"/>
                  </a:lnTo>
                  <a:lnTo>
                    <a:pt x="69" y="187234"/>
                  </a:lnTo>
                  <a:lnTo>
                    <a:pt x="1103" y="202217"/>
                  </a:lnTo>
                  <a:lnTo>
                    <a:pt x="2873" y="216924"/>
                  </a:lnTo>
                  <a:lnTo>
                    <a:pt x="5179" y="231260"/>
                  </a:lnTo>
                  <a:lnTo>
                    <a:pt x="7864" y="244974"/>
                  </a:lnTo>
                  <a:lnTo>
                    <a:pt x="10818" y="257975"/>
                  </a:lnTo>
                  <a:lnTo>
                    <a:pt x="14121" y="270165"/>
                  </a:lnTo>
                  <a:lnTo>
                    <a:pt x="18023" y="281359"/>
                  </a:lnTo>
                  <a:lnTo>
                    <a:pt x="22624" y="291547"/>
                  </a:lnTo>
                  <a:lnTo>
                    <a:pt x="28189" y="300542"/>
                  </a:lnTo>
                  <a:lnTo>
                    <a:pt x="35215" y="307913"/>
                  </a:lnTo>
                  <a:lnTo>
                    <a:pt x="43831" y="313565"/>
                  </a:lnTo>
                  <a:lnTo>
                    <a:pt x="53703" y="317379"/>
                  </a:lnTo>
                  <a:lnTo>
                    <a:pt x="64238" y="319048"/>
                  </a:lnTo>
                  <a:lnTo>
                    <a:pt x="75021" y="318609"/>
                  </a:lnTo>
                  <a:lnTo>
                    <a:pt x="85682" y="316215"/>
                  </a:lnTo>
                  <a:lnTo>
                    <a:pt x="95833" y="311949"/>
                  </a:lnTo>
                  <a:lnTo>
                    <a:pt x="105318" y="306042"/>
                  </a:lnTo>
                  <a:lnTo>
                    <a:pt x="114007" y="298654"/>
                  </a:lnTo>
                  <a:lnTo>
                    <a:pt x="121705" y="289801"/>
                  </a:lnTo>
                  <a:lnTo>
                    <a:pt x="128404" y="279625"/>
                  </a:lnTo>
                  <a:lnTo>
                    <a:pt x="134244" y="268371"/>
                  </a:lnTo>
                  <a:lnTo>
                    <a:pt x="139410" y="256292"/>
                  </a:lnTo>
                  <a:lnTo>
                    <a:pt x="144069" y="243612"/>
                  </a:lnTo>
                  <a:lnTo>
                    <a:pt x="148201" y="230505"/>
                  </a:lnTo>
                  <a:lnTo>
                    <a:pt x="151604" y="217100"/>
                  </a:lnTo>
                  <a:lnTo>
                    <a:pt x="154218" y="203521"/>
                  </a:lnTo>
                  <a:lnTo>
                    <a:pt x="155771" y="190976"/>
                  </a:lnTo>
                  <a:lnTo>
                    <a:pt x="155936" y="183073"/>
                  </a:lnTo>
                  <a:lnTo>
                    <a:pt x="155463" y="181979"/>
                  </a:lnTo>
                  <a:lnTo>
                    <a:pt x="155484" y="185942"/>
                  </a:lnTo>
                  <a:lnTo>
                    <a:pt x="156313" y="193264"/>
                  </a:lnTo>
                  <a:lnTo>
                    <a:pt x="157876" y="202820"/>
                  </a:lnTo>
                  <a:lnTo>
                    <a:pt x="160018" y="213863"/>
                  </a:lnTo>
                  <a:lnTo>
                    <a:pt x="162750" y="225733"/>
                  </a:lnTo>
                  <a:lnTo>
                    <a:pt x="166257" y="237791"/>
                  </a:lnTo>
                  <a:lnTo>
                    <a:pt x="170577" y="249683"/>
                  </a:lnTo>
                  <a:lnTo>
                    <a:pt x="175613" y="261130"/>
                  </a:lnTo>
                  <a:lnTo>
                    <a:pt x="181217" y="271828"/>
                  </a:lnTo>
                  <a:lnTo>
                    <a:pt x="187247" y="281693"/>
                  </a:lnTo>
                  <a:lnTo>
                    <a:pt x="193584" y="290812"/>
                  </a:lnTo>
                  <a:lnTo>
                    <a:pt x="200137" y="299332"/>
                  </a:lnTo>
                  <a:lnTo>
                    <a:pt x="206845" y="307397"/>
                  </a:lnTo>
                  <a:lnTo>
                    <a:pt x="213823" y="314968"/>
                  </a:lnTo>
                  <a:lnTo>
                    <a:pt x="221347" y="321835"/>
                  </a:lnTo>
                  <a:lnTo>
                    <a:pt x="229519" y="327928"/>
                  </a:lnTo>
                  <a:lnTo>
                    <a:pt x="238216" y="332991"/>
                  </a:lnTo>
                  <a:lnTo>
                    <a:pt x="248246" y="336890"/>
                  </a:lnTo>
                  <a:lnTo>
                    <a:pt x="262725" y="338851"/>
                  </a:lnTo>
                  <a:lnTo>
                    <a:pt x="286911" y="337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72719" y="1483004"/>
              <a:ext cx="21058" cy="831752"/>
            </a:xfrm>
            <a:custGeom>
              <a:avLst/>
              <a:gdLst/>
              <a:ahLst/>
              <a:cxnLst/>
              <a:rect l="0" t="0" r="0" b="0"/>
              <a:pathLst>
                <a:path w="21058" h="831752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79"/>
                  </a:lnTo>
                  <a:lnTo>
                    <a:pt x="1" y="54593"/>
                  </a:lnTo>
                  <a:lnTo>
                    <a:pt x="1" y="68750"/>
                  </a:lnTo>
                  <a:lnTo>
                    <a:pt x="1" y="83657"/>
                  </a:lnTo>
                  <a:lnTo>
                    <a:pt x="1" y="99249"/>
                  </a:lnTo>
                  <a:lnTo>
                    <a:pt x="1" y="115395"/>
                  </a:lnTo>
                  <a:lnTo>
                    <a:pt x="5" y="131964"/>
                  </a:lnTo>
                  <a:lnTo>
                    <a:pt x="178" y="149005"/>
                  </a:lnTo>
                  <a:lnTo>
                    <a:pt x="826" y="166736"/>
                  </a:lnTo>
                  <a:lnTo>
                    <a:pt x="2074" y="185221"/>
                  </a:lnTo>
                  <a:lnTo>
                    <a:pt x="3727" y="204381"/>
                  </a:lnTo>
                  <a:lnTo>
                    <a:pt x="5375" y="224082"/>
                  </a:lnTo>
                  <a:lnTo>
                    <a:pt x="6778" y="244189"/>
                  </a:lnTo>
                  <a:lnTo>
                    <a:pt x="7871" y="264590"/>
                  </a:lnTo>
                  <a:lnTo>
                    <a:pt x="8679" y="285199"/>
                  </a:lnTo>
                  <a:lnTo>
                    <a:pt x="9257" y="305951"/>
                  </a:lnTo>
                  <a:lnTo>
                    <a:pt x="9662" y="326803"/>
                  </a:lnTo>
                  <a:lnTo>
                    <a:pt x="9942" y="347721"/>
                  </a:lnTo>
                  <a:lnTo>
                    <a:pt x="10132" y="368685"/>
                  </a:lnTo>
                  <a:lnTo>
                    <a:pt x="10262" y="389680"/>
                  </a:lnTo>
                  <a:lnTo>
                    <a:pt x="10350" y="410695"/>
                  </a:lnTo>
                  <a:lnTo>
                    <a:pt x="10409" y="431720"/>
                  </a:lnTo>
                  <a:lnTo>
                    <a:pt x="10449" y="452585"/>
                  </a:lnTo>
                  <a:lnTo>
                    <a:pt x="10475" y="472982"/>
                  </a:lnTo>
                  <a:lnTo>
                    <a:pt x="10493" y="492782"/>
                  </a:lnTo>
                  <a:lnTo>
                    <a:pt x="10505" y="512180"/>
                  </a:lnTo>
                  <a:lnTo>
                    <a:pt x="10513" y="531586"/>
                  </a:lnTo>
                  <a:lnTo>
                    <a:pt x="10518" y="551233"/>
                  </a:lnTo>
                  <a:lnTo>
                    <a:pt x="10522" y="571023"/>
                  </a:lnTo>
                  <a:lnTo>
                    <a:pt x="10524" y="590622"/>
                  </a:lnTo>
                  <a:lnTo>
                    <a:pt x="10530" y="609847"/>
                  </a:lnTo>
                  <a:lnTo>
                    <a:pt x="10704" y="628673"/>
                  </a:lnTo>
                  <a:lnTo>
                    <a:pt x="11353" y="647154"/>
                  </a:lnTo>
                  <a:lnTo>
                    <a:pt x="12602" y="665359"/>
                  </a:lnTo>
                  <a:lnTo>
                    <a:pt x="14255" y="683195"/>
                  </a:lnTo>
                  <a:lnTo>
                    <a:pt x="15904" y="700411"/>
                  </a:lnTo>
                  <a:lnTo>
                    <a:pt x="17306" y="716927"/>
                  </a:lnTo>
                  <a:lnTo>
                    <a:pt x="18399" y="732968"/>
                  </a:lnTo>
                  <a:lnTo>
                    <a:pt x="19207" y="748966"/>
                  </a:lnTo>
                  <a:lnTo>
                    <a:pt x="19786" y="765154"/>
                  </a:lnTo>
                  <a:lnTo>
                    <a:pt x="20191" y="780848"/>
                  </a:lnTo>
                  <a:lnTo>
                    <a:pt x="20516" y="796079"/>
                  </a:lnTo>
                  <a:lnTo>
                    <a:pt x="20788" y="812191"/>
                  </a:lnTo>
                  <a:lnTo>
                    <a:pt x="21057" y="8317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88450" y="1746217"/>
              <a:ext cx="536954" cy="178985"/>
            </a:xfrm>
            <a:custGeom>
              <a:avLst/>
              <a:gdLst/>
              <a:ahLst/>
              <a:cxnLst/>
              <a:rect l="0" t="0" r="0" b="0"/>
              <a:pathLst>
                <a:path w="536954" h="178985">
                  <a:moveTo>
                    <a:pt x="536953" y="0"/>
                  </a:moveTo>
                  <a:lnTo>
                    <a:pt x="525285" y="5800"/>
                  </a:lnTo>
                  <a:lnTo>
                    <a:pt x="514796" y="10724"/>
                  </a:lnTo>
                  <a:lnTo>
                    <a:pt x="504486" y="15232"/>
                  </a:lnTo>
                  <a:lnTo>
                    <a:pt x="493838" y="19625"/>
                  </a:lnTo>
                  <a:lnTo>
                    <a:pt x="482198" y="24287"/>
                  </a:lnTo>
                  <a:lnTo>
                    <a:pt x="469311" y="29397"/>
                  </a:lnTo>
                  <a:lnTo>
                    <a:pt x="455577" y="34802"/>
                  </a:lnTo>
                  <a:lnTo>
                    <a:pt x="441823" y="40126"/>
                  </a:lnTo>
                  <a:lnTo>
                    <a:pt x="428533" y="45151"/>
                  </a:lnTo>
                  <a:lnTo>
                    <a:pt x="415679" y="49829"/>
                  </a:lnTo>
                  <a:lnTo>
                    <a:pt x="402909" y="54198"/>
                  </a:lnTo>
                  <a:lnTo>
                    <a:pt x="389991" y="58320"/>
                  </a:lnTo>
                  <a:lnTo>
                    <a:pt x="377011" y="62258"/>
                  </a:lnTo>
                  <a:lnTo>
                    <a:pt x="364282" y="66062"/>
                  </a:lnTo>
                  <a:lnTo>
                    <a:pt x="351969" y="69773"/>
                  </a:lnTo>
                  <a:lnTo>
                    <a:pt x="339918" y="73419"/>
                  </a:lnTo>
                  <a:lnTo>
                    <a:pt x="327760" y="77021"/>
                  </a:lnTo>
                  <a:lnTo>
                    <a:pt x="315284" y="80592"/>
                  </a:lnTo>
                  <a:lnTo>
                    <a:pt x="302447" y="84143"/>
                  </a:lnTo>
                  <a:lnTo>
                    <a:pt x="289289" y="87681"/>
                  </a:lnTo>
                  <a:lnTo>
                    <a:pt x="275879" y="91209"/>
                  </a:lnTo>
                  <a:lnTo>
                    <a:pt x="262279" y="94731"/>
                  </a:lnTo>
                  <a:lnTo>
                    <a:pt x="248542" y="98249"/>
                  </a:lnTo>
                  <a:lnTo>
                    <a:pt x="234715" y="101764"/>
                  </a:lnTo>
                  <a:lnTo>
                    <a:pt x="220990" y="105277"/>
                  </a:lnTo>
                  <a:lnTo>
                    <a:pt x="207694" y="108789"/>
                  </a:lnTo>
                  <a:lnTo>
                    <a:pt x="194968" y="112300"/>
                  </a:lnTo>
                  <a:lnTo>
                    <a:pt x="182625" y="115811"/>
                  </a:lnTo>
                  <a:lnTo>
                    <a:pt x="170264" y="119321"/>
                  </a:lnTo>
                  <a:lnTo>
                    <a:pt x="157653" y="122831"/>
                  </a:lnTo>
                  <a:lnTo>
                    <a:pt x="144893" y="126341"/>
                  </a:lnTo>
                  <a:lnTo>
                    <a:pt x="132319" y="129851"/>
                  </a:lnTo>
                  <a:lnTo>
                    <a:pt x="120119" y="133361"/>
                  </a:lnTo>
                  <a:lnTo>
                    <a:pt x="108315" y="136870"/>
                  </a:lnTo>
                  <a:lnTo>
                    <a:pt x="96855" y="140379"/>
                  </a:lnTo>
                  <a:lnTo>
                    <a:pt x="85661" y="143893"/>
                  </a:lnTo>
                  <a:lnTo>
                    <a:pt x="74500" y="147576"/>
                  </a:lnTo>
                  <a:lnTo>
                    <a:pt x="63006" y="151734"/>
                  </a:lnTo>
                  <a:lnTo>
                    <a:pt x="51027" y="156487"/>
                  </a:lnTo>
                  <a:lnTo>
                    <a:pt x="39172" y="161497"/>
                  </a:lnTo>
                  <a:lnTo>
                    <a:pt x="27557" y="166549"/>
                  </a:lnTo>
                  <a:lnTo>
                    <a:pt x="15156" y="17208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21172" y="2062072"/>
              <a:ext cx="20005" cy="242156"/>
            </a:xfrm>
            <a:custGeom>
              <a:avLst/>
              <a:gdLst/>
              <a:ahLst/>
              <a:cxnLst/>
              <a:rect l="0" t="0" r="0" b="0"/>
              <a:pathLst>
                <a:path w="20005" h="242156">
                  <a:moveTo>
                    <a:pt x="9475" y="0"/>
                  </a:moveTo>
                  <a:lnTo>
                    <a:pt x="6609" y="8935"/>
                  </a:lnTo>
                  <a:lnTo>
                    <a:pt x="4466" y="18562"/>
                  </a:lnTo>
                  <a:lnTo>
                    <a:pt x="2864" y="29854"/>
                  </a:lnTo>
                  <a:lnTo>
                    <a:pt x="1683" y="42694"/>
                  </a:lnTo>
                  <a:lnTo>
                    <a:pt x="834" y="56822"/>
                  </a:lnTo>
                  <a:lnTo>
                    <a:pt x="242" y="71938"/>
                  </a:lnTo>
                  <a:lnTo>
                    <a:pt x="0" y="87454"/>
                  </a:lnTo>
                  <a:lnTo>
                    <a:pt x="364" y="102545"/>
                  </a:lnTo>
                  <a:lnTo>
                    <a:pt x="1419" y="116800"/>
                  </a:lnTo>
                  <a:lnTo>
                    <a:pt x="2941" y="130334"/>
                  </a:lnTo>
                  <a:lnTo>
                    <a:pt x="4502" y="143576"/>
                  </a:lnTo>
                  <a:lnTo>
                    <a:pt x="5850" y="156817"/>
                  </a:lnTo>
                  <a:lnTo>
                    <a:pt x="7076" y="170018"/>
                  </a:lnTo>
                  <a:lnTo>
                    <a:pt x="8505" y="182895"/>
                  </a:lnTo>
                  <a:lnTo>
                    <a:pt x="10314" y="195290"/>
                  </a:lnTo>
                  <a:lnTo>
                    <a:pt x="12369" y="206757"/>
                  </a:lnTo>
                  <a:lnTo>
                    <a:pt x="14511" y="217614"/>
                  </a:lnTo>
                  <a:lnTo>
                    <a:pt x="16930" y="228813"/>
                  </a:lnTo>
                  <a:lnTo>
                    <a:pt x="20004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20119" y="1872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35932" y="1951740"/>
              <a:ext cx="200042" cy="352488"/>
            </a:xfrm>
            <a:custGeom>
              <a:avLst/>
              <a:gdLst/>
              <a:ahLst/>
              <a:cxnLst/>
              <a:rect l="0" t="0" r="0" b="0"/>
              <a:pathLst>
                <a:path w="200042" h="352488">
                  <a:moveTo>
                    <a:pt x="0" y="152446"/>
                  </a:moveTo>
                  <a:lnTo>
                    <a:pt x="2867" y="164181"/>
                  </a:lnTo>
                  <a:lnTo>
                    <a:pt x="5009" y="175310"/>
                  </a:lnTo>
                  <a:lnTo>
                    <a:pt x="6616" y="186903"/>
                  </a:lnTo>
                  <a:lnTo>
                    <a:pt x="7970" y="198892"/>
                  </a:lnTo>
                  <a:lnTo>
                    <a:pt x="9467" y="210903"/>
                  </a:lnTo>
                  <a:lnTo>
                    <a:pt x="11313" y="222715"/>
                  </a:lnTo>
                  <a:lnTo>
                    <a:pt x="13380" y="234587"/>
                  </a:lnTo>
                  <a:lnTo>
                    <a:pt x="15312" y="247153"/>
                  </a:lnTo>
                  <a:lnTo>
                    <a:pt x="16912" y="260709"/>
                  </a:lnTo>
                  <a:lnTo>
                    <a:pt x="18309" y="274915"/>
                  </a:lnTo>
                  <a:lnTo>
                    <a:pt x="19854" y="288998"/>
                  </a:lnTo>
                  <a:lnTo>
                    <a:pt x="21716" y="302402"/>
                  </a:lnTo>
                  <a:lnTo>
                    <a:pt x="22970" y="311331"/>
                  </a:lnTo>
                  <a:lnTo>
                    <a:pt x="22538" y="311718"/>
                  </a:lnTo>
                  <a:lnTo>
                    <a:pt x="20955" y="305770"/>
                  </a:lnTo>
                  <a:lnTo>
                    <a:pt x="18852" y="295601"/>
                  </a:lnTo>
                  <a:lnTo>
                    <a:pt x="16798" y="282352"/>
                  </a:lnTo>
                  <a:lnTo>
                    <a:pt x="15068" y="266821"/>
                  </a:lnTo>
                  <a:lnTo>
                    <a:pt x="13561" y="250116"/>
                  </a:lnTo>
                  <a:lnTo>
                    <a:pt x="11933" y="233641"/>
                  </a:lnTo>
                  <a:lnTo>
                    <a:pt x="9985" y="218127"/>
                  </a:lnTo>
                  <a:lnTo>
                    <a:pt x="7844" y="203247"/>
                  </a:lnTo>
                  <a:lnTo>
                    <a:pt x="5859" y="187956"/>
                  </a:lnTo>
                  <a:lnTo>
                    <a:pt x="4230" y="171674"/>
                  </a:lnTo>
                  <a:lnTo>
                    <a:pt x="3155" y="154785"/>
                  </a:lnTo>
                  <a:lnTo>
                    <a:pt x="2889" y="138345"/>
                  </a:lnTo>
                  <a:lnTo>
                    <a:pt x="3494" y="122944"/>
                  </a:lnTo>
                  <a:lnTo>
                    <a:pt x="4867" y="108516"/>
                  </a:lnTo>
                  <a:lnTo>
                    <a:pt x="6852" y="94613"/>
                  </a:lnTo>
                  <a:lnTo>
                    <a:pt x="9300" y="80898"/>
                  </a:lnTo>
                  <a:lnTo>
                    <a:pt x="12248" y="67366"/>
                  </a:lnTo>
                  <a:lnTo>
                    <a:pt x="15903" y="54259"/>
                  </a:lnTo>
                  <a:lnTo>
                    <a:pt x="20330" y="41702"/>
                  </a:lnTo>
                  <a:lnTo>
                    <a:pt x="25607" y="29996"/>
                  </a:lnTo>
                  <a:lnTo>
                    <a:pt x="31906" y="19666"/>
                  </a:lnTo>
                  <a:lnTo>
                    <a:pt x="39221" y="10890"/>
                  </a:lnTo>
                  <a:lnTo>
                    <a:pt x="47405" y="4167"/>
                  </a:lnTo>
                  <a:lnTo>
                    <a:pt x="56269" y="458"/>
                  </a:lnTo>
                  <a:lnTo>
                    <a:pt x="65633" y="0"/>
                  </a:lnTo>
                  <a:lnTo>
                    <a:pt x="75191" y="2269"/>
                  </a:lnTo>
                  <a:lnTo>
                    <a:pt x="84526" y="6373"/>
                  </a:lnTo>
                  <a:lnTo>
                    <a:pt x="93437" y="11621"/>
                  </a:lnTo>
                  <a:lnTo>
                    <a:pt x="102064" y="18054"/>
                  </a:lnTo>
                  <a:lnTo>
                    <a:pt x="110777" y="26326"/>
                  </a:lnTo>
                  <a:lnTo>
                    <a:pt x="119781" y="36656"/>
                  </a:lnTo>
                  <a:lnTo>
                    <a:pt x="128796" y="48523"/>
                  </a:lnTo>
                  <a:lnTo>
                    <a:pt x="137169" y="60953"/>
                  </a:lnTo>
                  <a:lnTo>
                    <a:pt x="144580" y="73314"/>
                  </a:lnTo>
                  <a:lnTo>
                    <a:pt x="151030" y="85359"/>
                  </a:lnTo>
                  <a:lnTo>
                    <a:pt x="156671" y="97046"/>
                  </a:lnTo>
                  <a:lnTo>
                    <a:pt x="161686" y="108422"/>
                  </a:lnTo>
                  <a:lnTo>
                    <a:pt x="166242" y="119551"/>
                  </a:lnTo>
                  <a:lnTo>
                    <a:pt x="170469" y="130499"/>
                  </a:lnTo>
                  <a:lnTo>
                    <a:pt x="174462" y="141329"/>
                  </a:lnTo>
                  <a:lnTo>
                    <a:pt x="178130" y="152573"/>
                  </a:lnTo>
                  <a:lnTo>
                    <a:pt x="181214" y="165179"/>
                  </a:lnTo>
                  <a:lnTo>
                    <a:pt x="183625" y="179552"/>
                  </a:lnTo>
                  <a:lnTo>
                    <a:pt x="185582" y="195445"/>
                  </a:lnTo>
                  <a:lnTo>
                    <a:pt x="187512" y="212255"/>
                  </a:lnTo>
                  <a:lnTo>
                    <a:pt x="189658" y="229521"/>
                  </a:lnTo>
                  <a:lnTo>
                    <a:pt x="191933" y="246824"/>
                  </a:lnTo>
                  <a:lnTo>
                    <a:pt x="194006" y="263733"/>
                  </a:lnTo>
                  <a:lnTo>
                    <a:pt x="195697" y="280049"/>
                  </a:lnTo>
                  <a:lnTo>
                    <a:pt x="196988" y="295372"/>
                  </a:lnTo>
                  <a:lnTo>
                    <a:pt x="198069" y="310608"/>
                  </a:lnTo>
                  <a:lnTo>
                    <a:pt x="199033" y="328211"/>
                  </a:lnTo>
                  <a:lnTo>
                    <a:pt x="200041" y="352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13536" y="1973883"/>
              <a:ext cx="217236" cy="862664"/>
            </a:xfrm>
            <a:custGeom>
              <a:avLst/>
              <a:gdLst/>
              <a:ahLst/>
              <a:cxnLst/>
              <a:rect l="0" t="0" r="0" b="0"/>
              <a:pathLst>
                <a:path w="217236" h="862664">
                  <a:moveTo>
                    <a:pt x="154064" y="277702"/>
                  </a:moveTo>
                  <a:lnTo>
                    <a:pt x="159931" y="268766"/>
                  </a:lnTo>
                  <a:lnTo>
                    <a:pt x="165496" y="259139"/>
                  </a:lnTo>
                  <a:lnTo>
                    <a:pt x="171286" y="247852"/>
                  </a:lnTo>
                  <a:lnTo>
                    <a:pt x="177021" y="235184"/>
                  </a:lnTo>
                  <a:lnTo>
                    <a:pt x="182054" y="221705"/>
                  </a:lnTo>
                  <a:lnTo>
                    <a:pt x="186075" y="207824"/>
                  </a:lnTo>
                  <a:lnTo>
                    <a:pt x="189101" y="193442"/>
                  </a:lnTo>
                  <a:lnTo>
                    <a:pt x="191290" y="178054"/>
                  </a:lnTo>
                  <a:lnTo>
                    <a:pt x="192827" y="161456"/>
                  </a:lnTo>
                  <a:lnTo>
                    <a:pt x="193554" y="144056"/>
                  </a:lnTo>
                  <a:lnTo>
                    <a:pt x="192993" y="126678"/>
                  </a:lnTo>
                  <a:lnTo>
                    <a:pt x="190983" y="109807"/>
                  </a:lnTo>
                  <a:lnTo>
                    <a:pt x="187499" y="93733"/>
                  </a:lnTo>
                  <a:lnTo>
                    <a:pt x="182486" y="78711"/>
                  </a:lnTo>
                  <a:lnTo>
                    <a:pt x="176074" y="64763"/>
                  </a:lnTo>
                  <a:lnTo>
                    <a:pt x="168515" y="51906"/>
                  </a:lnTo>
                  <a:lnTo>
                    <a:pt x="160078" y="40248"/>
                  </a:lnTo>
                  <a:lnTo>
                    <a:pt x="150996" y="29743"/>
                  </a:lnTo>
                  <a:lnTo>
                    <a:pt x="141289" y="20532"/>
                  </a:lnTo>
                  <a:lnTo>
                    <a:pt x="130789" y="13015"/>
                  </a:lnTo>
                  <a:lnTo>
                    <a:pt x="119470" y="7259"/>
                  </a:lnTo>
                  <a:lnTo>
                    <a:pt x="107596" y="3207"/>
                  </a:lnTo>
                  <a:lnTo>
                    <a:pt x="95626" y="845"/>
                  </a:lnTo>
                  <a:lnTo>
                    <a:pt x="83839" y="0"/>
                  </a:lnTo>
                  <a:lnTo>
                    <a:pt x="72484" y="550"/>
                  </a:lnTo>
                  <a:lnTo>
                    <a:pt x="61858" y="2505"/>
                  </a:lnTo>
                  <a:lnTo>
                    <a:pt x="52051" y="5757"/>
                  </a:lnTo>
                  <a:lnTo>
                    <a:pt x="43144" y="10567"/>
                  </a:lnTo>
                  <a:lnTo>
                    <a:pt x="35299" y="17608"/>
                  </a:lnTo>
                  <a:lnTo>
                    <a:pt x="28501" y="27053"/>
                  </a:lnTo>
                  <a:lnTo>
                    <a:pt x="22594" y="38634"/>
                  </a:lnTo>
                  <a:lnTo>
                    <a:pt x="17385" y="51920"/>
                  </a:lnTo>
                  <a:lnTo>
                    <a:pt x="12695" y="66491"/>
                  </a:lnTo>
                  <a:lnTo>
                    <a:pt x="8545" y="82154"/>
                  </a:lnTo>
                  <a:lnTo>
                    <a:pt x="5128" y="98944"/>
                  </a:lnTo>
                  <a:lnTo>
                    <a:pt x="2500" y="116787"/>
                  </a:lnTo>
                  <a:lnTo>
                    <a:pt x="735" y="135342"/>
                  </a:lnTo>
                  <a:lnTo>
                    <a:pt x="0" y="154104"/>
                  </a:lnTo>
                  <a:lnTo>
                    <a:pt x="285" y="172759"/>
                  </a:lnTo>
                  <a:lnTo>
                    <a:pt x="1443" y="191032"/>
                  </a:lnTo>
                  <a:lnTo>
                    <a:pt x="3282" y="208608"/>
                  </a:lnTo>
                  <a:lnTo>
                    <a:pt x="5633" y="225384"/>
                  </a:lnTo>
                  <a:lnTo>
                    <a:pt x="8515" y="241107"/>
                  </a:lnTo>
                  <a:lnTo>
                    <a:pt x="12128" y="255302"/>
                  </a:lnTo>
                  <a:lnTo>
                    <a:pt x="16525" y="267847"/>
                  </a:lnTo>
                  <a:lnTo>
                    <a:pt x="21783" y="278765"/>
                  </a:lnTo>
                  <a:lnTo>
                    <a:pt x="28070" y="288043"/>
                  </a:lnTo>
                  <a:lnTo>
                    <a:pt x="35381" y="295829"/>
                  </a:lnTo>
                  <a:lnTo>
                    <a:pt x="43731" y="301907"/>
                  </a:lnTo>
                  <a:lnTo>
                    <a:pt x="53239" y="305643"/>
                  </a:lnTo>
                  <a:lnTo>
                    <a:pt x="63849" y="306897"/>
                  </a:lnTo>
                  <a:lnTo>
                    <a:pt x="75058" y="305960"/>
                  </a:lnTo>
                  <a:lnTo>
                    <a:pt x="86041" y="303281"/>
                  </a:lnTo>
                  <a:lnTo>
                    <a:pt x="96349" y="299296"/>
                  </a:lnTo>
                  <a:lnTo>
                    <a:pt x="105895" y="294370"/>
                  </a:lnTo>
                  <a:lnTo>
                    <a:pt x="114768" y="288781"/>
                  </a:lnTo>
                  <a:lnTo>
                    <a:pt x="123105" y="282722"/>
                  </a:lnTo>
                  <a:lnTo>
                    <a:pt x="131045" y="276013"/>
                  </a:lnTo>
                  <a:lnTo>
                    <a:pt x="138698" y="268138"/>
                  </a:lnTo>
                  <a:lnTo>
                    <a:pt x="146150" y="258913"/>
                  </a:lnTo>
                  <a:lnTo>
                    <a:pt x="153462" y="248614"/>
                  </a:lnTo>
                  <a:lnTo>
                    <a:pt x="160679" y="237783"/>
                  </a:lnTo>
                  <a:lnTo>
                    <a:pt x="167827" y="226821"/>
                  </a:lnTo>
                  <a:lnTo>
                    <a:pt x="174781" y="216903"/>
                  </a:lnTo>
                  <a:lnTo>
                    <a:pt x="181845" y="210504"/>
                  </a:lnTo>
                  <a:lnTo>
                    <a:pt x="188672" y="208991"/>
                  </a:lnTo>
                  <a:lnTo>
                    <a:pt x="193575" y="211751"/>
                  </a:lnTo>
                  <a:lnTo>
                    <a:pt x="196292" y="217825"/>
                  </a:lnTo>
                  <a:lnTo>
                    <a:pt x="197366" y="226833"/>
                  </a:lnTo>
                  <a:lnTo>
                    <a:pt x="197566" y="239003"/>
                  </a:lnTo>
                  <a:lnTo>
                    <a:pt x="197407" y="254189"/>
                  </a:lnTo>
                  <a:lnTo>
                    <a:pt x="197150" y="271426"/>
                  </a:lnTo>
                  <a:lnTo>
                    <a:pt x="196901" y="289221"/>
                  </a:lnTo>
                  <a:lnTo>
                    <a:pt x="196697" y="306670"/>
                  </a:lnTo>
                  <a:lnTo>
                    <a:pt x="196543" y="323451"/>
                  </a:lnTo>
                  <a:lnTo>
                    <a:pt x="196430" y="339555"/>
                  </a:lnTo>
                  <a:lnTo>
                    <a:pt x="196350" y="355087"/>
                  </a:lnTo>
                  <a:lnTo>
                    <a:pt x="196295" y="370180"/>
                  </a:lnTo>
                  <a:lnTo>
                    <a:pt x="196257" y="384949"/>
                  </a:lnTo>
                  <a:lnTo>
                    <a:pt x="196227" y="399494"/>
                  </a:lnTo>
                  <a:lnTo>
                    <a:pt x="196037" y="414046"/>
                  </a:lnTo>
                  <a:lnTo>
                    <a:pt x="195377" y="428964"/>
                  </a:lnTo>
                  <a:lnTo>
                    <a:pt x="194120" y="444406"/>
                  </a:lnTo>
                  <a:lnTo>
                    <a:pt x="192462" y="460201"/>
                  </a:lnTo>
                  <a:lnTo>
                    <a:pt x="190810" y="475958"/>
                  </a:lnTo>
                  <a:lnTo>
                    <a:pt x="189400" y="491450"/>
                  </a:lnTo>
                  <a:lnTo>
                    <a:pt x="188133" y="506785"/>
                  </a:lnTo>
                  <a:lnTo>
                    <a:pt x="186675" y="522301"/>
                  </a:lnTo>
                  <a:lnTo>
                    <a:pt x="184848" y="538179"/>
                  </a:lnTo>
                  <a:lnTo>
                    <a:pt x="182790" y="554284"/>
                  </a:lnTo>
                  <a:lnTo>
                    <a:pt x="180862" y="570256"/>
                  </a:lnTo>
                  <a:lnTo>
                    <a:pt x="179264" y="585892"/>
                  </a:lnTo>
                  <a:lnTo>
                    <a:pt x="177867" y="601156"/>
                  </a:lnTo>
                  <a:lnTo>
                    <a:pt x="176324" y="616091"/>
                  </a:lnTo>
                  <a:lnTo>
                    <a:pt x="174438" y="630767"/>
                  </a:lnTo>
                  <a:lnTo>
                    <a:pt x="172341" y="645251"/>
                  </a:lnTo>
                  <a:lnTo>
                    <a:pt x="170387" y="659595"/>
                  </a:lnTo>
                  <a:lnTo>
                    <a:pt x="168770" y="673842"/>
                  </a:lnTo>
                  <a:lnTo>
                    <a:pt x="167363" y="688023"/>
                  </a:lnTo>
                  <a:lnTo>
                    <a:pt x="165811" y="702156"/>
                  </a:lnTo>
                  <a:lnTo>
                    <a:pt x="163915" y="716254"/>
                  </a:lnTo>
                  <a:lnTo>
                    <a:pt x="161641" y="730163"/>
                  </a:lnTo>
                  <a:lnTo>
                    <a:pt x="159037" y="743581"/>
                  </a:lnTo>
                  <a:lnTo>
                    <a:pt x="156170" y="756394"/>
                  </a:lnTo>
                  <a:lnTo>
                    <a:pt x="153109" y="768965"/>
                  </a:lnTo>
                  <a:lnTo>
                    <a:pt x="149908" y="782012"/>
                  </a:lnTo>
                  <a:lnTo>
                    <a:pt x="146600" y="795892"/>
                  </a:lnTo>
                  <a:lnTo>
                    <a:pt x="142888" y="810149"/>
                  </a:lnTo>
                  <a:lnTo>
                    <a:pt x="138179" y="823733"/>
                  </a:lnTo>
                  <a:lnTo>
                    <a:pt x="132223" y="836077"/>
                  </a:lnTo>
                  <a:lnTo>
                    <a:pt x="124933" y="846635"/>
                  </a:lnTo>
                  <a:lnTo>
                    <a:pt x="116211" y="854664"/>
                  </a:lnTo>
                  <a:lnTo>
                    <a:pt x="106170" y="860008"/>
                  </a:lnTo>
                  <a:lnTo>
                    <a:pt x="95530" y="862663"/>
                  </a:lnTo>
                  <a:lnTo>
                    <a:pt x="85468" y="862498"/>
                  </a:lnTo>
                  <a:lnTo>
                    <a:pt x="76600" y="859726"/>
                  </a:lnTo>
                  <a:lnTo>
                    <a:pt x="69006" y="854801"/>
                  </a:lnTo>
                  <a:lnTo>
                    <a:pt x="62516" y="848226"/>
                  </a:lnTo>
                  <a:lnTo>
                    <a:pt x="56892" y="840431"/>
                  </a:lnTo>
                  <a:lnTo>
                    <a:pt x="51909" y="831439"/>
                  </a:lnTo>
                  <a:lnTo>
                    <a:pt x="47387" y="820894"/>
                  </a:lnTo>
                  <a:lnTo>
                    <a:pt x="43191" y="808726"/>
                  </a:lnTo>
                  <a:lnTo>
                    <a:pt x="39386" y="795131"/>
                  </a:lnTo>
                  <a:lnTo>
                    <a:pt x="36209" y="780402"/>
                  </a:lnTo>
                  <a:lnTo>
                    <a:pt x="33746" y="764834"/>
                  </a:lnTo>
                  <a:lnTo>
                    <a:pt x="32092" y="748990"/>
                  </a:lnTo>
                  <a:lnTo>
                    <a:pt x="31432" y="733667"/>
                  </a:lnTo>
                  <a:lnTo>
                    <a:pt x="31768" y="719256"/>
                  </a:lnTo>
                  <a:lnTo>
                    <a:pt x="32959" y="705785"/>
                  </a:lnTo>
                  <a:lnTo>
                    <a:pt x="34822" y="693116"/>
                  </a:lnTo>
                  <a:lnTo>
                    <a:pt x="37183" y="681064"/>
                  </a:lnTo>
                  <a:lnTo>
                    <a:pt x="39903" y="669136"/>
                  </a:lnTo>
                  <a:lnTo>
                    <a:pt x="42873" y="656586"/>
                  </a:lnTo>
                  <a:lnTo>
                    <a:pt x="46022" y="643072"/>
                  </a:lnTo>
                  <a:lnTo>
                    <a:pt x="49458" y="629077"/>
                  </a:lnTo>
                  <a:lnTo>
                    <a:pt x="53450" y="615675"/>
                  </a:lnTo>
                  <a:lnTo>
                    <a:pt x="58097" y="603438"/>
                  </a:lnTo>
                  <a:lnTo>
                    <a:pt x="63185" y="592276"/>
                  </a:lnTo>
                  <a:lnTo>
                    <a:pt x="68292" y="581711"/>
                  </a:lnTo>
                  <a:lnTo>
                    <a:pt x="73176" y="571388"/>
                  </a:lnTo>
                  <a:lnTo>
                    <a:pt x="77929" y="561285"/>
                  </a:lnTo>
                  <a:lnTo>
                    <a:pt x="82880" y="551634"/>
                  </a:lnTo>
                  <a:lnTo>
                    <a:pt x="88215" y="542536"/>
                  </a:lnTo>
                  <a:lnTo>
                    <a:pt x="94121" y="533797"/>
                  </a:lnTo>
                  <a:lnTo>
                    <a:pt x="100851" y="525015"/>
                  </a:lnTo>
                  <a:lnTo>
                    <a:pt x="108453" y="515963"/>
                  </a:lnTo>
                  <a:lnTo>
                    <a:pt x="116662" y="506747"/>
                  </a:lnTo>
                  <a:lnTo>
                    <a:pt x="125010" y="497708"/>
                  </a:lnTo>
                  <a:lnTo>
                    <a:pt x="133214" y="489033"/>
                  </a:lnTo>
                  <a:lnTo>
                    <a:pt x="141179" y="480750"/>
                  </a:lnTo>
                  <a:lnTo>
                    <a:pt x="148907" y="472808"/>
                  </a:lnTo>
                  <a:lnTo>
                    <a:pt x="156441" y="465133"/>
                  </a:lnTo>
                  <a:lnTo>
                    <a:pt x="163993" y="457657"/>
                  </a:lnTo>
                  <a:lnTo>
                    <a:pt x="171911" y="450324"/>
                  </a:lnTo>
                  <a:lnTo>
                    <a:pt x="180340" y="443100"/>
                  </a:lnTo>
                  <a:lnTo>
                    <a:pt x="188816" y="436257"/>
                  </a:lnTo>
                  <a:lnTo>
                    <a:pt x="197184" y="429693"/>
                  </a:lnTo>
                  <a:lnTo>
                    <a:pt x="206182" y="422831"/>
                  </a:lnTo>
                  <a:lnTo>
                    <a:pt x="217235" y="4145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83949" y="1217501"/>
              <a:ext cx="547031" cy="1108292"/>
            </a:xfrm>
            <a:custGeom>
              <a:avLst/>
              <a:gdLst/>
              <a:ahLst/>
              <a:cxnLst/>
              <a:rect l="0" t="0" r="0" b="0"/>
              <a:pathLst>
                <a:path w="547031" h="1108292">
                  <a:moveTo>
                    <a:pt x="547030" y="128633"/>
                  </a:moveTo>
                  <a:lnTo>
                    <a:pt x="544029" y="119764"/>
                  </a:lnTo>
                  <a:lnTo>
                    <a:pt x="540606" y="110777"/>
                  </a:lnTo>
                  <a:lnTo>
                    <a:pt x="536405" y="100791"/>
                  </a:lnTo>
                  <a:lnTo>
                    <a:pt x="531332" y="90156"/>
                  </a:lnTo>
                  <a:lnTo>
                    <a:pt x="525202" y="79642"/>
                  </a:lnTo>
                  <a:lnTo>
                    <a:pt x="518015" y="69690"/>
                  </a:lnTo>
                  <a:lnTo>
                    <a:pt x="509753" y="60403"/>
                  </a:lnTo>
                  <a:lnTo>
                    <a:pt x="500311" y="51715"/>
                  </a:lnTo>
                  <a:lnTo>
                    <a:pt x="489738" y="43510"/>
                  </a:lnTo>
                  <a:lnTo>
                    <a:pt x="478216" y="35831"/>
                  </a:lnTo>
                  <a:lnTo>
                    <a:pt x="465958" y="28886"/>
                  </a:lnTo>
                  <a:lnTo>
                    <a:pt x="453162" y="22729"/>
                  </a:lnTo>
                  <a:lnTo>
                    <a:pt x="440147" y="17269"/>
                  </a:lnTo>
                  <a:lnTo>
                    <a:pt x="427337" y="12367"/>
                  </a:lnTo>
                  <a:lnTo>
                    <a:pt x="414935" y="7892"/>
                  </a:lnTo>
                  <a:lnTo>
                    <a:pt x="402642" y="4056"/>
                  </a:lnTo>
                  <a:lnTo>
                    <a:pt x="389781" y="1384"/>
                  </a:lnTo>
                  <a:lnTo>
                    <a:pt x="376022" y="69"/>
                  </a:lnTo>
                  <a:lnTo>
                    <a:pt x="361677" y="0"/>
                  </a:lnTo>
                  <a:lnTo>
                    <a:pt x="347500" y="942"/>
                  </a:lnTo>
                  <a:lnTo>
                    <a:pt x="333917" y="2659"/>
                  </a:lnTo>
                  <a:lnTo>
                    <a:pt x="320696" y="5268"/>
                  </a:lnTo>
                  <a:lnTo>
                    <a:pt x="307146" y="9221"/>
                  </a:lnTo>
                  <a:lnTo>
                    <a:pt x="292886" y="14662"/>
                  </a:lnTo>
                  <a:lnTo>
                    <a:pt x="278020" y="21604"/>
                  </a:lnTo>
                  <a:lnTo>
                    <a:pt x="262953" y="30091"/>
                  </a:lnTo>
                  <a:lnTo>
                    <a:pt x="247966" y="39980"/>
                  </a:lnTo>
                  <a:lnTo>
                    <a:pt x="233325" y="50687"/>
                  </a:lnTo>
                  <a:lnTo>
                    <a:pt x="219347" y="61326"/>
                  </a:lnTo>
                  <a:lnTo>
                    <a:pt x="206140" y="71405"/>
                  </a:lnTo>
                  <a:lnTo>
                    <a:pt x="193798" y="80966"/>
                  </a:lnTo>
                  <a:lnTo>
                    <a:pt x="182495" y="90379"/>
                  </a:lnTo>
                  <a:lnTo>
                    <a:pt x="172221" y="99899"/>
                  </a:lnTo>
                  <a:lnTo>
                    <a:pt x="162829" y="109616"/>
                  </a:lnTo>
                  <a:lnTo>
                    <a:pt x="154126" y="119533"/>
                  </a:lnTo>
                  <a:lnTo>
                    <a:pt x="145933" y="129624"/>
                  </a:lnTo>
                  <a:lnTo>
                    <a:pt x="138106" y="140013"/>
                  </a:lnTo>
                  <a:lnTo>
                    <a:pt x="130537" y="150973"/>
                  </a:lnTo>
                  <a:lnTo>
                    <a:pt x="123145" y="162607"/>
                  </a:lnTo>
                  <a:lnTo>
                    <a:pt x="115874" y="174859"/>
                  </a:lnTo>
                  <a:lnTo>
                    <a:pt x="108686" y="187616"/>
                  </a:lnTo>
                  <a:lnTo>
                    <a:pt x="101558" y="200754"/>
                  </a:lnTo>
                  <a:lnTo>
                    <a:pt x="94635" y="214170"/>
                  </a:lnTo>
                  <a:lnTo>
                    <a:pt x="88214" y="227782"/>
                  </a:lnTo>
                  <a:lnTo>
                    <a:pt x="82409" y="241536"/>
                  </a:lnTo>
                  <a:lnTo>
                    <a:pt x="77020" y="255551"/>
                  </a:lnTo>
                  <a:lnTo>
                    <a:pt x="71635" y="270106"/>
                  </a:lnTo>
                  <a:lnTo>
                    <a:pt x="66013" y="285308"/>
                  </a:lnTo>
                  <a:lnTo>
                    <a:pt x="60253" y="301113"/>
                  </a:lnTo>
                  <a:lnTo>
                    <a:pt x="54685" y="317407"/>
                  </a:lnTo>
                  <a:lnTo>
                    <a:pt x="49494" y="334075"/>
                  </a:lnTo>
                  <a:lnTo>
                    <a:pt x="44703" y="351014"/>
                  </a:lnTo>
                  <a:lnTo>
                    <a:pt x="40259" y="368144"/>
                  </a:lnTo>
                  <a:lnTo>
                    <a:pt x="36087" y="385408"/>
                  </a:lnTo>
                  <a:lnTo>
                    <a:pt x="32115" y="402764"/>
                  </a:lnTo>
                  <a:lnTo>
                    <a:pt x="28288" y="420183"/>
                  </a:lnTo>
                  <a:lnTo>
                    <a:pt x="24566" y="437644"/>
                  </a:lnTo>
                  <a:lnTo>
                    <a:pt x="21083" y="455133"/>
                  </a:lnTo>
                  <a:lnTo>
                    <a:pt x="18122" y="472642"/>
                  </a:lnTo>
                  <a:lnTo>
                    <a:pt x="15795" y="490163"/>
                  </a:lnTo>
                  <a:lnTo>
                    <a:pt x="13893" y="507694"/>
                  </a:lnTo>
                  <a:lnTo>
                    <a:pt x="12002" y="525230"/>
                  </a:lnTo>
                  <a:lnTo>
                    <a:pt x="9880" y="542765"/>
                  </a:lnTo>
                  <a:lnTo>
                    <a:pt x="7622" y="560134"/>
                  </a:lnTo>
                  <a:lnTo>
                    <a:pt x="5561" y="577030"/>
                  </a:lnTo>
                  <a:lnTo>
                    <a:pt x="3877" y="593326"/>
                  </a:lnTo>
                  <a:lnTo>
                    <a:pt x="2593" y="609220"/>
                  </a:lnTo>
                  <a:lnTo>
                    <a:pt x="1657" y="625118"/>
                  </a:lnTo>
                  <a:lnTo>
                    <a:pt x="993" y="641257"/>
                  </a:lnTo>
                  <a:lnTo>
                    <a:pt x="531" y="657539"/>
                  </a:lnTo>
                  <a:lnTo>
                    <a:pt x="212" y="673630"/>
                  </a:lnTo>
                  <a:lnTo>
                    <a:pt x="0" y="689350"/>
                  </a:lnTo>
                  <a:lnTo>
                    <a:pt x="26" y="704840"/>
                  </a:lnTo>
                  <a:lnTo>
                    <a:pt x="575" y="720459"/>
                  </a:lnTo>
                  <a:lnTo>
                    <a:pt x="1762" y="736408"/>
                  </a:lnTo>
                  <a:lnTo>
                    <a:pt x="3542" y="752561"/>
                  </a:lnTo>
                  <a:lnTo>
                    <a:pt x="5809" y="768564"/>
                  </a:lnTo>
                  <a:lnTo>
                    <a:pt x="8445" y="784221"/>
                  </a:lnTo>
                  <a:lnTo>
                    <a:pt x="11350" y="799499"/>
                  </a:lnTo>
                  <a:lnTo>
                    <a:pt x="14445" y="814444"/>
                  </a:lnTo>
                  <a:lnTo>
                    <a:pt x="17673" y="829126"/>
                  </a:lnTo>
                  <a:lnTo>
                    <a:pt x="20993" y="843614"/>
                  </a:lnTo>
                  <a:lnTo>
                    <a:pt x="24374" y="857961"/>
                  </a:lnTo>
                  <a:lnTo>
                    <a:pt x="27802" y="872206"/>
                  </a:lnTo>
                  <a:lnTo>
                    <a:pt x="31426" y="886214"/>
                  </a:lnTo>
                  <a:lnTo>
                    <a:pt x="35546" y="899700"/>
                  </a:lnTo>
                  <a:lnTo>
                    <a:pt x="40278" y="912555"/>
                  </a:lnTo>
                  <a:lnTo>
                    <a:pt x="45423" y="924984"/>
                  </a:lnTo>
                  <a:lnTo>
                    <a:pt x="50570" y="937403"/>
                  </a:lnTo>
                  <a:lnTo>
                    <a:pt x="55479" y="950048"/>
                  </a:lnTo>
                  <a:lnTo>
                    <a:pt x="60249" y="962661"/>
                  </a:lnTo>
                  <a:lnTo>
                    <a:pt x="65211" y="974603"/>
                  </a:lnTo>
                  <a:lnTo>
                    <a:pt x="70554" y="985567"/>
                  </a:lnTo>
                  <a:lnTo>
                    <a:pt x="76466" y="995725"/>
                  </a:lnTo>
                  <a:lnTo>
                    <a:pt x="83199" y="1005541"/>
                  </a:lnTo>
                  <a:lnTo>
                    <a:pt x="90803" y="1015327"/>
                  </a:lnTo>
                  <a:lnTo>
                    <a:pt x="99013" y="1025052"/>
                  </a:lnTo>
                  <a:lnTo>
                    <a:pt x="107362" y="1034443"/>
                  </a:lnTo>
                  <a:lnTo>
                    <a:pt x="115576" y="1043361"/>
                  </a:lnTo>
                  <a:lnTo>
                    <a:pt x="123887" y="1051979"/>
                  </a:lnTo>
                  <a:lnTo>
                    <a:pt x="132912" y="1060679"/>
                  </a:lnTo>
                  <a:lnTo>
                    <a:pt x="142953" y="1069671"/>
                  </a:lnTo>
                  <a:lnTo>
                    <a:pt x="154156" y="1078677"/>
                  </a:lnTo>
                  <a:lnTo>
                    <a:pt x="166667" y="1087043"/>
                  </a:lnTo>
                  <a:lnTo>
                    <a:pt x="180422" y="1094438"/>
                  </a:lnTo>
                  <a:lnTo>
                    <a:pt x="195219" y="1100539"/>
                  </a:lnTo>
                  <a:lnTo>
                    <a:pt x="210823" y="1104881"/>
                  </a:lnTo>
                  <a:lnTo>
                    <a:pt x="227019" y="1107388"/>
                  </a:lnTo>
                  <a:lnTo>
                    <a:pt x="243639" y="1108291"/>
                  </a:lnTo>
                  <a:lnTo>
                    <a:pt x="260554" y="1107925"/>
                  </a:lnTo>
                  <a:lnTo>
                    <a:pt x="277660" y="1106606"/>
                  </a:lnTo>
                  <a:lnTo>
                    <a:pt x="294400" y="1104437"/>
                  </a:lnTo>
                  <a:lnTo>
                    <a:pt x="309809" y="1101312"/>
                  </a:lnTo>
                  <a:lnTo>
                    <a:pt x="323481" y="1097249"/>
                  </a:lnTo>
                  <a:lnTo>
                    <a:pt x="335983" y="1092387"/>
                  </a:lnTo>
                  <a:lnTo>
                    <a:pt x="348528" y="1086899"/>
                  </a:lnTo>
                  <a:lnTo>
                    <a:pt x="361814" y="1080947"/>
                  </a:lnTo>
                  <a:lnTo>
                    <a:pt x="375538" y="1074663"/>
                  </a:lnTo>
                  <a:lnTo>
                    <a:pt x="388700" y="1068144"/>
                  </a:lnTo>
                  <a:lnTo>
                    <a:pt x="400747" y="1061465"/>
                  </a:lnTo>
                  <a:lnTo>
                    <a:pt x="411768" y="1054675"/>
                  </a:lnTo>
                  <a:lnTo>
                    <a:pt x="422230" y="1047809"/>
                  </a:lnTo>
                  <a:lnTo>
                    <a:pt x="432476" y="1040898"/>
                  </a:lnTo>
                  <a:lnTo>
                    <a:pt x="442423" y="1034068"/>
                  </a:lnTo>
                  <a:lnTo>
                    <a:pt x="452703" y="1026771"/>
                  </a:lnTo>
                  <a:lnTo>
                    <a:pt x="465347" y="1017248"/>
                  </a:lnTo>
                  <a:lnTo>
                    <a:pt x="483859" y="1002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06499" y="1943044"/>
              <a:ext cx="232065" cy="329066"/>
            </a:xfrm>
            <a:custGeom>
              <a:avLst/>
              <a:gdLst/>
              <a:ahLst/>
              <a:cxnLst/>
              <a:rect l="0" t="0" r="0" b="0"/>
              <a:pathLst>
                <a:path w="232065" h="329066">
                  <a:moveTo>
                    <a:pt x="187650" y="24271"/>
                  </a:moveTo>
                  <a:lnTo>
                    <a:pt x="181648" y="15671"/>
                  </a:lnTo>
                  <a:lnTo>
                    <a:pt x="174804" y="9245"/>
                  </a:lnTo>
                  <a:lnTo>
                    <a:pt x="166415" y="4445"/>
                  </a:lnTo>
                  <a:lnTo>
                    <a:pt x="156788" y="1249"/>
                  </a:lnTo>
                  <a:lnTo>
                    <a:pt x="146474" y="0"/>
                  </a:lnTo>
                  <a:lnTo>
                    <a:pt x="135862" y="718"/>
                  </a:lnTo>
                  <a:lnTo>
                    <a:pt x="124992" y="3299"/>
                  </a:lnTo>
                  <a:lnTo>
                    <a:pt x="113643" y="7688"/>
                  </a:lnTo>
                  <a:lnTo>
                    <a:pt x="101727" y="13673"/>
                  </a:lnTo>
                  <a:lnTo>
                    <a:pt x="89608" y="20943"/>
                  </a:lnTo>
                  <a:lnTo>
                    <a:pt x="77999" y="29184"/>
                  </a:lnTo>
                  <a:lnTo>
                    <a:pt x="67263" y="38125"/>
                  </a:lnTo>
                  <a:lnTo>
                    <a:pt x="57426" y="47398"/>
                  </a:lnTo>
                  <a:lnTo>
                    <a:pt x="48359" y="56543"/>
                  </a:lnTo>
                  <a:lnTo>
                    <a:pt x="39894" y="65334"/>
                  </a:lnTo>
                  <a:lnTo>
                    <a:pt x="32039" y="74221"/>
                  </a:lnTo>
                  <a:lnTo>
                    <a:pt x="24976" y="84173"/>
                  </a:lnTo>
                  <a:lnTo>
                    <a:pt x="18743" y="95654"/>
                  </a:lnTo>
                  <a:lnTo>
                    <a:pt x="13402" y="108640"/>
                  </a:lnTo>
                  <a:lnTo>
                    <a:pt x="9112" y="122886"/>
                  </a:lnTo>
                  <a:lnTo>
                    <a:pt x="5858" y="138099"/>
                  </a:lnTo>
                  <a:lnTo>
                    <a:pt x="3485" y="153856"/>
                  </a:lnTo>
                  <a:lnTo>
                    <a:pt x="1802" y="169646"/>
                  </a:lnTo>
                  <a:lnTo>
                    <a:pt x="634" y="185185"/>
                  </a:lnTo>
                  <a:lnTo>
                    <a:pt x="0" y="200396"/>
                  </a:lnTo>
                  <a:lnTo>
                    <a:pt x="99" y="215302"/>
                  </a:lnTo>
                  <a:lnTo>
                    <a:pt x="988" y="229957"/>
                  </a:lnTo>
                  <a:lnTo>
                    <a:pt x="2908" y="244259"/>
                  </a:lnTo>
                  <a:lnTo>
                    <a:pt x="6332" y="257949"/>
                  </a:lnTo>
                  <a:lnTo>
                    <a:pt x="11382" y="270931"/>
                  </a:lnTo>
                  <a:lnTo>
                    <a:pt x="17874" y="282937"/>
                  </a:lnTo>
                  <a:lnTo>
                    <a:pt x="25521" y="293476"/>
                  </a:lnTo>
                  <a:lnTo>
                    <a:pt x="34034" y="302416"/>
                  </a:lnTo>
                  <a:lnTo>
                    <a:pt x="43170" y="309927"/>
                  </a:lnTo>
                  <a:lnTo>
                    <a:pt x="52749" y="316296"/>
                  </a:lnTo>
                  <a:lnTo>
                    <a:pt x="62637" y="321793"/>
                  </a:lnTo>
                  <a:lnTo>
                    <a:pt x="72902" y="326166"/>
                  </a:lnTo>
                  <a:lnTo>
                    <a:pt x="83785" y="328674"/>
                  </a:lnTo>
                  <a:lnTo>
                    <a:pt x="95365" y="329065"/>
                  </a:lnTo>
                  <a:lnTo>
                    <a:pt x="107415" y="327531"/>
                  </a:lnTo>
                  <a:lnTo>
                    <a:pt x="119504" y="324442"/>
                  </a:lnTo>
                  <a:lnTo>
                    <a:pt x="131371" y="320179"/>
                  </a:lnTo>
                  <a:lnTo>
                    <a:pt x="142780" y="315065"/>
                  </a:lnTo>
                  <a:lnTo>
                    <a:pt x="153442" y="309348"/>
                  </a:lnTo>
                  <a:lnTo>
                    <a:pt x="163279" y="303209"/>
                  </a:lnTo>
                  <a:lnTo>
                    <a:pt x="172375" y="296615"/>
                  </a:lnTo>
                  <a:lnTo>
                    <a:pt x="180878" y="289351"/>
                  </a:lnTo>
                  <a:lnTo>
                    <a:pt x="188933" y="281349"/>
                  </a:lnTo>
                  <a:lnTo>
                    <a:pt x="196496" y="272685"/>
                  </a:lnTo>
                  <a:lnTo>
                    <a:pt x="203357" y="263491"/>
                  </a:lnTo>
                  <a:lnTo>
                    <a:pt x="209455" y="253893"/>
                  </a:lnTo>
                  <a:lnTo>
                    <a:pt x="214873" y="243837"/>
                  </a:lnTo>
                  <a:lnTo>
                    <a:pt x="219748" y="233101"/>
                  </a:lnTo>
                  <a:lnTo>
                    <a:pt x="224203" y="221614"/>
                  </a:lnTo>
                  <a:lnTo>
                    <a:pt x="228026" y="209290"/>
                  </a:lnTo>
                  <a:lnTo>
                    <a:pt x="230689" y="195952"/>
                  </a:lnTo>
                  <a:lnTo>
                    <a:pt x="231998" y="181615"/>
                  </a:lnTo>
                  <a:lnTo>
                    <a:pt x="232064" y="166750"/>
                  </a:lnTo>
                  <a:lnTo>
                    <a:pt x="231119" y="152158"/>
                  </a:lnTo>
                  <a:lnTo>
                    <a:pt x="229410" y="138273"/>
                  </a:lnTo>
                  <a:lnTo>
                    <a:pt x="227145" y="125173"/>
                  </a:lnTo>
                  <a:lnTo>
                    <a:pt x="224487" y="112761"/>
                  </a:lnTo>
                  <a:lnTo>
                    <a:pt x="221547" y="100898"/>
                  </a:lnTo>
                  <a:lnTo>
                    <a:pt x="218083" y="89608"/>
                  </a:lnTo>
                  <a:lnTo>
                    <a:pt x="213541" y="79085"/>
                  </a:lnTo>
                  <a:lnTo>
                    <a:pt x="207706" y="69375"/>
                  </a:lnTo>
                  <a:lnTo>
                    <a:pt x="200750" y="60490"/>
                  </a:lnTo>
                  <a:lnTo>
                    <a:pt x="192161" y="51507"/>
                  </a:lnTo>
                  <a:lnTo>
                    <a:pt x="178946" y="40519"/>
                  </a:lnTo>
                  <a:lnTo>
                    <a:pt x="156065" y="24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36264" y="1904769"/>
              <a:ext cx="242156" cy="346817"/>
            </a:xfrm>
            <a:custGeom>
              <a:avLst/>
              <a:gdLst/>
              <a:ahLst/>
              <a:cxnLst/>
              <a:rect l="0" t="0" r="0" b="0"/>
              <a:pathLst>
                <a:path w="242156" h="346817">
                  <a:moveTo>
                    <a:pt x="0" y="125717"/>
                  </a:moveTo>
                  <a:lnTo>
                    <a:pt x="3001" y="134518"/>
                  </a:lnTo>
                  <a:lnTo>
                    <a:pt x="6424" y="142865"/>
                  </a:lnTo>
                  <a:lnTo>
                    <a:pt x="10615" y="151564"/>
                  </a:lnTo>
                  <a:lnTo>
                    <a:pt x="15342" y="160685"/>
                  </a:lnTo>
                  <a:lnTo>
                    <a:pt x="20175" y="170180"/>
                  </a:lnTo>
                  <a:lnTo>
                    <a:pt x="24857" y="179981"/>
                  </a:lnTo>
                  <a:lnTo>
                    <a:pt x="29466" y="190341"/>
                  </a:lnTo>
                  <a:lnTo>
                    <a:pt x="34316" y="201811"/>
                  </a:lnTo>
                  <a:lnTo>
                    <a:pt x="39577" y="214599"/>
                  </a:lnTo>
                  <a:lnTo>
                    <a:pt x="45263" y="228442"/>
                  </a:lnTo>
                  <a:lnTo>
                    <a:pt x="51313" y="242804"/>
                  </a:lnTo>
                  <a:lnTo>
                    <a:pt x="57639" y="257312"/>
                  </a:lnTo>
                  <a:lnTo>
                    <a:pt x="64007" y="271629"/>
                  </a:lnTo>
                  <a:lnTo>
                    <a:pt x="70050" y="285388"/>
                  </a:lnTo>
                  <a:lnTo>
                    <a:pt x="75592" y="298453"/>
                  </a:lnTo>
                  <a:lnTo>
                    <a:pt x="80633" y="310869"/>
                  </a:lnTo>
                  <a:lnTo>
                    <a:pt x="85254" y="322755"/>
                  </a:lnTo>
                  <a:lnTo>
                    <a:pt x="89492" y="334160"/>
                  </a:lnTo>
                  <a:lnTo>
                    <a:pt x="91475" y="342488"/>
                  </a:lnTo>
                  <a:lnTo>
                    <a:pt x="89538" y="344393"/>
                  </a:lnTo>
                  <a:lnTo>
                    <a:pt x="85487" y="340908"/>
                  </a:lnTo>
                  <a:lnTo>
                    <a:pt x="80540" y="333916"/>
                  </a:lnTo>
                  <a:lnTo>
                    <a:pt x="75435" y="325002"/>
                  </a:lnTo>
                  <a:lnTo>
                    <a:pt x="70522" y="315144"/>
                  </a:lnTo>
                  <a:lnTo>
                    <a:pt x="65904" y="304852"/>
                  </a:lnTo>
                  <a:lnTo>
                    <a:pt x="61568" y="294377"/>
                  </a:lnTo>
                  <a:lnTo>
                    <a:pt x="57465" y="283818"/>
                  </a:lnTo>
                  <a:lnTo>
                    <a:pt x="53538" y="272734"/>
                  </a:lnTo>
                  <a:lnTo>
                    <a:pt x="49740" y="260222"/>
                  </a:lnTo>
                  <a:lnTo>
                    <a:pt x="46034" y="245907"/>
                  </a:lnTo>
                  <a:lnTo>
                    <a:pt x="42389" y="230051"/>
                  </a:lnTo>
                  <a:lnTo>
                    <a:pt x="38789" y="213264"/>
                  </a:lnTo>
                  <a:lnTo>
                    <a:pt x="35223" y="196008"/>
                  </a:lnTo>
                  <a:lnTo>
                    <a:pt x="31845" y="178542"/>
                  </a:lnTo>
                  <a:lnTo>
                    <a:pt x="28957" y="160990"/>
                  </a:lnTo>
                  <a:lnTo>
                    <a:pt x="26687" y="143416"/>
                  </a:lnTo>
                  <a:lnTo>
                    <a:pt x="25164" y="126006"/>
                  </a:lnTo>
                  <a:lnTo>
                    <a:pt x="24591" y="109077"/>
                  </a:lnTo>
                  <a:lnTo>
                    <a:pt x="24989" y="92763"/>
                  </a:lnTo>
                  <a:lnTo>
                    <a:pt x="26393" y="77197"/>
                  </a:lnTo>
                  <a:lnTo>
                    <a:pt x="28931" y="62582"/>
                  </a:lnTo>
                  <a:lnTo>
                    <a:pt x="32567" y="48943"/>
                  </a:lnTo>
                  <a:lnTo>
                    <a:pt x="37296" y="36479"/>
                  </a:lnTo>
                  <a:lnTo>
                    <a:pt x="43220" y="25626"/>
                  </a:lnTo>
                  <a:lnTo>
                    <a:pt x="50283" y="16481"/>
                  </a:lnTo>
                  <a:lnTo>
                    <a:pt x="58466" y="9170"/>
                  </a:lnTo>
                  <a:lnTo>
                    <a:pt x="67861" y="3999"/>
                  </a:lnTo>
                  <a:lnTo>
                    <a:pt x="78399" y="938"/>
                  </a:lnTo>
                  <a:lnTo>
                    <a:pt x="89730" y="0"/>
                  </a:lnTo>
                  <a:lnTo>
                    <a:pt x="101327" y="1406"/>
                  </a:lnTo>
                  <a:lnTo>
                    <a:pt x="112865" y="5054"/>
                  </a:lnTo>
                  <a:lnTo>
                    <a:pt x="124222" y="10586"/>
                  </a:lnTo>
                  <a:lnTo>
                    <a:pt x="135381" y="17578"/>
                  </a:lnTo>
                  <a:lnTo>
                    <a:pt x="146360" y="25648"/>
                  </a:lnTo>
                  <a:lnTo>
                    <a:pt x="156867" y="34487"/>
                  </a:lnTo>
                  <a:lnTo>
                    <a:pt x="166325" y="43864"/>
                  </a:lnTo>
                  <a:lnTo>
                    <a:pt x="174503" y="53613"/>
                  </a:lnTo>
                  <a:lnTo>
                    <a:pt x="181486" y="63615"/>
                  </a:lnTo>
                  <a:lnTo>
                    <a:pt x="187494" y="73790"/>
                  </a:lnTo>
                  <a:lnTo>
                    <a:pt x="192758" y="84081"/>
                  </a:lnTo>
                  <a:lnTo>
                    <a:pt x="197482" y="94451"/>
                  </a:lnTo>
                  <a:lnTo>
                    <a:pt x="201823" y="104874"/>
                  </a:lnTo>
                  <a:lnTo>
                    <a:pt x="205898" y="115340"/>
                  </a:lnTo>
                  <a:lnTo>
                    <a:pt x="209789" y="126167"/>
                  </a:lnTo>
                  <a:lnTo>
                    <a:pt x="213557" y="137960"/>
                  </a:lnTo>
                  <a:lnTo>
                    <a:pt x="217240" y="150974"/>
                  </a:lnTo>
                  <a:lnTo>
                    <a:pt x="220866" y="165140"/>
                  </a:lnTo>
                  <a:lnTo>
                    <a:pt x="224452" y="180252"/>
                  </a:lnTo>
                  <a:lnTo>
                    <a:pt x="228010" y="196081"/>
                  </a:lnTo>
                  <a:lnTo>
                    <a:pt x="231381" y="212269"/>
                  </a:lnTo>
                  <a:lnTo>
                    <a:pt x="234265" y="228356"/>
                  </a:lnTo>
                  <a:lnTo>
                    <a:pt x="236536" y="244098"/>
                  </a:lnTo>
                  <a:lnTo>
                    <a:pt x="238231" y="259446"/>
                  </a:lnTo>
                  <a:lnTo>
                    <a:pt x="239450" y="274445"/>
                  </a:lnTo>
                  <a:lnTo>
                    <a:pt x="240309" y="289149"/>
                  </a:lnTo>
                  <a:lnTo>
                    <a:pt x="240903" y="303023"/>
                  </a:lnTo>
                  <a:lnTo>
                    <a:pt x="241375" y="316305"/>
                  </a:lnTo>
                  <a:lnTo>
                    <a:pt x="241770" y="330162"/>
                  </a:lnTo>
                  <a:lnTo>
                    <a:pt x="242155" y="346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25777" y="1977844"/>
              <a:ext cx="217598" cy="715938"/>
            </a:xfrm>
            <a:custGeom>
              <a:avLst/>
              <a:gdLst/>
              <a:ahLst/>
              <a:cxnLst/>
              <a:rect l="0" t="0" r="0" b="0"/>
              <a:pathLst>
                <a:path w="217598" h="715938">
                  <a:moveTo>
                    <a:pt x="168456" y="0"/>
                  </a:moveTo>
                  <a:lnTo>
                    <a:pt x="165589" y="8868"/>
                  </a:lnTo>
                  <a:lnTo>
                    <a:pt x="163447" y="17855"/>
                  </a:lnTo>
                  <a:lnTo>
                    <a:pt x="161848" y="27864"/>
                  </a:lnTo>
                  <a:lnTo>
                    <a:pt x="160840" y="39363"/>
                  </a:lnTo>
                  <a:lnTo>
                    <a:pt x="160641" y="53120"/>
                  </a:lnTo>
                  <a:lnTo>
                    <a:pt x="161296" y="69320"/>
                  </a:lnTo>
                  <a:lnTo>
                    <a:pt x="162708" y="87042"/>
                  </a:lnTo>
                  <a:lnTo>
                    <a:pt x="164720" y="104619"/>
                  </a:lnTo>
                  <a:lnTo>
                    <a:pt x="167177" y="121101"/>
                  </a:lnTo>
                  <a:lnTo>
                    <a:pt x="169792" y="136415"/>
                  </a:lnTo>
                  <a:lnTo>
                    <a:pt x="172161" y="150993"/>
                  </a:lnTo>
                  <a:lnTo>
                    <a:pt x="174087" y="165203"/>
                  </a:lnTo>
                  <a:lnTo>
                    <a:pt x="175718" y="179257"/>
                  </a:lnTo>
                  <a:lnTo>
                    <a:pt x="177427" y="193254"/>
                  </a:lnTo>
                  <a:lnTo>
                    <a:pt x="179431" y="207239"/>
                  </a:lnTo>
                  <a:lnTo>
                    <a:pt x="181780" y="221230"/>
                  </a:lnTo>
                  <a:lnTo>
                    <a:pt x="184437" y="235230"/>
                  </a:lnTo>
                  <a:lnTo>
                    <a:pt x="187337" y="249240"/>
                  </a:lnTo>
                  <a:lnTo>
                    <a:pt x="190421" y="263257"/>
                  </a:lnTo>
                  <a:lnTo>
                    <a:pt x="193637" y="277281"/>
                  </a:lnTo>
                  <a:lnTo>
                    <a:pt x="196946" y="291323"/>
                  </a:lnTo>
                  <a:lnTo>
                    <a:pt x="200320" y="305872"/>
                  </a:lnTo>
                  <a:lnTo>
                    <a:pt x="203738" y="321851"/>
                  </a:lnTo>
                  <a:lnTo>
                    <a:pt x="207181" y="339641"/>
                  </a:lnTo>
                  <a:lnTo>
                    <a:pt x="210476" y="358981"/>
                  </a:lnTo>
                  <a:lnTo>
                    <a:pt x="213308" y="379258"/>
                  </a:lnTo>
                  <a:lnTo>
                    <a:pt x="215542" y="400006"/>
                  </a:lnTo>
                  <a:lnTo>
                    <a:pt x="217042" y="420799"/>
                  </a:lnTo>
                  <a:lnTo>
                    <a:pt x="217597" y="441206"/>
                  </a:lnTo>
                  <a:lnTo>
                    <a:pt x="217187" y="461027"/>
                  </a:lnTo>
                  <a:lnTo>
                    <a:pt x="215777" y="479945"/>
                  </a:lnTo>
                  <a:lnTo>
                    <a:pt x="213234" y="497438"/>
                  </a:lnTo>
                  <a:lnTo>
                    <a:pt x="209595" y="513354"/>
                  </a:lnTo>
                  <a:lnTo>
                    <a:pt x="204863" y="527859"/>
                  </a:lnTo>
                  <a:lnTo>
                    <a:pt x="198939" y="541230"/>
                  </a:lnTo>
                  <a:lnTo>
                    <a:pt x="191875" y="553745"/>
                  </a:lnTo>
                  <a:lnTo>
                    <a:pt x="183692" y="565475"/>
                  </a:lnTo>
                  <a:lnTo>
                    <a:pt x="174295" y="576295"/>
                  </a:lnTo>
                  <a:lnTo>
                    <a:pt x="163753" y="586212"/>
                  </a:lnTo>
                  <a:lnTo>
                    <a:pt x="152249" y="595519"/>
                  </a:lnTo>
                  <a:lnTo>
                    <a:pt x="140003" y="604689"/>
                  </a:lnTo>
                  <a:lnTo>
                    <a:pt x="127215" y="614010"/>
                  </a:lnTo>
                  <a:lnTo>
                    <a:pt x="114206" y="623576"/>
                  </a:lnTo>
                  <a:lnTo>
                    <a:pt x="101399" y="633384"/>
                  </a:lnTo>
                  <a:lnTo>
                    <a:pt x="89009" y="643388"/>
                  </a:lnTo>
                  <a:lnTo>
                    <a:pt x="77062" y="653378"/>
                  </a:lnTo>
                  <a:lnTo>
                    <a:pt x="65500" y="663004"/>
                  </a:lnTo>
                  <a:lnTo>
                    <a:pt x="54246" y="672101"/>
                  </a:lnTo>
                  <a:lnTo>
                    <a:pt x="43487" y="680570"/>
                  </a:lnTo>
                  <a:lnTo>
                    <a:pt x="32504" y="689226"/>
                  </a:lnTo>
                  <a:lnTo>
                    <a:pt x="19212" y="699947"/>
                  </a:lnTo>
                  <a:lnTo>
                    <a:pt x="0" y="7159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52118" y="181991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189392" y="1883087"/>
              <a:ext cx="205735" cy="327177"/>
            </a:xfrm>
            <a:custGeom>
              <a:avLst/>
              <a:gdLst/>
              <a:ahLst/>
              <a:cxnLst/>
              <a:rect l="0" t="0" r="0" b="0"/>
              <a:pathLst>
                <a:path w="205735" h="327177">
                  <a:moveTo>
                    <a:pt x="10125" y="0"/>
                  </a:moveTo>
                  <a:lnTo>
                    <a:pt x="7259" y="8936"/>
                  </a:lnTo>
                  <a:lnTo>
                    <a:pt x="5116" y="18563"/>
                  </a:lnTo>
                  <a:lnTo>
                    <a:pt x="3513" y="29854"/>
                  </a:lnTo>
                  <a:lnTo>
                    <a:pt x="2333" y="42695"/>
                  </a:lnTo>
                  <a:lnTo>
                    <a:pt x="1484" y="56823"/>
                  </a:lnTo>
                  <a:lnTo>
                    <a:pt x="886" y="71948"/>
                  </a:lnTo>
                  <a:lnTo>
                    <a:pt x="472" y="87809"/>
                  </a:lnTo>
                  <a:lnTo>
                    <a:pt x="188" y="104197"/>
                  </a:lnTo>
                  <a:lnTo>
                    <a:pt x="0" y="120950"/>
                  </a:lnTo>
                  <a:lnTo>
                    <a:pt x="42" y="137789"/>
                  </a:lnTo>
                  <a:lnTo>
                    <a:pt x="601" y="154327"/>
                  </a:lnTo>
                  <a:lnTo>
                    <a:pt x="1795" y="170378"/>
                  </a:lnTo>
                  <a:lnTo>
                    <a:pt x="3582" y="185937"/>
                  </a:lnTo>
                  <a:lnTo>
                    <a:pt x="5850" y="201079"/>
                  </a:lnTo>
                  <a:lnTo>
                    <a:pt x="8494" y="215893"/>
                  </a:lnTo>
                  <a:lnTo>
                    <a:pt x="11573" y="230301"/>
                  </a:lnTo>
                  <a:lnTo>
                    <a:pt x="15318" y="244063"/>
                  </a:lnTo>
                  <a:lnTo>
                    <a:pt x="19800" y="257097"/>
                  </a:lnTo>
                  <a:lnTo>
                    <a:pt x="24945" y="269308"/>
                  </a:lnTo>
                  <a:lnTo>
                    <a:pt x="30623" y="280517"/>
                  </a:lnTo>
                  <a:lnTo>
                    <a:pt x="36708" y="290719"/>
                  </a:lnTo>
                  <a:lnTo>
                    <a:pt x="43251" y="299893"/>
                  </a:lnTo>
                  <a:lnTo>
                    <a:pt x="50475" y="307916"/>
                  </a:lnTo>
                  <a:lnTo>
                    <a:pt x="58446" y="314825"/>
                  </a:lnTo>
                  <a:lnTo>
                    <a:pt x="67087" y="320466"/>
                  </a:lnTo>
                  <a:lnTo>
                    <a:pt x="76266" y="324433"/>
                  </a:lnTo>
                  <a:lnTo>
                    <a:pt x="85848" y="326651"/>
                  </a:lnTo>
                  <a:lnTo>
                    <a:pt x="95723" y="327176"/>
                  </a:lnTo>
                  <a:lnTo>
                    <a:pt x="105806" y="326015"/>
                  </a:lnTo>
                  <a:lnTo>
                    <a:pt x="116028" y="323342"/>
                  </a:lnTo>
                  <a:lnTo>
                    <a:pt x="126179" y="319277"/>
                  </a:lnTo>
                  <a:lnTo>
                    <a:pt x="135921" y="313808"/>
                  </a:lnTo>
                  <a:lnTo>
                    <a:pt x="145103" y="307054"/>
                  </a:lnTo>
                  <a:lnTo>
                    <a:pt x="153744" y="299079"/>
                  </a:lnTo>
                  <a:lnTo>
                    <a:pt x="161935" y="289824"/>
                  </a:lnTo>
                  <a:lnTo>
                    <a:pt x="169775" y="279370"/>
                  </a:lnTo>
                  <a:lnTo>
                    <a:pt x="177194" y="267757"/>
                  </a:lnTo>
                  <a:lnTo>
                    <a:pt x="183957" y="254906"/>
                  </a:lnTo>
                  <a:lnTo>
                    <a:pt x="189986" y="240894"/>
                  </a:lnTo>
                  <a:lnTo>
                    <a:pt x="195186" y="226077"/>
                  </a:lnTo>
                  <a:lnTo>
                    <a:pt x="199383" y="210987"/>
                  </a:lnTo>
                  <a:lnTo>
                    <a:pt x="202570" y="195949"/>
                  </a:lnTo>
                  <a:lnTo>
                    <a:pt x="204727" y="181090"/>
                  </a:lnTo>
                  <a:lnTo>
                    <a:pt x="205734" y="166427"/>
                  </a:lnTo>
                  <a:lnTo>
                    <a:pt x="205638" y="151933"/>
                  </a:lnTo>
                  <a:lnTo>
                    <a:pt x="204779" y="137572"/>
                  </a:lnTo>
                  <a:lnTo>
                    <a:pt x="203673" y="123310"/>
                  </a:lnTo>
                  <a:lnTo>
                    <a:pt x="202632" y="109135"/>
                  </a:lnTo>
                  <a:lnTo>
                    <a:pt x="201583" y="95634"/>
                  </a:lnTo>
                  <a:lnTo>
                    <a:pt x="199948" y="82652"/>
                  </a:lnTo>
                  <a:lnTo>
                    <a:pt x="196469" y="69047"/>
                  </a:lnTo>
                  <a:lnTo>
                    <a:pt x="18911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441672" y="1885346"/>
              <a:ext cx="273743" cy="366240"/>
            </a:xfrm>
            <a:custGeom>
              <a:avLst/>
              <a:gdLst/>
              <a:ahLst/>
              <a:cxnLst/>
              <a:rect l="0" t="0" r="0" b="0"/>
              <a:pathLst>
                <a:path w="273743" h="366240">
                  <a:moveTo>
                    <a:pt x="0" y="60912"/>
                  </a:moveTo>
                  <a:lnTo>
                    <a:pt x="1451" y="69586"/>
                  </a:lnTo>
                  <a:lnTo>
                    <a:pt x="3711" y="81934"/>
                  </a:lnTo>
                  <a:lnTo>
                    <a:pt x="6830" y="96112"/>
                  </a:lnTo>
                  <a:lnTo>
                    <a:pt x="10832" y="111379"/>
                  </a:lnTo>
                  <a:lnTo>
                    <a:pt x="15454" y="127537"/>
                  </a:lnTo>
                  <a:lnTo>
                    <a:pt x="20232" y="144667"/>
                  </a:lnTo>
                  <a:lnTo>
                    <a:pt x="24881" y="162731"/>
                  </a:lnTo>
                  <a:lnTo>
                    <a:pt x="29302" y="181096"/>
                  </a:lnTo>
                  <a:lnTo>
                    <a:pt x="33497" y="198666"/>
                  </a:lnTo>
                  <a:lnTo>
                    <a:pt x="37497" y="214893"/>
                  </a:lnTo>
                  <a:lnTo>
                    <a:pt x="41183" y="229907"/>
                  </a:lnTo>
                  <a:lnTo>
                    <a:pt x="44288" y="244218"/>
                  </a:lnTo>
                  <a:lnTo>
                    <a:pt x="46714" y="258218"/>
                  </a:lnTo>
                  <a:lnTo>
                    <a:pt x="48683" y="272115"/>
                  </a:lnTo>
                  <a:lnTo>
                    <a:pt x="50621" y="286000"/>
                  </a:lnTo>
                  <a:lnTo>
                    <a:pt x="52765" y="299879"/>
                  </a:lnTo>
                  <a:lnTo>
                    <a:pt x="54682" y="312775"/>
                  </a:lnTo>
                  <a:lnTo>
                    <a:pt x="54877" y="322718"/>
                  </a:lnTo>
                  <a:lnTo>
                    <a:pt x="52649" y="328290"/>
                  </a:lnTo>
                  <a:lnTo>
                    <a:pt x="48882" y="329002"/>
                  </a:lnTo>
                  <a:lnTo>
                    <a:pt x="44138" y="325536"/>
                  </a:lnTo>
                  <a:lnTo>
                    <a:pt x="38877" y="318721"/>
                  </a:lnTo>
                  <a:lnTo>
                    <a:pt x="33604" y="309130"/>
                  </a:lnTo>
                  <a:lnTo>
                    <a:pt x="28594" y="297315"/>
                  </a:lnTo>
                  <a:lnTo>
                    <a:pt x="24086" y="283809"/>
                  </a:lnTo>
                  <a:lnTo>
                    <a:pt x="20357" y="269064"/>
                  </a:lnTo>
                  <a:lnTo>
                    <a:pt x="17482" y="253435"/>
                  </a:lnTo>
                  <a:lnTo>
                    <a:pt x="15363" y="237024"/>
                  </a:lnTo>
                  <a:lnTo>
                    <a:pt x="13850" y="219713"/>
                  </a:lnTo>
                  <a:lnTo>
                    <a:pt x="12791" y="201514"/>
                  </a:lnTo>
                  <a:lnTo>
                    <a:pt x="12061" y="182715"/>
                  </a:lnTo>
                  <a:lnTo>
                    <a:pt x="11562" y="163789"/>
                  </a:lnTo>
                  <a:lnTo>
                    <a:pt x="11228" y="145023"/>
                  </a:lnTo>
                  <a:lnTo>
                    <a:pt x="11173" y="126676"/>
                  </a:lnTo>
                  <a:lnTo>
                    <a:pt x="11666" y="109050"/>
                  </a:lnTo>
                  <a:lnTo>
                    <a:pt x="12821" y="92240"/>
                  </a:lnTo>
                  <a:lnTo>
                    <a:pt x="14750" y="76495"/>
                  </a:lnTo>
                  <a:lnTo>
                    <a:pt x="17649" y="62285"/>
                  </a:lnTo>
                  <a:lnTo>
                    <a:pt x="21527" y="49725"/>
                  </a:lnTo>
                  <a:lnTo>
                    <a:pt x="26251" y="38627"/>
                  </a:lnTo>
                  <a:lnTo>
                    <a:pt x="31638" y="28697"/>
                  </a:lnTo>
                  <a:lnTo>
                    <a:pt x="37532" y="19655"/>
                  </a:lnTo>
                  <a:lnTo>
                    <a:pt x="44286" y="11749"/>
                  </a:lnTo>
                  <a:lnTo>
                    <a:pt x="52716" y="5715"/>
                  </a:lnTo>
                  <a:lnTo>
                    <a:pt x="63127" y="1809"/>
                  </a:lnTo>
                  <a:lnTo>
                    <a:pt x="75206" y="0"/>
                  </a:lnTo>
                  <a:lnTo>
                    <a:pt x="88301" y="223"/>
                  </a:lnTo>
                  <a:lnTo>
                    <a:pt x="101916" y="2226"/>
                  </a:lnTo>
                  <a:lnTo>
                    <a:pt x="115445" y="5654"/>
                  </a:lnTo>
                  <a:lnTo>
                    <a:pt x="128134" y="10156"/>
                  </a:lnTo>
                  <a:lnTo>
                    <a:pt x="139664" y="15445"/>
                  </a:lnTo>
                  <a:lnTo>
                    <a:pt x="150235" y="21620"/>
                  </a:lnTo>
                  <a:lnTo>
                    <a:pt x="160342" y="29128"/>
                  </a:lnTo>
                  <a:lnTo>
                    <a:pt x="170324" y="38102"/>
                  </a:lnTo>
                  <a:lnTo>
                    <a:pt x="180016" y="48232"/>
                  </a:lnTo>
                  <a:lnTo>
                    <a:pt x="188852" y="58949"/>
                  </a:lnTo>
                  <a:lnTo>
                    <a:pt x="196582" y="69857"/>
                  </a:lnTo>
                  <a:lnTo>
                    <a:pt x="203417" y="80603"/>
                  </a:lnTo>
                  <a:lnTo>
                    <a:pt x="209850" y="90813"/>
                  </a:lnTo>
                  <a:lnTo>
                    <a:pt x="216210" y="100359"/>
                  </a:lnTo>
                  <a:lnTo>
                    <a:pt x="222482" y="109939"/>
                  </a:lnTo>
                  <a:lnTo>
                    <a:pt x="228401" y="120897"/>
                  </a:lnTo>
                  <a:lnTo>
                    <a:pt x="233831" y="133861"/>
                  </a:lnTo>
                  <a:lnTo>
                    <a:pt x="238783" y="148318"/>
                  </a:lnTo>
                  <a:lnTo>
                    <a:pt x="243337" y="163026"/>
                  </a:lnTo>
                  <a:lnTo>
                    <a:pt x="247578" y="177224"/>
                  </a:lnTo>
                  <a:lnTo>
                    <a:pt x="251426" y="190991"/>
                  </a:lnTo>
                  <a:lnTo>
                    <a:pt x="254638" y="204973"/>
                  </a:lnTo>
                  <a:lnTo>
                    <a:pt x="257137" y="219552"/>
                  </a:lnTo>
                  <a:lnTo>
                    <a:pt x="259156" y="234476"/>
                  </a:lnTo>
                  <a:lnTo>
                    <a:pt x="261127" y="249056"/>
                  </a:lnTo>
                  <a:lnTo>
                    <a:pt x="263302" y="262912"/>
                  </a:lnTo>
                  <a:lnTo>
                    <a:pt x="265594" y="276150"/>
                  </a:lnTo>
                  <a:lnTo>
                    <a:pt x="267680" y="289180"/>
                  </a:lnTo>
                  <a:lnTo>
                    <a:pt x="269381" y="302265"/>
                  </a:lnTo>
                  <a:lnTo>
                    <a:pt x="270678" y="315094"/>
                  </a:lnTo>
                  <a:lnTo>
                    <a:pt x="271763" y="328228"/>
                  </a:lnTo>
                  <a:lnTo>
                    <a:pt x="272730" y="343947"/>
                  </a:lnTo>
                  <a:lnTo>
                    <a:pt x="273742" y="366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80530" y="1880988"/>
              <a:ext cx="240211" cy="381252"/>
            </a:xfrm>
            <a:custGeom>
              <a:avLst/>
              <a:gdLst/>
              <a:ahLst/>
              <a:cxnLst/>
              <a:rect l="0" t="0" r="0" b="0"/>
              <a:pathLst>
                <a:path w="240211" h="381252">
                  <a:moveTo>
                    <a:pt x="166511" y="23156"/>
                  </a:moveTo>
                  <a:lnTo>
                    <a:pt x="160509" y="17356"/>
                  </a:lnTo>
                  <a:lnTo>
                    <a:pt x="153664" y="12431"/>
                  </a:lnTo>
                  <a:lnTo>
                    <a:pt x="145273" y="7938"/>
                  </a:lnTo>
                  <a:lnTo>
                    <a:pt x="135472" y="4063"/>
                  </a:lnTo>
                  <a:lnTo>
                    <a:pt x="124509" y="1346"/>
                  </a:lnTo>
                  <a:lnTo>
                    <a:pt x="112653" y="0"/>
                  </a:lnTo>
                  <a:lnTo>
                    <a:pt x="100302" y="245"/>
                  </a:lnTo>
                  <a:lnTo>
                    <a:pt x="87954" y="2459"/>
                  </a:lnTo>
                  <a:lnTo>
                    <a:pt x="75883" y="6664"/>
                  </a:lnTo>
                  <a:lnTo>
                    <a:pt x="64324" y="12912"/>
                  </a:lnTo>
                  <a:lnTo>
                    <a:pt x="53555" y="21450"/>
                  </a:lnTo>
                  <a:lnTo>
                    <a:pt x="43649" y="32192"/>
                  </a:lnTo>
                  <a:lnTo>
                    <a:pt x="34674" y="44794"/>
                  </a:lnTo>
                  <a:lnTo>
                    <a:pt x="26783" y="58839"/>
                  </a:lnTo>
                  <a:lnTo>
                    <a:pt x="19958" y="73950"/>
                  </a:lnTo>
                  <a:lnTo>
                    <a:pt x="14203" y="89823"/>
                  </a:lnTo>
                  <a:lnTo>
                    <a:pt x="9628" y="106229"/>
                  </a:lnTo>
                  <a:lnTo>
                    <a:pt x="6179" y="123004"/>
                  </a:lnTo>
                  <a:lnTo>
                    <a:pt x="3674" y="140030"/>
                  </a:lnTo>
                  <a:lnTo>
                    <a:pt x="1901" y="157227"/>
                  </a:lnTo>
                  <a:lnTo>
                    <a:pt x="674" y="174530"/>
                  </a:lnTo>
                  <a:lnTo>
                    <a:pt x="0" y="191574"/>
                  </a:lnTo>
                  <a:lnTo>
                    <a:pt x="71" y="207720"/>
                  </a:lnTo>
                  <a:lnTo>
                    <a:pt x="933" y="222695"/>
                  </a:lnTo>
                  <a:lnTo>
                    <a:pt x="2495" y="236717"/>
                  </a:lnTo>
                  <a:lnTo>
                    <a:pt x="4614" y="250289"/>
                  </a:lnTo>
                  <a:lnTo>
                    <a:pt x="7156" y="263752"/>
                  </a:lnTo>
                  <a:lnTo>
                    <a:pt x="10168" y="277101"/>
                  </a:lnTo>
                  <a:lnTo>
                    <a:pt x="13867" y="290079"/>
                  </a:lnTo>
                  <a:lnTo>
                    <a:pt x="18319" y="302555"/>
                  </a:lnTo>
                  <a:lnTo>
                    <a:pt x="23444" y="314544"/>
                  </a:lnTo>
                  <a:lnTo>
                    <a:pt x="29108" y="326129"/>
                  </a:lnTo>
                  <a:lnTo>
                    <a:pt x="35183" y="337393"/>
                  </a:lnTo>
                  <a:lnTo>
                    <a:pt x="41721" y="348092"/>
                  </a:lnTo>
                  <a:lnTo>
                    <a:pt x="48940" y="357679"/>
                  </a:lnTo>
                  <a:lnTo>
                    <a:pt x="56918" y="365933"/>
                  </a:lnTo>
                  <a:lnTo>
                    <a:pt x="65903" y="372628"/>
                  </a:lnTo>
                  <a:lnTo>
                    <a:pt x="76377" y="377377"/>
                  </a:lnTo>
                  <a:lnTo>
                    <a:pt x="88457" y="380161"/>
                  </a:lnTo>
                  <a:lnTo>
                    <a:pt x="101636" y="381251"/>
                  </a:lnTo>
                  <a:lnTo>
                    <a:pt x="115015" y="381010"/>
                  </a:lnTo>
                  <a:lnTo>
                    <a:pt x="128046" y="379781"/>
                  </a:lnTo>
                  <a:lnTo>
                    <a:pt x="140556" y="377841"/>
                  </a:lnTo>
                  <a:lnTo>
                    <a:pt x="152562" y="375403"/>
                  </a:lnTo>
                  <a:lnTo>
                    <a:pt x="164150" y="372615"/>
                  </a:lnTo>
                  <a:lnTo>
                    <a:pt x="175253" y="369422"/>
                  </a:lnTo>
                  <a:lnTo>
                    <a:pt x="185651" y="365594"/>
                  </a:lnTo>
                  <a:lnTo>
                    <a:pt x="195276" y="361061"/>
                  </a:lnTo>
                  <a:lnTo>
                    <a:pt x="204104" y="356200"/>
                  </a:lnTo>
                  <a:lnTo>
                    <a:pt x="213044" y="351263"/>
                  </a:lnTo>
                  <a:lnTo>
                    <a:pt x="223996" y="345818"/>
                  </a:lnTo>
                  <a:lnTo>
                    <a:pt x="240210" y="339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36956" y="1461947"/>
              <a:ext cx="31185" cy="800167"/>
            </a:xfrm>
            <a:custGeom>
              <a:avLst/>
              <a:gdLst/>
              <a:ahLst/>
              <a:cxnLst/>
              <a:rect l="0" t="0" r="0" b="0"/>
              <a:pathLst>
                <a:path w="31185" h="800167">
                  <a:moveTo>
                    <a:pt x="10127" y="0"/>
                  </a:moveTo>
                  <a:lnTo>
                    <a:pt x="7260" y="14602"/>
                  </a:lnTo>
                  <a:lnTo>
                    <a:pt x="5118" y="27873"/>
                  </a:lnTo>
                  <a:lnTo>
                    <a:pt x="3515" y="41074"/>
                  </a:lnTo>
                  <a:lnTo>
                    <a:pt x="2334" y="54416"/>
                  </a:lnTo>
                  <a:lnTo>
                    <a:pt x="1485" y="67925"/>
                  </a:lnTo>
                  <a:lnTo>
                    <a:pt x="889" y="81587"/>
                  </a:lnTo>
                  <a:lnTo>
                    <a:pt x="474" y="95699"/>
                  </a:lnTo>
                  <a:lnTo>
                    <a:pt x="190" y="110845"/>
                  </a:lnTo>
                  <a:lnTo>
                    <a:pt x="0" y="127260"/>
                  </a:lnTo>
                  <a:lnTo>
                    <a:pt x="42" y="144861"/>
                  </a:lnTo>
                  <a:lnTo>
                    <a:pt x="602" y="163433"/>
                  </a:lnTo>
                  <a:lnTo>
                    <a:pt x="1792" y="182747"/>
                  </a:lnTo>
                  <a:lnTo>
                    <a:pt x="3405" y="202768"/>
                  </a:lnTo>
                  <a:lnTo>
                    <a:pt x="5026" y="223645"/>
                  </a:lnTo>
                  <a:lnTo>
                    <a:pt x="6412" y="245392"/>
                  </a:lnTo>
                  <a:lnTo>
                    <a:pt x="7492" y="267894"/>
                  </a:lnTo>
                  <a:lnTo>
                    <a:pt x="8293" y="290991"/>
                  </a:lnTo>
                  <a:lnTo>
                    <a:pt x="8870" y="314532"/>
                  </a:lnTo>
                  <a:lnTo>
                    <a:pt x="9444" y="338392"/>
                  </a:lnTo>
                  <a:lnTo>
                    <a:pt x="10369" y="362476"/>
                  </a:lnTo>
                  <a:lnTo>
                    <a:pt x="11807" y="386711"/>
                  </a:lnTo>
                  <a:lnTo>
                    <a:pt x="13589" y="410884"/>
                  </a:lnTo>
                  <a:lnTo>
                    <a:pt x="15324" y="434653"/>
                  </a:lnTo>
                  <a:lnTo>
                    <a:pt x="16785" y="457862"/>
                  </a:lnTo>
                  <a:lnTo>
                    <a:pt x="17918" y="480364"/>
                  </a:lnTo>
                  <a:lnTo>
                    <a:pt x="18752" y="501941"/>
                  </a:lnTo>
                  <a:lnTo>
                    <a:pt x="19353" y="522568"/>
                  </a:lnTo>
                  <a:lnTo>
                    <a:pt x="19943" y="542371"/>
                  </a:lnTo>
                  <a:lnTo>
                    <a:pt x="20877" y="561523"/>
                  </a:lnTo>
                  <a:lnTo>
                    <a:pt x="22323" y="580190"/>
                  </a:lnTo>
                  <a:lnTo>
                    <a:pt x="24109" y="598509"/>
                  </a:lnTo>
                  <a:lnTo>
                    <a:pt x="25848" y="616583"/>
                  </a:lnTo>
                  <a:lnTo>
                    <a:pt x="27311" y="634483"/>
                  </a:lnTo>
                  <a:lnTo>
                    <a:pt x="28444" y="652099"/>
                  </a:lnTo>
                  <a:lnTo>
                    <a:pt x="29279" y="669160"/>
                  </a:lnTo>
                  <a:lnTo>
                    <a:pt x="29876" y="685568"/>
                  </a:lnTo>
                  <a:lnTo>
                    <a:pt x="30292" y="701536"/>
                  </a:lnTo>
                  <a:lnTo>
                    <a:pt x="30581" y="717484"/>
                  </a:lnTo>
                  <a:lnTo>
                    <a:pt x="30777" y="733638"/>
                  </a:lnTo>
                  <a:lnTo>
                    <a:pt x="30910" y="749309"/>
                  </a:lnTo>
                  <a:lnTo>
                    <a:pt x="31015" y="764522"/>
                  </a:lnTo>
                  <a:lnTo>
                    <a:pt x="31101" y="780619"/>
                  </a:lnTo>
                  <a:lnTo>
                    <a:pt x="31184" y="800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778585" y="1767314"/>
              <a:ext cx="610654" cy="42075"/>
            </a:xfrm>
            <a:custGeom>
              <a:avLst/>
              <a:gdLst/>
              <a:ahLst/>
              <a:cxnLst/>
              <a:rect l="0" t="0" r="0" b="0"/>
              <a:pathLst>
                <a:path w="610654" h="42075">
                  <a:moveTo>
                    <a:pt x="610653" y="10488"/>
                  </a:moveTo>
                  <a:lnTo>
                    <a:pt x="601970" y="10484"/>
                  </a:lnTo>
                  <a:lnTo>
                    <a:pt x="589276" y="10311"/>
                  </a:lnTo>
                  <a:lnTo>
                    <a:pt x="573802" y="9662"/>
                  </a:lnTo>
                  <a:lnTo>
                    <a:pt x="556046" y="8414"/>
                  </a:lnTo>
                  <a:lnTo>
                    <a:pt x="536929" y="6761"/>
                  </a:lnTo>
                  <a:lnTo>
                    <a:pt x="517800" y="5113"/>
                  </a:lnTo>
                  <a:lnTo>
                    <a:pt x="499419" y="3710"/>
                  </a:lnTo>
                  <a:lnTo>
                    <a:pt x="481827" y="2617"/>
                  </a:lnTo>
                  <a:lnTo>
                    <a:pt x="464641" y="1809"/>
                  </a:lnTo>
                  <a:lnTo>
                    <a:pt x="447560" y="1231"/>
                  </a:lnTo>
                  <a:lnTo>
                    <a:pt x="430445" y="826"/>
                  </a:lnTo>
                  <a:lnTo>
                    <a:pt x="413246" y="547"/>
                  </a:lnTo>
                  <a:lnTo>
                    <a:pt x="395960" y="356"/>
                  </a:lnTo>
                  <a:lnTo>
                    <a:pt x="378603" y="226"/>
                  </a:lnTo>
                  <a:lnTo>
                    <a:pt x="361189" y="138"/>
                  </a:lnTo>
                  <a:lnTo>
                    <a:pt x="343735" y="79"/>
                  </a:lnTo>
                  <a:lnTo>
                    <a:pt x="326252" y="40"/>
                  </a:lnTo>
                  <a:lnTo>
                    <a:pt x="308747" y="13"/>
                  </a:lnTo>
                  <a:lnTo>
                    <a:pt x="291230" y="0"/>
                  </a:lnTo>
                  <a:lnTo>
                    <a:pt x="273701" y="161"/>
                  </a:lnTo>
                  <a:lnTo>
                    <a:pt x="256167" y="801"/>
                  </a:lnTo>
                  <a:lnTo>
                    <a:pt x="238633" y="2045"/>
                  </a:lnTo>
                  <a:lnTo>
                    <a:pt x="221264" y="3694"/>
                  </a:lnTo>
                  <a:lnTo>
                    <a:pt x="204370" y="5340"/>
                  </a:lnTo>
                  <a:lnTo>
                    <a:pt x="188079" y="6745"/>
                  </a:lnTo>
                  <a:lnTo>
                    <a:pt x="172359" y="8010"/>
                  </a:lnTo>
                  <a:lnTo>
                    <a:pt x="157108" y="9466"/>
                  </a:lnTo>
                  <a:lnTo>
                    <a:pt x="142216" y="11297"/>
                  </a:lnTo>
                  <a:lnTo>
                    <a:pt x="127588" y="13527"/>
                  </a:lnTo>
                  <a:lnTo>
                    <a:pt x="113145" y="16102"/>
                  </a:lnTo>
                  <a:lnTo>
                    <a:pt x="98833" y="18949"/>
                  </a:lnTo>
                  <a:lnTo>
                    <a:pt x="84608" y="21997"/>
                  </a:lnTo>
                  <a:lnTo>
                    <a:pt x="70445" y="25189"/>
                  </a:lnTo>
                  <a:lnTo>
                    <a:pt x="56341" y="28478"/>
                  </a:lnTo>
                  <a:lnTo>
                    <a:pt x="42888" y="31680"/>
                  </a:lnTo>
                  <a:lnTo>
                    <a:pt x="29946" y="34790"/>
                  </a:lnTo>
                  <a:lnTo>
                    <a:pt x="16373" y="38080"/>
                  </a:lnTo>
                  <a:lnTo>
                    <a:pt x="0" y="42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305010" y="203048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10" y="81182"/>
                  </a:lnTo>
                  <a:lnTo>
                    <a:pt x="355" y="97284"/>
                  </a:lnTo>
                  <a:lnTo>
                    <a:pt x="1652" y="113308"/>
                  </a:lnTo>
                  <a:lnTo>
                    <a:pt x="4150" y="128996"/>
                  </a:lnTo>
                  <a:lnTo>
                    <a:pt x="7471" y="144078"/>
                  </a:lnTo>
                  <a:lnTo>
                    <a:pt x="11125" y="159861"/>
                  </a:lnTo>
                  <a:lnTo>
                    <a:pt x="15434" y="179965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36596" y="193573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40240" y="1946258"/>
              <a:ext cx="210294" cy="356421"/>
            </a:xfrm>
            <a:custGeom>
              <a:avLst/>
              <a:gdLst/>
              <a:ahLst/>
              <a:cxnLst/>
              <a:rect l="0" t="0" r="0" b="0"/>
              <a:pathLst>
                <a:path w="210294" h="356421">
                  <a:moveTo>
                    <a:pt x="127984" y="31586"/>
                  </a:moveTo>
                  <a:lnTo>
                    <a:pt x="116383" y="34586"/>
                  </a:lnTo>
                  <a:lnTo>
                    <a:pt x="106533" y="38009"/>
                  </a:lnTo>
                  <a:lnTo>
                    <a:pt x="97529" y="42205"/>
                  </a:lnTo>
                  <a:lnTo>
                    <a:pt x="89087" y="47105"/>
                  </a:lnTo>
                  <a:lnTo>
                    <a:pt x="81060" y="52587"/>
                  </a:lnTo>
                  <a:lnTo>
                    <a:pt x="73337" y="58526"/>
                  </a:lnTo>
                  <a:lnTo>
                    <a:pt x="65833" y="65133"/>
                  </a:lnTo>
                  <a:lnTo>
                    <a:pt x="58481" y="72929"/>
                  </a:lnTo>
                  <a:lnTo>
                    <a:pt x="51237" y="82099"/>
                  </a:lnTo>
                  <a:lnTo>
                    <a:pt x="44066" y="92529"/>
                  </a:lnTo>
                  <a:lnTo>
                    <a:pt x="36945" y="103979"/>
                  </a:lnTo>
                  <a:lnTo>
                    <a:pt x="29861" y="116201"/>
                  </a:lnTo>
                  <a:lnTo>
                    <a:pt x="22969" y="128983"/>
                  </a:lnTo>
                  <a:lnTo>
                    <a:pt x="16567" y="142162"/>
                  </a:lnTo>
                  <a:lnTo>
                    <a:pt x="10789" y="155612"/>
                  </a:lnTo>
                  <a:lnTo>
                    <a:pt x="5928" y="169083"/>
                  </a:lnTo>
                  <a:lnTo>
                    <a:pt x="2493" y="182207"/>
                  </a:lnTo>
                  <a:lnTo>
                    <a:pt x="626" y="194818"/>
                  </a:lnTo>
                  <a:lnTo>
                    <a:pt x="0" y="207084"/>
                  </a:lnTo>
                  <a:lnTo>
                    <a:pt x="26" y="219394"/>
                  </a:lnTo>
                  <a:lnTo>
                    <a:pt x="307" y="231975"/>
                  </a:lnTo>
                  <a:lnTo>
                    <a:pt x="968" y="244885"/>
                  </a:lnTo>
                  <a:lnTo>
                    <a:pt x="2542" y="258091"/>
                  </a:lnTo>
                  <a:lnTo>
                    <a:pt x="5270" y="271526"/>
                  </a:lnTo>
                  <a:lnTo>
                    <a:pt x="9255" y="284803"/>
                  </a:lnTo>
                  <a:lnTo>
                    <a:pt x="14613" y="297257"/>
                  </a:lnTo>
                  <a:lnTo>
                    <a:pt x="21261" y="308593"/>
                  </a:lnTo>
                  <a:lnTo>
                    <a:pt x="28978" y="318847"/>
                  </a:lnTo>
                  <a:lnTo>
                    <a:pt x="37523" y="328202"/>
                  </a:lnTo>
                  <a:lnTo>
                    <a:pt x="46672" y="336854"/>
                  </a:lnTo>
                  <a:lnTo>
                    <a:pt x="56255" y="344497"/>
                  </a:lnTo>
                  <a:lnTo>
                    <a:pt x="66140" y="350354"/>
                  </a:lnTo>
                  <a:lnTo>
                    <a:pt x="76232" y="354146"/>
                  </a:lnTo>
                  <a:lnTo>
                    <a:pt x="86466" y="356048"/>
                  </a:lnTo>
                  <a:lnTo>
                    <a:pt x="96797" y="356420"/>
                  </a:lnTo>
                  <a:lnTo>
                    <a:pt x="107194" y="355630"/>
                  </a:lnTo>
                  <a:lnTo>
                    <a:pt x="117633" y="353831"/>
                  </a:lnTo>
                  <a:lnTo>
                    <a:pt x="128103" y="350961"/>
                  </a:lnTo>
                  <a:lnTo>
                    <a:pt x="138587" y="347064"/>
                  </a:lnTo>
                  <a:lnTo>
                    <a:pt x="148916" y="341975"/>
                  </a:lnTo>
                  <a:lnTo>
                    <a:pt x="158779" y="335271"/>
                  </a:lnTo>
                  <a:lnTo>
                    <a:pt x="168037" y="326871"/>
                  </a:lnTo>
                  <a:lnTo>
                    <a:pt x="176559" y="317144"/>
                  </a:lnTo>
                  <a:lnTo>
                    <a:pt x="184138" y="306705"/>
                  </a:lnTo>
                  <a:lnTo>
                    <a:pt x="190748" y="295978"/>
                  </a:lnTo>
                  <a:lnTo>
                    <a:pt x="196357" y="285015"/>
                  </a:lnTo>
                  <a:lnTo>
                    <a:pt x="200836" y="273597"/>
                  </a:lnTo>
                  <a:lnTo>
                    <a:pt x="204220" y="261611"/>
                  </a:lnTo>
                  <a:lnTo>
                    <a:pt x="206681" y="248765"/>
                  </a:lnTo>
                  <a:lnTo>
                    <a:pt x="208424" y="234538"/>
                  </a:lnTo>
                  <a:lnTo>
                    <a:pt x="209632" y="218786"/>
                  </a:lnTo>
                  <a:lnTo>
                    <a:pt x="210293" y="202155"/>
                  </a:lnTo>
                  <a:lnTo>
                    <a:pt x="210212" y="185839"/>
                  </a:lnTo>
                  <a:lnTo>
                    <a:pt x="209341" y="170504"/>
                  </a:lnTo>
                  <a:lnTo>
                    <a:pt x="207602" y="156449"/>
                  </a:lnTo>
                  <a:lnTo>
                    <a:pt x="204832" y="143855"/>
                  </a:lnTo>
                  <a:lnTo>
                    <a:pt x="201044" y="132642"/>
                  </a:lnTo>
                  <a:lnTo>
                    <a:pt x="196550" y="122417"/>
                  </a:lnTo>
                  <a:lnTo>
                    <a:pt x="191850" y="112607"/>
                  </a:lnTo>
                  <a:lnTo>
                    <a:pt x="187240" y="102847"/>
                  </a:lnTo>
                  <a:lnTo>
                    <a:pt x="182501" y="92981"/>
                  </a:lnTo>
                  <a:lnTo>
                    <a:pt x="177029" y="82970"/>
                  </a:lnTo>
                  <a:lnTo>
                    <a:pt x="170534" y="72824"/>
                  </a:lnTo>
                  <a:lnTo>
                    <a:pt x="163205" y="62569"/>
                  </a:lnTo>
                  <a:lnTo>
                    <a:pt x="155513" y="52232"/>
                  </a:lnTo>
                  <a:lnTo>
                    <a:pt x="147791" y="41850"/>
                  </a:lnTo>
                  <a:lnTo>
                    <a:pt x="140478" y="31894"/>
                  </a:lnTo>
                  <a:lnTo>
                    <a:pt x="133484" y="22291"/>
                  </a:lnTo>
                  <a:lnTo>
                    <a:pt x="126198" y="12197"/>
                  </a:lnTo>
                  <a:lnTo>
                    <a:pt x="1174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15623" y="1925454"/>
              <a:ext cx="252684" cy="463002"/>
            </a:xfrm>
            <a:custGeom>
              <a:avLst/>
              <a:gdLst/>
              <a:ahLst/>
              <a:cxnLst/>
              <a:rect l="0" t="0" r="0" b="0"/>
              <a:pathLst>
                <a:path w="252684" h="463002">
                  <a:moveTo>
                    <a:pt x="0" y="168203"/>
                  </a:moveTo>
                  <a:lnTo>
                    <a:pt x="2933" y="180005"/>
                  </a:lnTo>
                  <a:lnTo>
                    <a:pt x="5715" y="191774"/>
                  </a:lnTo>
                  <a:lnTo>
                    <a:pt x="8615" y="204669"/>
                  </a:lnTo>
                  <a:lnTo>
                    <a:pt x="11655" y="218690"/>
                  </a:lnTo>
                  <a:lnTo>
                    <a:pt x="14820" y="233667"/>
                  </a:lnTo>
                  <a:lnTo>
                    <a:pt x="18080" y="249385"/>
                  </a:lnTo>
                  <a:lnTo>
                    <a:pt x="21244" y="265487"/>
                  </a:lnTo>
                  <a:lnTo>
                    <a:pt x="23987" y="281511"/>
                  </a:lnTo>
                  <a:lnTo>
                    <a:pt x="26168" y="297204"/>
                  </a:lnTo>
                  <a:lnTo>
                    <a:pt x="27970" y="312349"/>
                  </a:lnTo>
                  <a:lnTo>
                    <a:pt x="29795" y="326678"/>
                  </a:lnTo>
                  <a:lnTo>
                    <a:pt x="31859" y="340044"/>
                  </a:lnTo>
                  <a:lnTo>
                    <a:pt x="33573" y="349429"/>
                  </a:lnTo>
                  <a:lnTo>
                    <a:pt x="34007" y="351120"/>
                  </a:lnTo>
                  <a:lnTo>
                    <a:pt x="33211" y="346465"/>
                  </a:lnTo>
                  <a:lnTo>
                    <a:pt x="31516" y="337444"/>
                  </a:lnTo>
                  <a:lnTo>
                    <a:pt x="29211" y="325193"/>
                  </a:lnTo>
                  <a:lnTo>
                    <a:pt x="26499" y="310082"/>
                  </a:lnTo>
                  <a:lnTo>
                    <a:pt x="23522" y="292507"/>
                  </a:lnTo>
                  <a:lnTo>
                    <a:pt x="20536" y="273123"/>
                  </a:lnTo>
                  <a:lnTo>
                    <a:pt x="17909" y="252721"/>
                  </a:lnTo>
                  <a:lnTo>
                    <a:pt x="15808" y="231841"/>
                  </a:lnTo>
                  <a:lnTo>
                    <a:pt x="14227" y="210765"/>
                  </a:lnTo>
                  <a:lnTo>
                    <a:pt x="13082" y="189626"/>
                  </a:lnTo>
                  <a:lnTo>
                    <a:pt x="12279" y="168495"/>
                  </a:lnTo>
                  <a:lnTo>
                    <a:pt x="11891" y="147880"/>
                  </a:lnTo>
                  <a:lnTo>
                    <a:pt x="12155" y="128709"/>
                  </a:lnTo>
                  <a:lnTo>
                    <a:pt x="13146" y="111368"/>
                  </a:lnTo>
                  <a:lnTo>
                    <a:pt x="14795" y="95757"/>
                  </a:lnTo>
                  <a:lnTo>
                    <a:pt x="16972" y="81568"/>
                  </a:lnTo>
                  <a:lnTo>
                    <a:pt x="19553" y="68464"/>
                  </a:lnTo>
                  <a:lnTo>
                    <a:pt x="22590" y="56151"/>
                  </a:lnTo>
                  <a:lnTo>
                    <a:pt x="26306" y="44401"/>
                  </a:lnTo>
                  <a:lnTo>
                    <a:pt x="30779" y="33055"/>
                  </a:lnTo>
                  <a:lnTo>
                    <a:pt x="36257" y="22483"/>
                  </a:lnTo>
                  <a:lnTo>
                    <a:pt x="43223" y="13521"/>
                  </a:lnTo>
                  <a:lnTo>
                    <a:pt x="51795" y="6512"/>
                  </a:lnTo>
                  <a:lnTo>
                    <a:pt x="61466" y="1808"/>
                  </a:lnTo>
                  <a:lnTo>
                    <a:pt x="71336" y="0"/>
                  </a:lnTo>
                  <a:lnTo>
                    <a:pt x="80857" y="1123"/>
                  </a:lnTo>
                  <a:lnTo>
                    <a:pt x="89857" y="4775"/>
                  </a:lnTo>
                  <a:lnTo>
                    <a:pt x="98354" y="10415"/>
                  </a:lnTo>
                  <a:lnTo>
                    <a:pt x="106438" y="17548"/>
                  </a:lnTo>
                  <a:lnTo>
                    <a:pt x="114204" y="26248"/>
                  </a:lnTo>
                  <a:lnTo>
                    <a:pt x="121741" y="37120"/>
                  </a:lnTo>
                  <a:lnTo>
                    <a:pt x="129109" y="50308"/>
                  </a:lnTo>
                  <a:lnTo>
                    <a:pt x="136197" y="65062"/>
                  </a:lnTo>
                  <a:lnTo>
                    <a:pt x="142731" y="80042"/>
                  </a:lnTo>
                  <a:lnTo>
                    <a:pt x="148607" y="94448"/>
                  </a:lnTo>
                  <a:lnTo>
                    <a:pt x="153873" y="108034"/>
                  </a:lnTo>
                  <a:lnTo>
                    <a:pt x="158646" y="120838"/>
                  </a:lnTo>
                  <a:lnTo>
                    <a:pt x="163042" y="133006"/>
                  </a:lnTo>
                  <a:lnTo>
                    <a:pt x="167165" y="144856"/>
                  </a:lnTo>
                  <a:lnTo>
                    <a:pt x="171094" y="156828"/>
                  </a:lnTo>
                  <a:lnTo>
                    <a:pt x="174883" y="169153"/>
                  </a:lnTo>
                  <a:lnTo>
                    <a:pt x="178413" y="181877"/>
                  </a:lnTo>
                  <a:lnTo>
                    <a:pt x="181405" y="194952"/>
                  </a:lnTo>
                  <a:lnTo>
                    <a:pt x="183753" y="208300"/>
                  </a:lnTo>
                  <a:lnTo>
                    <a:pt x="185668" y="221687"/>
                  </a:lnTo>
                  <a:lnTo>
                    <a:pt x="187567" y="234747"/>
                  </a:lnTo>
                  <a:lnTo>
                    <a:pt x="189700" y="247307"/>
                  </a:lnTo>
                  <a:lnTo>
                    <a:pt x="192135" y="259367"/>
                  </a:lnTo>
                  <a:lnTo>
                    <a:pt x="194848" y="271006"/>
                  </a:lnTo>
                  <a:lnTo>
                    <a:pt x="197787" y="282332"/>
                  </a:lnTo>
                  <a:lnTo>
                    <a:pt x="200897" y="293924"/>
                  </a:lnTo>
                  <a:lnTo>
                    <a:pt x="204131" y="306771"/>
                  </a:lnTo>
                  <a:lnTo>
                    <a:pt x="207451" y="321305"/>
                  </a:lnTo>
                  <a:lnTo>
                    <a:pt x="210832" y="337137"/>
                  </a:lnTo>
                  <a:lnTo>
                    <a:pt x="214255" y="353374"/>
                  </a:lnTo>
                  <a:lnTo>
                    <a:pt x="217707" y="369438"/>
                  </a:lnTo>
                  <a:lnTo>
                    <a:pt x="221178" y="384950"/>
                  </a:lnTo>
                  <a:lnTo>
                    <a:pt x="224660" y="399586"/>
                  </a:lnTo>
                  <a:lnTo>
                    <a:pt x="228152" y="413261"/>
                  </a:lnTo>
                  <a:lnTo>
                    <a:pt x="231692" y="425636"/>
                  </a:lnTo>
                  <a:lnTo>
                    <a:pt x="235808" y="437223"/>
                  </a:lnTo>
                  <a:lnTo>
                    <a:pt x="241983" y="449041"/>
                  </a:lnTo>
                  <a:lnTo>
                    <a:pt x="252683" y="463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36719" y="1929062"/>
              <a:ext cx="436216" cy="480451"/>
            </a:xfrm>
            <a:custGeom>
              <a:avLst/>
              <a:gdLst/>
              <a:ahLst/>
              <a:cxnLst/>
              <a:rect l="0" t="0" r="0" b="0"/>
              <a:pathLst>
                <a:path w="436216" h="480451">
                  <a:moveTo>
                    <a:pt x="379027" y="27725"/>
                  </a:moveTo>
                  <a:lnTo>
                    <a:pt x="373025" y="21924"/>
                  </a:lnTo>
                  <a:lnTo>
                    <a:pt x="366179" y="17000"/>
                  </a:lnTo>
                  <a:lnTo>
                    <a:pt x="357788" y="12502"/>
                  </a:lnTo>
                  <a:lnTo>
                    <a:pt x="347987" y="8454"/>
                  </a:lnTo>
                  <a:lnTo>
                    <a:pt x="337024" y="5089"/>
                  </a:lnTo>
                  <a:lnTo>
                    <a:pt x="325159" y="2485"/>
                  </a:lnTo>
                  <a:lnTo>
                    <a:pt x="312463" y="731"/>
                  </a:lnTo>
                  <a:lnTo>
                    <a:pt x="298818" y="0"/>
                  </a:lnTo>
                  <a:lnTo>
                    <a:pt x="284236" y="287"/>
                  </a:lnTo>
                  <a:lnTo>
                    <a:pt x="268853" y="1445"/>
                  </a:lnTo>
                  <a:lnTo>
                    <a:pt x="252843" y="3286"/>
                  </a:lnTo>
                  <a:lnTo>
                    <a:pt x="236372" y="5637"/>
                  </a:lnTo>
                  <a:lnTo>
                    <a:pt x="219734" y="8519"/>
                  </a:lnTo>
                  <a:lnTo>
                    <a:pt x="203339" y="12130"/>
                  </a:lnTo>
                  <a:lnTo>
                    <a:pt x="187389" y="16528"/>
                  </a:lnTo>
                  <a:lnTo>
                    <a:pt x="172070" y="21786"/>
                  </a:lnTo>
                  <a:lnTo>
                    <a:pt x="157622" y="28072"/>
                  </a:lnTo>
                  <a:lnTo>
                    <a:pt x="144092" y="35378"/>
                  </a:lnTo>
                  <a:lnTo>
                    <a:pt x="131531" y="43556"/>
                  </a:lnTo>
                  <a:lnTo>
                    <a:pt x="120080" y="52416"/>
                  </a:lnTo>
                  <a:lnTo>
                    <a:pt x="109711" y="61782"/>
                  </a:lnTo>
                  <a:lnTo>
                    <a:pt x="100424" y="71511"/>
                  </a:lnTo>
                  <a:lnTo>
                    <a:pt x="92324" y="81494"/>
                  </a:lnTo>
                  <a:lnTo>
                    <a:pt x="85372" y="91648"/>
                  </a:lnTo>
                  <a:lnTo>
                    <a:pt x="80043" y="101754"/>
                  </a:lnTo>
                  <a:lnTo>
                    <a:pt x="77350" y="111467"/>
                  </a:lnTo>
                  <a:lnTo>
                    <a:pt x="77623" y="120620"/>
                  </a:lnTo>
                  <a:lnTo>
                    <a:pt x="80739" y="128902"/>
                  </a:lnTo>
                  <a:lnTo>
                    <a:pt x="86485" y="135787"/>
                  </a:lnTo>
                  <a:lnTo>
                    <a:pt x="94465" y="141119"/>
                  </a:lnTo>
                  <a:lnTo>
                    <a:pt x="104364" y="145056"/>
                  </a:lnTo>
                  <a:lnTo>
                    <a:pt x="116039" y="147872"/>
                  </a:lnTo>
                  <a:lnTo>
                    <a:pt x="129257" y="149844"/>
                  </a:lnTo>
                  <a:lnTo>
                    <a:pt x="143704" y="151206"/>
                  </a:lnTo>
                  <a:lnTo>
                    <a:pt x="159078" y="152137"/>
                  </a:lnTo>
                  <a:lnTo>
                    <a:pt x="175118" y="152774"/>
                  </a:lnTo>
                  <a:lnTo>
                    <a:pt x="191465" y="153374"/>
                  </a:lnTo>
                  <a:lnTo>
                    <a:pt x="207667" y="154309"/>
                  </a:lnTo>
                  <a:lnTo>
                    <a:pt x="223490" y="155760"/>
                  </a:lnTo>
                  <a:lnTo>
                    <a:pt x="238895" y="157888"/>
                  </a:lnTo>
                  <a:lnTo>
                    <a:pt x="253932" y="160919"/>
                  </a:lnTo>
                  <a:lnTo>
                    <a:pt x="268681" y="164886"/>
                  </a:lnTo>
                  <a:lnTo>
                    <a:pt x="283215" y="169669"/>
                  </a:lnTo>
                  <a:lnTo>
                    <a:pt x="297594" y="175096"/>
                  </a:lnTo>
                  <a:lnTo>
                    <a:pt x="311860" y="181012"/>
                  </a:lnTo>
                  <a:lnTo>
                    <a:pt x="325883" y="187611"/>
                  </a:lnTo>
                  <a:lnTo>
                    <a:pt x="339379" y="195404"/>
                  </a:lnTo>
                  <a:lnTo>
                    <a:pt x="352231" y="204575"/>
                  </a:lnTo>
                  <a:lnTo>
                    <a:pt x="364318" y="215005"/>
                  </a:lnTo>
                  <a:lnTo>
                    <a:pt x="375444" y="226457"/>
                  </a:lnTo>
                  <a:lnTo>
                    <a:pt x="385594" y="238679"/>
                  </a:lnTo>
                  <a:lnTo>
                    <a:pt x="394903" y="251463"/>
                  </a:lnTo>
                  <a:lnTo>
                    <a:pt x="403550" y="264642"/>
                  </a:lnTo>
                  <a:lnTo>
                    <a:pt x="411696" y="278101"/>
                  </a:lnTo>
                  <a:lnTo>
                    <a:pt x="419151" y="291918"/>
                  </a:lnTo>
                  <a:lnTo>
                    <a:pt x="425406" y="306339"/>
                  </a:lnTo>
                  <a:lnTo>
                    <a:pt x="430275" y="321443"/>
                  </a:lnTo>
                  <a:lnTo>
                    <a:pt x="433715" y="336841"/>
                  </a:lnTo>
                  <a:lnTo>
                    <a:pt x="435656" y="351799"/>
                  </a:lnTo>
                  <a:lnTo>
                    <a:pt x="436215" y="365933"/>
                  </a:lnTo>
                  <a:lnTo>
                    <a:pt x="435473" y="379203"/>
                  </a:lnTo>
                  <a:lnTo>
                    <a:pt x="433388" y="391729"/>
                  </a:lnTo>
                  <a:lnTo>
                    <a:pt x="430054" y="403668"/>
                  </a:lnTo>
                  <a:lnTo>
                    <a:pt x="425359" y="415009"/>
                  </a:lnTo>
                  <a:lnTo>
                    <a:pt x="418926" y="425567"/>
                  </a:lnTo>
                  <a:lnTo>
                    <a:pt x="410703" y="435295"/>
                  </a:lnTo>
                  <a:lnTo>
                    <a:pt x="400756" y="443965"/>
                  </a:lnTo>
                  <a:lnTo>
                    <a:pt x="389107" y="451111"/>
                  </a:lnTo>
                  <a:lnTo>
                    <a:pt x="375940" y="456619"/>
                  </a:lnTo>
                  <a:lnTo>
                    <a:pt x="361711" y="460674"/>
                  </a:lnTo>
                  <a:lnTo>
                    <a:pt x="347022" y="463568"/>
                  </a:lnTo>
                  <a:lnTo>
                    <a:pt x="332263" y="465589"/>
                  </a:lnTo>
                  <a:lnTo>
                    <a:pt x="317762" y="466813"/>
                  </a:lnTo>
                  <a:lnTo>
                    <a:pt x="303872" y="467119"/>
                  </a:lnTo>
                  <a:lnTo>
                    <a:pt x="290710" y="466518"/>
                  </a:lnTo>
                  <a:lnTo>
                    <a:pt x="278057" y="465303"/>
                  </a:lnTo>
                  <a:lnTo>
                    <a:pt x="265480" y="463949"/>
                  </a:lnTo>
                  <a:lnTo>
                    <a:pt x="252702" y="462744"/>
                  </a:lnTo>
                  <a:lnTo>
                    <a:pt x="239150" y="461784"/>
                  </a:lnTo>
                  <a:lnTo>
                    <a:pt x="223914" y="461064"/>
                  </a:lnTo>
                  <a:lnTo>
                    <a:pt x="206667" y="460546"/>
                  </a:lnTo>
                  <a:lnTo>
                    <a:pt x="188048" y="460180"/>
                  </a:lnTo>
                  <a:lnTo>
                    <a:pt x="169328" y="459928"/>
                  </a:lnTo>
                  <a:lnTo>
                    <a:pt x="151265" y="459758"/>
                  </a:lnTo>
                  <a:lnTo>
                    <a:pt x="134244" y="459813"/>
                  </a:lnTo>
                  <a:lnTo>
                    <a:pt x="118512" y="460382"/>
                  </a:lnTo>
                  <a:lnTo>
                    <a:pt x="104048" y="461581"/>
                  </a:lnTo>
                  <a:lnTo>
                    <a:pt x="90657" y="463371"/>
                  </a:lnTo>
                  <a:lnTo>
                    <a:pt x="78102" y="465643"/>
                  </a:lnTo>
                  <a:lnTo>
                    <a:pt x="66169" y="468278"/>
                  </a:lnTo>
                  <a:lnTo>
                    <a:pt x="54747" y="471024"/>
                  </a:lnTo>
                  <a:lnTo>
                    <a:pt x="42501" y="473770"/>
                  </a:lnTo>
                  <a:lnTo>
                    <a:pt x="26117" y="476756"/>
                  </a:lnTo>
                  <a:lnTo>
                    <a:pt x="0" y="4804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66119" y="135507"/>
            <a:ext cx="1950109" cy="696245"/>
            <a:chOff x="166119" y="135507"/>
            <a:chExt cx="1950109" cy="696245"/>
          </a:xfrm>
        </p:grpSpPr>
        <p:sp>
          <p:nvSpPr>
            <p:cNvPr id="2" name="Freeform 1"/>
            <p:cNvSpPr/>
            <p:nvPr/>
          </p:nvSpPr>
          <p:spPr>
            <a:xfrm>
              <a:off x="166119" y="135507"/>
              <a:ext cx="255021" cy="530377"/>
            </a:xfrm>
            <a:custGeom>
              <a:avLst/>
              <a:gdLst/>
              <a:ahLst/>
              <a:cxnLst/>
              <a:rect l="0" t="0" r="0" b="0"/>
              <a:pathLst>
                <a:path w="255021" h="530377">
                  <a:moveTo>
                    <a:pt x="223435" y="64534"/>
                  </a:moveTo>
                  <a:lnTo>
                    <a:pt x="217567" y="58666"/>
                  </a:lnTo>
                  <a:lnTo>
                    <a:pt x="212003" y="53102"/>
                  </a:lnTo>
                  <a:lnTo>
                    <a:pt x="206204" y="47303"/>
                  </a:lnTo>
                  <a:lnTo>
                    <a:pt x="200123" y="41222"/>
                  </a:lnTo>
                  <a:lnTo>
                    <a:pt x="193793" y="34892"/>
                  </a:lnTo>
                  <a:lnTo>
                    <a:pt x="187261" y="28369"/>
                  </a:lnTo>
                  <a:lnTo>
                    <a:pt x="180412" y="21866"/>
                  </a:lnTo>
                  <a:lnTo>
                    <a:pt x="172981" y="15731"/>
                  </a:lnTo>
                  <a:lnTo>
                    <a:pt x="164870" y="10136"/>
                  </a:lnTo>
                  <a:lnTo>
                    <a:pt x="156135" y="5398"/>
                  </a:lnTo>
                  <a:lnTo>
                    <a:pt x="146893" y="2046"/>
                  </a:lnTo>
                  <a:lnTo>
                    <a:pt x="137273" y="244"/>
                  </a:lnTo>
                  <a:lnTo>
                    <a:pt x="127542" y="0"/>
                  </a:lnTo>
                  <a:lnTo>
                    <a:pt x="118089" y="1349"/>
                  </a:lnTo>
                  <a:lnTo>
                    <a:pt x="109104" y="4149"/>
                  </a:lnTo>
                  <a:lnTo>
                    <a:pt x="100597" y="8299"/>
                  </a:lnTo>
                  <a:lnTo>
                    <a:pt x="92497" y="13824"/>
                  </a:lnTo>
                  <a:lnTo>
                    <a:pt x="84714" y="20617"/>
                  </a:lnTo>
                  <a:lnTo>
                    <a:pt x="77163" y="28617"/>
                  </a:lnTo>
                  <a:lnTo>
                    <a:pt x="69779" y="37889"/>
                  </a:lnTo>
                  <a:lnTo>
                    <a:pt x="62511" y="48349"/>
                  </a:lnTo>
                  <a:lnTo>
                    <a:pt x="55323" y="59797"/>
                  </a:lnTo>
                  <a:lnTo>
                    <a:pt x="48191" y="72005"/>
                  </a:lnTo>
                  <a:lnTo>
                    <a:pt x="41100" y="84777"/>
                  </a:lnTo>
                  <a:lnTo>
                    <a:pt x="34203" y="98115"/>
                  </a:lnTo>
                  <a:lnTo>
                    <a:pt x="27798" y="112207"/>
                  </a:lnTo>
                  <a:lnTo>
                    <a:pt x="22009" y="127096"/>
                  </a:lnTo>
                  <a:lnTo>
                    <a:pt x="16800" y="142689"/>
                  </a:lnTo>
                  <a:lnTo>
                    <a:pt x="12068" y="158841"/>
                  </a:lnTo>
                  <a:lnTo>
                    <a:pt x="7707" y="175413"/>
                  </a:lnTo>
                  <a:lnTo>
                    <a:pt x="3947" y="192287"/>
                  </a:lnTo>
                  <a:lnTo>
                    <a:pt x="1326" y="209375"/>
                  </a:lnTo>
                  <a:lnTo>
                    <a:pt x="46" y="226602"/>
                  </a:lnTo>
                  <a:lnTo>
                    <a:pt x="0" y="243593"/>
                  </a:lnTo>
                  <a:lnTo>
                    <a:pt x="957" y="259702"/>
                  </a:lnTo>
                  <a:lnTo>
                    <a:pt x="2675" y="274657"/>
                  </a:lnTo>
                  <a:lnTo>
                    <a:pt x="4945" y="288835"/>
                  </a:lnTo>
                  <a:lnTo>
                    <a:pt x="7606" y="303044"/>
                  </a:lnTo>
                  <a:lnTo>
                    <a:pt x="10539" y="317748"/>
                  </a:lnTo>
                  <a:lnTo>
                    <a:pt x="13659" y="332745"/>
                  </a:lnTo>
                  <a:lnTo>
                    <a:pt x="16907" y="347367"/>
                  </a:lnTo>
                  <a:lnTo>
                    <a:pt x="20245" y="361248"/>
                  </a:lnTo>
                  <a:lnTo>
                    <a:pt x="23809" y="374502"/>
                  </a:lnTo>
                  <a:lnTo>
                    <a:pt x="27888" y="387542"/>
                  </a:lnTo>
                  <a:lnTo>
                    <a:pt x="32598" y="400641"/>
                  </a:lnTo>
                  <a:lnTo>
                    <a:pt x="37897" y="413744"/>
                  </a:lnTo>
                  <a:lnTo>
                    <a:pt x="43680" y="426554"/>
                  </a:lnTo>
                  <a:lnTo>
                    <a:pt x="49829" y="438917"/>
                  </a:lnTo>
                  <a:lnTo>
                    <a:pt x="56247" y="450831"/>
                  </a:lnTo>
                  <a:lnTo>
                    <a:pt x="62854" y="462365"/>
                  </a:lnTo>
                  <a:lnTo>
                    <a:pt x="69597" y="473600"/>
                  </a:lnTo>
                  <a:lnTo>
                    <a:pt x="76600" y="484450"/>
                  </a:lnTo>
                  <a:lnTo>
                    <a:pt x="84140" y="494669"/>
                  </a:lnTo>
                  <a:lnTo>
                    <a:pt x="92331" y="504166"/>
                  </a:lnTo>
                  <a:lnTo>
                    <a:pt x="101291" y="512680"/>
                  </a:lnTo>
                  <a:lnTo>
                    <a:pt x="111216" y="519721"/>
                  </a:lnTo>
                  <a:lnTo>
                    <a:pt x="122114" y="525149"/>
                  </a:lnTo>
                  <a:lnTo>
                    <a:pt x="133687" y="528810"/>
                  </a:lnTo>
                  <a:lnTo>
                    <a:pt x="145447" y="530376"/>
                  </a:lnTo>
                  <a:lnTo>
                    <a:pt x="157091" y="529873"/>
                  </a:lnTo>
                  <a:lnTo>
                    <a:pt x="168348" y="527605"/>
                  </a:lnTo>
                  <a:lnTo>
                    <a:pt x="178907" y="523957"/>
                  </a:lnTo>
                  <a:lnTo>
                    <a:pt x="188674" y="519286"/>
                  </a:lnTo>
                  <a:lnTo>
                    <a:pt x="197724" y="513883"/>
                  </a:lnTo>
                  <a:lnTo>
                    <a:pt x="206196" y="507966"/>
                  </a:lnTo>
                  <a:lnTo>
                    <a:pt x="214230" y="501698"/>
                  </a:lnTo>
                  <a:lnTo>
                    <a:pt x="221834" y="495303"/>
                  </a:lnTo>
                  <a:lnTo>
                    <a:pt x="229744" y="488346"/>
                  </a:lnTo>
                  <a:lnTo>
                    <a:pt x="239775" y="479100"/>
                  </a:lnTo>
                  <a:lnTo>
                    <a:pt x="255020" y="464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0465" y="484310"/>
              <a:ext cx="139005" cy="155694"/>
            </a:xfrm>
            <a:custGeom>
              <a:avLst/>
              <a:gdLst/>
              <a:ahLst/>
              <a:cxnLst/>
              <a:rect l="0" t="0" r="0" b="0"/>
              <a:pathLst>
                <a:path w="139005" h="155694">
                  <a:moveTo>
                    <a:pt x="85431" y="0"/>
                  </a:moveTo>
                  <a:lnTo>
                    <a:pt x="73830" y="134"/>
                  </a:lnTo>
                  <a:lnTo>
                    <a:pt x="63981" y="1415"/>
                  </a:lnTo>
                  <a:lnTo>
                    <a:pt x="54976" y="4008"/>
                  </a:lnTo>
                  <a:lnTo>
                    <a:pt x="46534" y="7727"/>
                  </a:lnTo>
                  <a:lnTo>
                    <a:pt x="38507" y="12360"/>
                  </a:lnTo>
                  <a:lnTo>
                    <a:pt x="30789" y="17698"/>
                  </a:lnTo>
                  <a:lnTo>
                    <a:pt x="23457" y="23718"/>
                  </a:lnTo>
                  <a:lnTo>
                    <a:pt x="16754" y="30581"/>
                  </a:lnTo>
                  <a:lnTo>
                    <a:pt x="10772" y="38314"/>
                  </a:lnTo>
                  <a:lnTo>
                    <a:pt x="5772" y="47133"/>
                  </a:lnTo>
                  <a:lnTo>
                    <a:pt x="2244" y="57495"/>
                  </a:lnTo>
                  <a:lnTo>
                    <a:pt x="323" y="69494"/>
                  </a:lnTo>
                  <a:lnTo>
                    <a:pt x="0" y="82451"/>
                  </a:lnTo>
                  <a:lnTo>
                    <a:pt x="1296" y="95147"/>
                  </a:lnTo>
                  <a:lnTo>
                    <a:pt x="4061" y="106902"/>
                  </a:lnTo>
                  <a:lnTo>
                    <a:pt x="8186" y="117571"/>
                  </a:lnTo>
                  <a:lnTo>
                    <a:pt x="13696" y="127270"/>
                  </a:lnTo>
                  <a:lnTo>
                    <a:pt x="20473" y="136186"/>
                  </a:lnTo>
                  <a:lnTo>
                    <a:pt x="28294" y="144021"/>
                  </a:lnTo>
                  <a:lnTo>
                    <a:pt x="36913" y="150015"/>
                  </a:lnTo>
                  <a:lnTo>
                    <a:pt x="46117" y="153897"/>
                  </a:lnTo>
                  <a:lnTo>
                    <a:pt x="55737" y="155693"/>
                  </a:lnTo>
                  <a:lnTo>
                    <a:pt x="65647" y="155461"/>
                  </a:lnTo>
                  <a:lnTo>
                    <a:pt x="75752" y="153448"/>
                  </a:lnTo>
                  <a:lnTo>
                    <a:pt x="85826" y="149843"/>
                  </a:lnTo>
                  <a:lnTo>
                    <a:pt x="95517" y="144691"/>
                  </a:lnTo>
                  <a:lnTo>
                    <a:pt x="104661" y="138157"/>
                  </a:lnTo>
                  <a:lnTo>
                    <a:pt x="113106" y="130501"/>
                  </a:lnTo>
                  <a:lnTo>
                    <a:pt x="120632" y="121993"/>
                  </a:lnTo>
                  <a:lnTo>
                    <a:pt x="127205" y="112863"/>
                  </a:lnTo>
                  <a:lnTo>
                    <a:pt x="132618" y="103293"/>
                  </a:lnTo>
                  <a:lnTo>
                    <a:pt x="136432" y="93417"/>
                  </a:lnTo>
                  <a:lnTo>
                    <a:pt x="138548" y="83333"/>
                  </a:lnTo>
                  <a:lnTo>
                    <a:pt x="139004" y="73275"/>
                  </a:lnTo>
                  <a:lnTo>
                    <a:pt x="137797" y="63594"/>
                  </a:lnTo>
                  <a:lnTo>
                    <a:pt x="135093" y="54461"/>
                  </a:lnTo>
                  <a:lnTo>
                    <a:pt x="130903" y="46166"/>
                  </a:lnTo>
                  <a:lnTo>
                    <a:pt x="124275" y="38388"/>
                  </a:lnTo>
                  <a:lnTo>
                    <a:pt x="111278" y="30445"/>
                  </a:lnTo>
                  <a:lnTo>
                    <a:pt x="85431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00124" y="499150"/>
              <a:ext cx="108325" cy="132560"/>
            </a:xfrm>
            <a:custGeom>
              <a:avLst/>
              <a:gdLst/>
              <a:ahLst/>
              <a:cxnLst/>
              <a:rect l="0" t="0" r="0" b="0"/>
              <a:pathLst>
                <a:path w="108325" h="132560">
                  <a:moveTo>
                    <a:pt x="0" y="16746"/>
                  </a:moveTo>
                  <a:lnTo>
                    <a:pt x="2934" y="25547"/>
                  </a:lnTo>
                  <a:lnTo>
                    <a:pt x="5716" y="33894"/>
                  </a:lnTo>
                  <a:lnTo>
                    <a:pt x="8615" y="42597"/>
                  </a:lnTo>
                  <a:lnTo>
                    <a:pt x="11656" y="51891"/>
                  </a:lnTo>
                  <a:lnTo>
                    <a:pt x="14821" y="62034"/>
                  </a:lnTo>
                  <a:lnTo>
                    <a:pt x="18076" y="73075"/>
                  </a:lnTo>
                  <a:lnTo>
                    <a:pt x="21068" y="84742"/>
                  </a:lnTo>
                  <a:lnTo>
                    <a:pt x="23163" y="96564"/>
                  </a:lnTo>
                  <a:lnTo>
                    <a:pt x="24063" y="108206"/>
                  </a:lnTo>
                  <a:lnTo>
                    <a:pt x="23093" y="117893"/>
                  </a:lnTo>
                  <a:lnTo>
                    <a:pt x="20365" y="122566"/>
                  </a:lnTo>
                  <a:lnTo>
                    <a:pt x="17627" y="121379"/>
                  </a:lnTo>
                  <a:lnTo>
                    <a:pt x="15475" y="115321"/>
                  </a:lnTo>
                  <a:lnTo>
                    <a:pt x="13748" y="106008"/>
                  </a:lnTo>
                  <a:lnTo>
                    <a:pt x="12013" y="95121"/>
                  </a:lnTo>
                  <a:lnTo>
                    <a:pt x="10020" y="83701"/>
                  </a:lnTo>
                  <a:lnTo>
                    <a:pt x="8030" y="72072"/>
                  </a:lnTo>
                  <a:lnTo>
                    <a:pt x="6685" y="60107"/>
                  </a:lnTo>
                  <a:lnTo>
                    <a:pt x="6312" y="47730"/>
                  </a:lnTo>
                  <a:lnTo>
                    <a:pt x="7233" y="35447"/>
                  </a:lnTo>
                  <a:lnTo>
                    <a:pt x="9914" y="24248"/>
                  </a:lnTo>
                  <a:lnTo>
                    <a:pt x="14423" y="14614"/>
                  </a:lnTo>
                  <a:lnTo>
                    <a:pt x="20368" y="7009"/>
                  </a:lnTo>
                  <a:lnTo>
                    <a:pt x="27106" y="2106"/>
                  </a:lnTo>
                  <a:lnTo>
                    <a:pt x="34187" y="0"/>
                  </a:lnTo>
                  <a:lnTo>
                    <a:pt x="41378" y="332"/>
                  </a:lnTo>
                  <a:lnTo>
                    <a:pt x="48577" y="2590"/>
                  </a:lnTo>
                  <a:lnTo>
                    <a:pt x="55749" y="6285"/>
                  </a:lnTo>
                  <a:lnTo>
                    <a:pt x="62887" y="11014"/>
                  </a:lnTo>
                  <a:lnTo>
                    <a:pt x="69993" y="16469"/>
                  </a:lnTo>
                  <a:lnTo>
                    <a:pt x="77064" y="22437"/>
                  </a:lnTo>
                  <a:lnTo>
                    <a:pt x="83781" y="29086"/>
                  </a:lnTo>
                  <a:lnTo>
                    <a:pt x="89533" y="36920"/>
                  </a:lnTo>
                  <a:lnTo>
                    <a:pt x="94070" y="46118"/>
                  </a:lnTo>
                  <a:lnTo>
                    <a:pt x="97625" y="56399"/>
                  </a:lnTo>
                  <a:lnTo>
                    <a:pt x="100709" y="67218"/>
                  </a:lnTo>
                  <a:lnTo>
                    <a:pt x="103666" y="78190"/>
                  </a:lnTo>
                  <a:lnTo>
                    <a:pt x="106314" y="88876"/>
                  </a:lnTo>
                  <a:lnTo>
                    <a:pt x="108183" y="99860"/>
                  </a:lnTo>
                  <a:lnTo>
                    <a:pt x="108324" y="113218"/>
                  </a:lnTo>
                  <a:lnTo>
                    <a:pt x="105285" y="132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547481"/>
              <a:ext cx="96007" cy="284271"/>
            </a:xfrm>
            <a:custGeom>
              <a:avLst/>
              <a:gdLst/>
              <a:ahLst/>
              <a:cxnLst/>
              <a:rect l="0" t="0" r="0" b="0"/>
              <a:pathLst>
                <a:path w="96007" h="284271">
                  <a:moveTo>
                    <a:pt x="73700" y="0"/>
                  </a:moveTo>
                  <a:lnTo>
                    <a:pt x="70900" y="11669"/>
                  </a:lnTo>
                  <a:lnTo>
                    <a:pt x="69398" y="22157"/>
                  </a:lnTo>
                  <a:lnTo>
                    <a:pt x="69087" y="32468"/>
                  </a:lnTo>
                  <a:lnTo>
                    <a:pt x="69594" y="43115"/>
                  </a:lnTo>
                  <a:lnTo>
                    <a:pt x="70413" y="54755"/>
                  </a:lnTo>
                  <a:lnTo>
                    <a:pt x="71233" y="67647"/>
                  </a:lnTo>
                  <a:lnTo>
                    <a:pt x="72090" y="81553"/>
                  </a:lnTo>
                  <a:lnTo>
                    <a:pt x="73265" y="95956"/>
                  </a:lnTo>
                  <a:lnTo>
                    <a:pt x="74904" y="110490"/>
                  </a:lnTo>
                  <a:lnTo>
                    <a:pt x="77004" y="124824"/>
                  </a:lnTo>
                  <a:lnTo>
                    <a:pt x="79493" y="138593"/>
                  </a:lnTo>
                  <a:lnTo>
                    <a:pt x="82281" y="151666"/>
                  </a:lnTo>
                  <a:lnTo>
                    <a:pt x="85289" y="164086"/>
                  </a:lnTo>
                  <a:lnTo>
                    <a:pt x="88454" y="175975"/>
                  </a:lnTo>
                  <a:lnTo>
                    <a:pt x="91716" y="187455"/>
                  </a:lnTo>
                  <a:lnTo>
                    <a:pt x="94549" y="198471"/>
                  </a:lnTo>
                  <a:lnTo>
                    <a:pt x="96006" y="208804"/>
                  </a:lnTo>
                  <a:lnTo>
                    <a:pt x="95684" y="218387"/>
                  </a:lnTo>
                  <a:lnTo>
                    <a:pt x="93669" y="227298"/>
                  </a:lnTo>
                  <a:lnTo>
                    <a:pt x="90257" y="235671"/>
                  </a:lnTo>
                  <a:lnTo>
                    <a:pt x="85763" y="243633"/>
                  </a:lnTo>
                  <a:lnTo>
                    <a:pt x="79985" y="251133"/>
                  </a:lnTo>
                  <a:lnTo>
                    <a:pt x="72226" y="257951"/>
                  </a:lnTo>
                  <a:lnTo>
                    <a:pt x="62285" y="264016"/>
                  </a:lnTo>
                  <a:lnTo>
                    <a:pt x="50957" y="269258"/>
                  </a:lnTo>
                  <a:lnTo>
                    <a:pt x="38560" y="274041"/>
                  </a:lnTo>
                  <a:lnTo>
                    <a:pt x="22886" y="27878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9637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66050" y="494839"/>
              <a:ext cx="104938" cy="128705"/>
            </a:xfrm>
            <a:custGeom>
              <a:avLst/>
              <a:gdLst/>
              <a:ahLst/>
              <a:cxnLst/>
              <a:rect l="0" t="0" r="0" b="0"/>
              <a:pathLst>
                <a:path w="104938" h="128705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60" y="67785"/>
                  </a:lnTo>
                  <a:lnTo>
                    <a:pt x="2244" y="79822"/>
                  </a:lnTo>
                  <a:lnTo>
                    <a:pt x="4905" y="90969"/>
                  </a:lnTo>
                  <a:lnTo>
                    <a:pt x="8630" y="101152"/>
                  </a:lnTo>
                  <a:lnTo>
                    <a:pt x="13588" y="110156"/>
                  </a:lnTo>
                  <a:lnTo>
                    <a:pt x="20198" y="117540"/>
                  </a:lnTo>
                  <a:lnTo>
                    <a:pt x="28526" y="123205"/>
                  </a:lnTo>
                  <a:lnTo>
                    <a:pt x="38033" y="127028"/>
                  </a:lnTo>
                  <a:lnTo>
                    <a:pt x="47792" y="128704"/>
                  </a:lnTo>
                  <a:lnTo>
                    <a:pt x="57234" y="128271"/>
                  </a:lnTo>
                  <a:lnTo>
                    <a:pt x="66011" y="125880"/>
                  </a:lnTo>
                  <a:lnTo>
                    <a:pt x="73827" y="121618"/>
                  </a:lnTo>
                  <a:lnTo>
                    <a:pt x="80634" y="115712"/>
                  </a:lnTo>
                  <a:lnTo>
                    <a:pt x="86560" y="108325"/>
                  </a:lnTo>
                  <a:lnTo>
                    <a:pt x="91790" y="99473"/>
                  </a:lnTo>
                  <a:lnTo>
                    <a:pt x="96492" y="89298"/>
                  </a:lnTo>
                  <a:lnTo>
                    <a:pt x="100483" y="78043"/>
                  </a:lnTo>
                  <a:lnTo>
                    <a:pt x="103261" y="65965"/>
                  </a:lnTo>
                  <a:lnTo>
                    <a:pt x="104652" y="53303"/>
                  </a:lnTo>
                  <a:lnTo>
                    <a:pt x="104937" y="40840"/>
                  </a:lnTo>
                  <a:lnTo>
                    <a:pt x="104711" y="28676"/>
                  </a:lnTo>
                  <a:lnTo>
                    <a:pt x="103952" y="15747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021264" y="493964"/>
              <a:ext cx="115814" cy="116689"/>
            </a:xfrm>
            <a:custGeom>
              <a:avLst/>
              <a:gdLst/>
              <a:ahLst/>
              <a:cxnLst/>
              <a:rect l="0" t="0" r="0" b="0"/>
              <a:pathLst>
                <a:path w="115814" h="116689">
                  <a:moveTo>
                    <a:pt x="0" y="21932"/>
                  </a:moveTo>
                  <a:lnTo>
                    <a:pt x="2934" y="30800"/>
                  </a:lnTo>
                  <a:lnTo>
                    <a:pt x="5716" y="39787"/>
                  </a:lnTo>
                  <a:lnTo>
                    <a:pt x="8611" y="49782"/>
                  </a:lnTo>
                  <a:lnTo>
                    <a:pt x="11478" y="60763"/>
                  </a:lnTo>
                  <a:lnTo>
                    <a:pt x="13995" y="72575"/>
                  </a:lnTo>
                  <a:lnTo>
                    <a:pt x="15987" y="84944"/>
                  </a:lnTo>
                  <a:lnTo>
                    <a:pt x="16802" y="94589"/>
                  </a:lnTo>
                  <a:lnTo>
                    <a:pt x="16108" y="97339"/>
                  </a:lnTo>
                  <a:lnTo>
                    <a:pt x="14914" y="94133"/>
                  </a:lnTo>
                  <a:lnTo>
                    <a:pt x="13772" y="86934"/>
                  </a:lnTo>
                  <a:lnTo>
                    <a:pt x="12846" y="77220"/>
                  </a:lnTo>
                  <a:lnTo>
                    <a:pt x="12150" y="65938"/>
                  </a:lnTo>
                  <a:lnTo>
                    <a:pt x="11656" y="53682"/>
                  </a:lnTo>
                  <a:lnTo>
                    <a:pt x="11647" y="41139"/>
                  </a:lnTo>
                  <a:lnTo>
                    <a:pt x="12698" y="29148"/>
                  </a:lnTo>
                  <a:lnTo>
                    <a:pt x="15036" y="18128"/>
                  </a:lnTo>
                  <a:lnTo>
                    <a:pt x="18598" y="8765"/>
                  </a:lnTo>
                  <a:lnTo>
                    <a:pt x="24016" y="2461"/>
                  </a:lnTo>
                  <a:lnTo>
                    <a:pt x="31290" y="0"/>
                  </a:lnTo>
                  <a:lnTo>
                    <a:pt x="38749" y="1048"/>
                  </a:lnTo>
                  <a:lnTo>
                    <a:pt x="45966" y="4866"/>
                  </a:lnTo>
                  <a:lnTo>
                    <a:pt x="53010" y="10734"/>
                  </a:lnTo>
                  <a:lnTo>
                    <a:pt x="59979" y="18064"/>
                  </a:lnTo>
                  <a:lnTo>
                    <a:pt x="66924" y="26416"/>
                  </a:lnTo>
                  <a:lnTo>
                    <a:pt x="73706" y="35471"/>
                  </a:lnTo>
                  <a:lnTo>
                    <a:pt x="80024" y="45006"/>
                  </a:lnTo>
                  <a:lnTo>
                    <a:pt x="85750" y="54863"/>
                  </a:lnTo>
                  <a:lnTo>
                    <a:pt x="90960" y="64865"/>
                  </a:lnTo>
                  <a:lnTo>
                    <a:pt x="96461" y="75994"/>
                  </a:lnTo>
                  <a:lnTo>
                    <a:pt x="103854" y="91460"/>
                  </a:lnTo>
                  <a:lnTo>
                    <a:pt x="115813" y="11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74055" y="452725"/>
              <a:ext cx="110422" cy="155003"/>
            </a:xfrm>
            <a:custGeom>
              <a:avLst/>
              <a:gdLst/>
              <a:ahLst/>
              <a:cxnLst/>
              <a:rect l="0" t="0" r="0" b="0"/>
              <a:pathLst>
                <a:path w="110422" h="155003">
                  <a:moveTo>
                    <a:pt x="68307" y="0"/>
                  </a:moveTo>
                  <a:lnTo>
                    <a:pt x="56706" y="201"/>
                  </a:lnTo>
                  <a:lnTo>
                    <a:pt x="46857" y="2122"/>
                  </a:lnTo>
                  <a:lnTo>
                    <a:pt x="37857" y="6016"/>
                  </a:lnTo>
                  <a:lnTo>
                    <a:pt x="29588" y="11768"/>
                  </a:lnTo>
                  <a:lnTo>
                    <a:pt x="22209" y="19366"/>
                  </a:lnTo>
                  <a:lnTo>
                    <a:pt x="15744" y="28618"/>
                  </a:lnTo>
                  <a:lnTo>
                    <a:pt x="10238" y="39215"/>
                  </a:lnTo>
                  <a:lnTo>
                    <a:pt x="5832" y="50832"/>
                  </a:lnTo>
                  <a:lnTo>
                    <a:pt x="2506" y="63190"/>
                  </a:lnTo>
                  <a:lnTo>
                    <a:pt x="424" y="75907"/>
                  </a:lnTo>
                  <a:lnTo>
                    <a:pt x="0" y="88517"/>
                  </a:lnTo>
                  <a:lnTo>
                    <a:pt x="1314" y="100769"/>
                  </a:lnTo>
                  <a:lnTo>
                    <a:pt x="4314" y="112453"/>
                  </a:lnTo>
                  <a:lnTo>
                    <a:pt x="8994" y="123308"/>
                  </a:lnTo>
                  <a:lnTo>
                    <a:pt x="15179" y="133262"/>
                  </a:lnTo>
                  <a:lnTo>
                    <a:pt x="22585" y="141931"/>
                  </a:lnTo>
                  <a:lnTo>
                    <a:pt x="30918" y="148551"/>
                  </a:lnTo>
                  <a:lnTo>
                    <a:pt x="39922" y="152887"/>
                  </a:lnTo>
                  <a:lnTo>
                    <a:pt x="49236" y="155002"/>
                  </a:lnTo>
                  <a:lnTo>
                    <a:pt x="58409" y="154992"/>
                  </a:lnTo>
                  <a:lnTo>
                    <a:pt x="67201" y="153140"/>
                  </a:lnTo>
                  <a:lnTo>
                    <a:pt x="75465" y="149939"/>
                  </a:lnTo>
                  <a:lnTo>
                    <a:pt x="83962" y="145578"/>
                  </a:lnTo>
                  <a:lnTo>
                    <a:pt x="94554" y="138565"/>
                  </a:lnTo>
                  <a:lnTo>
                    <a:pt x="11042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47647" y="252683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7"/>
                  </a:lnTo>
                  <a:lnTo>
                    <a:pt x="177" y="65652"/>
                  </a:lnTo>
                  <a:lnTo>
                    <a:pt x="826" y="84813"/>
                  </a:lnTo>
                  <a:lnTo>
                    <a:pt x="2075" y="103955"/>
                  </a:lnTo>
                  <a:lnTo>
                    <a:pt x="3727" y="122669"/>
                  </a:lnTo>
                  <a:lnTo>
                    <a:pt x="5375" y="140598"/>
                  </a:lnTo>
                  <a:lnTo>
                    <a:pt x="6778" y="157648"/>
                  </a:lnTo>
                  <a:lnTo>
                    <a:pt x="7871" y="173907"/>
                  </a:lnTo>
                  <a:lnTo>
                    <a:pt x="8679" y="189533"/>
                  </a:lnTo>
                  <a:lnTo>
                    <a:pt x="9257" y="204692"/>
                  </a:lnTo>
                  <a:lnTo>
                    <a:pt x="9662" y="219843"/>
                  </a:lnTo>
                  <a:lnTo>
                    <a:pt x="9942" y="235702"/>
                  </a:lnTo>
                  <a:lnTo>
                    <a:pt x="10137" y="252589"/>
                  </a:lnTo>
                  <a:lnTo>
                    <a:pt x="10440" y="270000"/>
                  </a:lnTo>
                  <a:lnTo>
                    <a:pt x="11176" y="286848"/>
                  </a:lnTo>
                  <a:lnTo>
                    <a:pt x="12483" y="302546"/>
                  </a:lnTo>
                  <a:lnTo>
                    <a:pt x="14184" y="317150"/>
                  </a:lnTo>
                  <a:lnTo>
                    <a:pt x="16042" y="332840"/>
                  </a:lnTo>
                  <a:lnTo>
                    <a:pt x="18221" y="354341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31834" y="37902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902" y="67"/>
                  </a:lnTo>
                  <a:lnTo>
                    <a:pt x="188413" y="708"/>
                  </a:lnTo>
                  <a:lnTo>
                    <a:pt x="178102" y="2000"/>
                  </a:lnTo>
                  <a:lnTo>
                    <a:pt x="167455" y="3687"/>
                  </a:lnTo>
                  <a:lnTo>
                    <a:pt x="155815" y="5355"/>
                  </a:lnTo>
                  <a:lnTo>
                    <a:pt x="142923" y="6768"/>
                  </a:lnTo>
                  <a:lnTo>
                    <a:pt x="129017" y="7866"/>
                  </a:lnTo>
                  <a:lnTo>
                    <a:pt x="114614" y="8677"/>
                  </a:lnTo>
                  <a:lnTo>
                    <a:pt x="100080" y="9261"/>
                  </a:lnTo>
                  <a:lnTo>
                    <a:pt x="85747" y="9839"/>
                  </a:lnTo>
                  <a:lnTo>
                    <a:pt x="71977" y="10767"/>
                  </a:lnTo>
                  <a:lnTo>
                    <a:pt x="58914" y="12212"/>
                  </a:lnTo>
                  <a:lnTo>
                    <a:pt x="46769" y="14205"/>
                  </a:lnTo>
                  <a:lnTo>
                    <a:pt x="34625" y="17035"/>
                  </a:lnTo>
                  <a:lnTo>
                    <a:pt x="20297" y="220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52932" y="515896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52"/>
                  </a:lnTo>
                  <a:lnTo>
                    <a:pt x="0" y="50066"/>
                  </a:lnTo>
                  <a:lnTo>
                    <a:pt x="0" y="65035"/>
                  </a:lnTo>
                  <a:lnTo>
                    <a:pt x="0" y="84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52932" y="4106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14851" y="463253"/>
              <a:ext cx="130690" cy="170942"/>
            </a:xfrm>
            <a:custGeom>
              <a:avLst/>
              <a:gdLst/>
              <a:ahLst/>
              <a:cxnLst/>
              <a:rect l="0" t="0" r="0" b="0"/>
              <a:pathLst>
                <a:path w="130690" h="170942">
                  <a:moveTo>
                    <a:pt x="53895" y="0"/>
                  </a:moveTo>
                  <a:lnTo>
                    <a:pt x="45161" y="5935"/>
                  </a:lnTo>
                  <a:lnTo>
                    <a:pt x="37454" y="12140"/>
                  </a:lnTo>
                  <a:lnTo>
                    <a:pt x="30056" y="19235"/>
                  </a:lnTo>
                  <a:lnTo>
                    <a:pt x="22968" y="27176"/>
                  </a:lnTo>
                  <a:lnTo>
                    <a:pt x="16438" y="35822"/>
                  </a:lnTo>
                  <a:lnTo>
                    <a:pt x="10575" y="45021"/>
                  </a:lnTo>
                  <a:lnTo>
                    <a:pt x="5655" y="54794"/>
                  </a:lnTo>
                  <a:lnTo>
                    <a:pt x="2182" y="65332"/>
                  </a:lnTo>
                  <a:lnTo>
                    <a:pt x="298" y="76673"/>
                  </a:lnTo>
                  <a:lnTo>
                    <a:pt x="0" y="88559"/>
                  </a:lnTo>
                  <a:lnTo>
                    <a:pt x="1312" y="100537"/>
                  </a:lnTo>
                  <a:lnTo>
                    <a:pt x="4088" y="112330"/>
                  </a:lnTo>
                  <a:lnTo>
                    <a:pt x="8221" y="123689"/>
                  </a:lnTo>
                  <a:lnTo>
                    <a:pt x="13735" y="134317"/>
                  </a:lnTo>
                  <a:lnTo>
                    <a:pt x="20521" y="144121"/>
                  </a:lnTo>
                  <a:lnTo>
                    <a:pt x="28516" y="152856"/>
                  </a:lnTo>
                  <a:lnTo>
                    <a:pt x="37785" y="160053"/>
                  </a:lnTo>
                  <a:lnTo>
                    <a:pt x="48234" y="165589"/>
                  </a:lnTo>
                  <a:lnTo>
                    <a:pt x="59334" y="169324"/>
                  </a:lnTo>
                  <a:lnTo>
                    <a:pt x="70245" y="170941"/>
                  </a:lnTo>
                  <a:lnTo>
                    <a:pt x="80505" y="170467"/>
                  </a:lnTo>
                  <a:lnTo>
                    <a:pt x="90019" y="168049"/>
                  </a:lnTo>
                  <a:lnTo>
                    <a:pt x="98870" y="163768"/>
                  </a:lnTo>
                  <a:lnTo>
                    <a:pt x="107184" y="157850"/>
                  </a:lnTo>
                  <a:lnTo>
                    <a:pt x="114768" y="150456"/>
                  </a:lnTo>
                  <a:lnTo>
                    <a:pt x="121119" y="141598"/>
                  </a:lnTo>
                  <a:lnTo>
                    <a:pt x="126050" y="131424"/>
                  </a:lnTo>
                  <a:lnTo>
                    <a:pt x="129363" y="120340"/>
                  </a:lnTo>
                  <a:lnTo>
                    <a:pt x="130689" y="108908"/>
                  </a:lnTo>
                  <a:lnTo>
                    <a:pt x="130030" y="97490"/>
                  </a:lnTo>
                  <a:lnTo>
                    <a:pt x="127981" y="86485"/>
                  </a:lnTo>
                  <a:lnTo>
                    <a:pt x="125337" y="75246"/>
                  </a:lnTo>
                  <a:lnTo>
                    <a:pt x="121868" y="61672"/>
                  </a:lnTo>
                  <a:lnTo>
                    <a:pt x="11706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42445" y="450449"/>
              <a:ext cx="178986" cy="223375"/>
            </a:xfrm>
            <a:custGeom>
              <a:avLst/>
              <a:gdLst/>
              <a:ahLst/>
              <a:cxnLst/>
              <a:rect l="0" t="0" r="0" b="0"/>
              <a:pathLst>
                <a:path w="178986" h="223375">
                  <a:moveTo>
                    <a:pt x="0" y="12804"/>
                  </a:moveTo>
                  <a:lnTo>
                    <a:pt x="5801" y="21606"/>
                  </a:lnTo>
                  <a:lnTo>
                    <a:pt x="10725" y="29952"/>
                  </a:lnTo>
                  <a:lnTo>
                    <a:pt x="15228" y="38656"/>
                  </a:lnTo>
                  <a:lnTo>
                    <a:pt x="19448" y="47949"/>
                  </a:lnTo>
                  <a:lnTo>
                    <a:pt x="23462" y="58093"/>
                  </a:lnTo>
                  <a:lnTo>
                    <a:pt x="27324" y="69138"/>
                  </a:lnTo>
                  <a:lnTo>
                    <a:pt x="31076" y="80978"/>
                  </a:lnTo>
                  <a:lnTo>
                    <a:pt x="34751" y="93448"/>
                  </a:lnTo>
                  <a:lnTo>
                    <a:pt x="38374" y="106386"/>
                  </a:lnTo>
                  <a:lnTo>
                    <a:pt x="41959" y="119496"/>
                  </a:lnTo>
                  <a:lnTo>
                    <a:pt x="45520" y="132369"/>
                  </a:lnTo>
                  <a:lnTo>
                    <a:pt x="49016" y="144729"/>
                  </a:lnTo>
                  <a:lnTo>
                    <a:pt x="50785" y="153921"/>
                  </a:lnTo>
                  <a:lnTo>
                    <a:pt x="49719" y="156572"/>
                  </a:lnTo>
                  <a:lnTo>
                    <a:pt x="47893" y="153587"/>
                  </a:lnTo>
                  <a:lnTo>
                    <a:pt x="46093" y="146891"/>
                  </a:lnTo>
                  <a:lnTo>
                    <a:pt x="44195" y="138148"/>
                  </a:lnTo>
                  <a:lnTo>
                    <a:pt x="42046" y="128387"/>
                  </a:lnTo>
                  <a:lnTo>
                    <a:pt x="39930" y="118152"/>
                  </a:lnTo>
                  <a:lnTo>
                    <a:pt x="38490" y="107710"/>
                  </a:lnTo>
                  <a:lnTo>
                    <a:pt x="38040" y="97176"/>
                  </a:lnTo>
                  <a:lnTo>
                    <a:pt x="38568" y="86277"/>
                  </a:lnTo>
                  <a:lnTo>
                    <a:pt x="39918" y="74422"/>
                  </a:lnTo>
                  <a:lnTo>
                    <a:pt x="41907" y="61374"/>
                  </a:lnTo>
                  <a:lnTo>
                    <a:pt x="44531" y="47692"/>
                  </a:lnTo>
                  <a:lnTo>
                    <a:pt x="47963" y="34501"/>
                  </a:lnTo>
                  <a:lnTo>
                    <a:pt x="52240" y="22427"/>
                  </a:lnTo>
                  <a:lnTo>
                    <a:pt x="57586" y="12222"/>
                  </a:lnTo>
                  <a:lnTo>
                    <a:pt x="64463" y="4962"/>
                  </a:lnTo>
                  <a:lnTo>
                    <a:pt x="72974" y="947"/>
                  </a:lnTo>
                  <a:lnTo>
                    <a:pt x="82606" y="0"/>
                  </a:lnTo>
                  <a:lnTo>
                    <a:pt x="92448" y="1849"/>
                  </a:lnTo>
                  <a:lnTo>
                    <a:pt x="101952" y="6053"/>
                  </a:lnTo>
                  <a:lnTo>
                    <a:pt x="110940" y="12259"/>
                  </a:lnTo>
                  <a:lnTo>
                    <a:pt x="119429" y="20302"/>
                  </a:lnTo>
                  <a:lnTo>
                    <a:pt x="127502" y="29921"/>
                  </a:lnTo>
                  <a:lnTo>
                    <a:pt x="135092" y="40630"/>
                  </a:lnTo>
                  <a:lnTo>
                    <a:pt x="141978" y="51809"/>
                  </a:lnTo>
                  <a:lnTo>
                    <a:pt x="148096" y="63067"/>
                  </a:lnTo>
                  <a:lnTo>
                    <a:pt x="153530" y="74235"/>
                  </a:lnTo>
                  <a:lnTo>
                    <a:pt x="158415" y="85268"/>
                  </a:lnTo>
                  <a:lnTo>
                    <a:pt x="162882" y="96175"/>
                  </a:lnTo>
                  <a:lnTo>
                    <a:pt x="166884" y="107145"/>
                  </a:lnTo>
                  <a:lnTo>
                    <a:pt x="170199" y="118511"/>
                  </a:lnTo>
                  <a:lnTo>
                    <a:pt x="172763" y="130423"/>
                  </a:lnTo>
                  <a:lnTo>
                    <a:pt x="174656" y="142866"/>
                  </a:lnTo>
                  <a:lnTo>
                    <a:pt x="176009" y="155751"/>
                  </a:lnTo>
                  <a:lnTo>
                    <a:pt x="176956" y="168959"/>
                  </a:lnTo>
                  <a:lnTo>
                    <a:pt x="177612" y="181789"/>
                  </a:lnTo>
                  <a:lnTo>
                    <a:pt x="178131" y="194240"/>
                  </a:lnTo>
                  <a:lnTo>
                    <a:pt x="178563" y="207403"/>
                  </a:lnTo>
                  <a:lnTo>
                    <a:pt x="178985" y="223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9512" y="684352"/>
              <a:ext cx="1631918" cy="73700"/>
            </a:xfrm>
            <a:custGeom>
              <a:avLst/>
              <a:gdLst/>
              <a:ahLst/>
              <a:cxnLst/>
              <a:rect l="0" t="0" r="0" b="0"/>
              <a:pathLst>
                <a:path w="1631918" h="73700">
                  <a:moveTo>
                    <a:pt x="1631917" y="0"/>
                  </a:moveTo>
                  <a:lnTo>
                    <a:pt x="1622982" y="2800"/>
                  </a:lnTo>
                  <a:lnTo>
                    <a:pt x="1613355" y="4301"/>
                  </a:lnTo>
                  <a:lnTo>
                    <a:pt x="1602063" y="4612"/>
                  </a:lnTo>
                  <a:lnTo>
                    <a:pt x="1589223" y="4106"/>
                  </a:lnTo>
                  <a:lnTo>
                    <a:pt x="1575095" y="3287"/>
                  </a:lnTo>
                  <a:lnTo>
                    <a:pt x="1559975" y="2471"/>
                  </a:lnTo>
                  <a:lnTo>
                    <a:pt x="1544286" y="1787"/>
                  </a:lnTo>
                  <a:lnTo>
                    <a:pt x="1528546" y="1261"/>
                  </a:lnTo>
                  <a:lnTo>
                    <a:pt x="1513042" y="875"/>
                  </a:lnTo>
                  <a:lnTo>
                    <a:pt x="1497856" y="600"/>
                  </a:lnTo>
                  <a:lnTo>
                    <a:pt x="1482966" y="408"/>
                  </a:lnTo>
                  <a:lnTo>
                    <a:pt x="1468317" y="281"/>
                  </a:lnTo>
                  <a:lnTo>
                    <a:pt x="1453851" y="363"/>
                  </a:lnTo>
                  <a:lnTo>
                    <a:pt x="1439517" y="951"/>
                  </a:lnTo>
                  <a:lnTo>
                    <a:pt x="1425272" y="2158"/>
                  </a:lnTo>
                  <a:lnTo>
                    <a:pt x="1410924" y="3783"/>
                  </a:lnTo>
                  <a:lnTo>
                    <a:pt x="1396145" y="5413"/>
                  </a:lnTo>
                  <a:lnTo>
                    <a:pt x="1380791" y="6803"/>
                  </a:lnTo>
                  <a:lnTo>
                    <a:pt x="1364886" y="7887"/>
                  </a:lnTo>
                  <a:lnTo>
                    <a:pt x="1348523" y="8690"/>
                  </a:lnTo>
                  <a:lnTo>
                    <a:pt x="1331810" y="9264"/>
                  </a:lnTo>
                  <a:lnTo>
                    <a:pt x="1314841" y="9667"/>
                  </a:lnTo>
                  <a:lnTo>
                    <a:pt x="1297690" y="9945"/>
                  </a:lnTo>
                  <a:lnTo>
                    <a:pt x="1280408" y="10139"/>
                  </a:lnTo>
                  <a:lnTo>
                    <a:pt x="1262870" y="10441"/>
                  </a:lnTo>
                  <a:lnTo>
                    <a:pt x="1244797" y="11176"/>
                  </a:lnTo>
                  <a:lnTo>
                    <a:pt x="1226084" y="12484"/>
                  </a:lnTo>
                  <a:lnTo>
                    <a:pt x="1206939" y="14176"/>
                  </a:lnTo>
                  <a:lnTo>
                    <a:pt x="1187780" y="15850"/>
                  </a:lnTo>
                  <a:lnTo>
                    <a:pt x="1168855" y="17271"/>
                  </a:lnTo>
                  <a:lnTo>
                    <a:pt x="1150231" y="18376"/>
                  </a:lnTo>
                  <a:lnTo>
                    <a:pt x="1131887" y="19191"/>
                  </a:lnTo>
                  <a:lnTo>
                    <a:pt x="1113764" y="19775"/>
                  </a:lnTo>
                  <a:lnTo>
                    <a:pt x="1095644" y="20183"/>
                  </a:lnTo>
                  <a:lnTo>
                    <a:pt x="1077172" y="20465"/>
                  </a:lnTo>
                  <a:lnTo>
                    <a:pt x="1058186" y="20658"/>
                  </a:lnTo>
                  <a:lnTo>
                    <a:pt x="1038858" y="20788"/>
                  </a:lnTo>
                  <a:lnTo>
                    <a:pt x="1019576" y="20877"/>
                  </a:lnTo>
                  <a:lnTo>
                    <a:pt x="1000576" y="20941"/>
                  </a:lnTo>
                  <a:lnTo>
                    <a:pt x="982242" y="21154"/>
                  </a:lnTo>
                  <a:lnTo>
                    <a:pt x="965157" y="21829"/>
                  </a:lnTo>
                  <a:lnTo>
                    <a:pt x="949507" y="23095"/>
                  </a:lnTo>
                  <a:lnTo>
                    <a:pt x="934675" y="24760"/>
                  </a:lnTo>
                  <a:lnTo>
                    <a:pt x="919488" y="26416"/>
                  </a:lnTo>
                  <a:lnTo>
                    <a:pt x="903301" y="27824"/>
                  </a:lnTo>
                  <a:lnTo>
                    <a:pt x="886154" y="28921"/>
                  </a:lnTo>
                  <a:lnTo>
                    <a:pt x="868484" y="29731"/>
                  </a:lnTo>
                  <a:lnTo>
                    <a:pt x="850638" y="30315"/>
                  </a:lnTo>
                  <a:lnTo>
                    <a:pt x="833113" y="30894"/>
                  </a:lnTo>
                  <a:lnTo>
                    <a:pt x="816586" y="31823"/>
                  </a:lnTo>
                  <a:lnTo>
                    <a:pt x="801317" y="33263"/>
                  </a:lnTo>
                  <a:lnTo>
                    <a:pt x="786745" y="35045"/>
                  </a:lnTo>
                  <a:lnTo>
                    <a:pt x="771733" y="36782"/>
                  </a:lnTo>
                  <a:lnTo>
                    <a:pt x="755664" y="38243"/>
                  </a:lnTo>
                  <a:lnTo>
                    <a:pt x="738595" y="39376"/>
                  </a:lnTo>
                  <a:lnTo>
                    <a:pt x="720978" y="40210"/>
                  </a:lnTo>
                  <a:lnTo>
                    <a:pt x="703155" y="40806"/>
                  </a:lnTo>
                  <a:lnTo>
                    <a:pt x="685134" y="41223"/>
                  </a:lnTo>
                  <a:lnTo>
                    <a:pt x="666678" y="41511"/>
                  </a:lnTo>
                  <a:lnTo>
                    <a:pt x="647679" y="41712"/>
                  </a:lnTo>
                  <a:lnTo>
                    <a:pt x="628328" y="42018"/>
                  </a:lnTo>
                  <a:lnTo>
                    <a:pt x="609024" y="42756"/>
                  </a:lnTo>
                  <a:lnTo>
                    <a:pt x="589994" y="44065"/>
                  </a:lnTo>
                  <a:lnTo>
                    <a:pt x="571129" y="45759"/>
                  </a:lnTo>
                  <a:lnTo>
                    <a:pt x="552089" y="47434"/>
                  </a:lnTo>
                  <a:lnTo>
                    <a:pt x="532691" y="48855"/>
                  </a:lnTo>
                  <a:lnTo>
                    <a:pt x="513070" y="49960"/>
                  </a:lnTo>
                  <a:lnTo>
                    <a:pt x="493583" y="50776"/>
                  </a:lnTo>
                  <a:lnTo>
                    <a:pt x="474430" y="51360"/>
                  </a:lnTo>
                  <a:lnTo>
                    <a:pt x="455482" y="51768"/>
                  </a:lnTo>
                  <a:lnTo>
                    <a:pt x="436388" y="52050"/>
                  </a:lnTo>
                  <a:lnTo>
                    <a:pt x="416948" y="52248"/>
                  </a:lnTo>
                  <a:lnTo>
                    <a:pt x="397129" y="52551"/>
                  </a:lnTo>
                  <a:lnTo>
                    <a:pt x="376977" y="53288"/>
                  </a:lnTo>
                  <a:lnTo>
                    <a:pt x="356569" y="54596"/>
                  </a:lnTo>
                  <a:lnTo>
                    <a:pt x="336134" y="56289"/>
                  </a:lnTo>
                  <a:lnTo>
                    <a:pt x="316034" y="57964"/>
                  </a:lnTo>
                  <a:lnTo>
                    <a:pt x="296437" y="59389"/>
                  </a:lnTo>
                  <a:lnTo>
                    <a:pt x="277176" y="60667"/>
                  </a:lnTo>
                  <a:lnTo>
                    <a:pt x="257863" y="62131"/>
                  </a:lnTo>
                  <a:lnTo>
                    <a:pt x="238279" y="63963"/>
                  </a:lnTo>
                  <a:lnTo>
                    <a:pt x="218531" y="66024"/>
                  </a:lnTo>
                  <a:lnTo>
                    <a:pt x="198959" y="67954"/>
                  </a:lnTo>
                  <a:lnTo>
                    <a:pt x="179758" y="69550"/>
                  </a:lnTo>
                  <a:lnTo>
                    <a:pt x="161117" y="70773"/>
                  </a:lnTo>
                  <a:lnTo>
                    <a:pt x="143293" y="71670"/>
                  </a:lnTo>
                  <a:lnTo>
                    <a:pt x="126338" y="72307"/>
                  </a:lnTo>
                  <a:lnTo>
                    <a:pt x="109985" y="72752"/>
                  </a:lnTo>
                  <a:lnTo>
                    <a:pt x="93771" y="73058"/>
                  </a:lnTo>
                  <a:lnTo>
                    <a:pt x="77430" y="73267"/>
                  </a:lnTo>
                  <a:lnTo>
                    <a:pt x="61434" y="73409"/>
                  </a:lnTo>
                  <a:lnTo>
                    <a:pt x="45222" y="73521"/>
                  </a:lnTo>
                  <a:lnTo>
                    <a:pt x="26247" y="7361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89886" y="515896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114540" y="0"/>
                  </a:lnTo>
                  <a:lnTo>
                    <a:pt x="102770" y="0"/>
                  </a:lnTo>
                  <a:lnTo>
                    <a:pt x="89885" y="0"/>
                  </a:lnTo>
                  <a:lnTo>
                    <a:pt x="76069" y="0"/>
                  </a:lnTo>
                  <a:lnTo>
                    <a:pt x="60199" y="0"/>
                  </a:lnTo>
                  <a:lnTo>
                    <a:pt x="37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37160" y="48431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102351" y="96484"/>
                  </a:lnTo>
                  <a:lnTo>
                    <a:pt x="99569" y="88137"/>
                  </a:lnTo>
                  <a:lnTo>
                    <a:pt x="96670" y="79439"/>
                  </a:lnTo>
                  <a:lnTo>
                    <a:pt x="93629" y="70318"/>
                  </a:lnTo>
                  <a:lnTo>
                    <a:pt x="90464" y="60823"/>
                  </a:lnTo>
                  <a:lnTo>
                    <a:pt x="87191" y="51040"/>
                  </a:lnTo>
                  <a:lnTo>
                    <a:pt x="83507" y="41372"/>
                  </a:lnTo>
                  <a:lnTo>
                    <a:pt x="78820" y="32494"/>
                  </a:lnTo>
                  <a:lnTo>
                    <a:pt x="72880" y="24719"/>
                  </a:lnTo>
                  <a:lnTo>
                    <a:pt x="65601" y="18179"/>
                  </a:lnTo>
                  <a:lnTo>
                    <a:pt x="56887" y="13002"/>
                  </a:lnTo>
                  <a:lnTo>
                    <a:pt x="46856" y="9114"/>
                  </a:lnTo>
                  <a:lnTo>
                    <a:pt x="36349" y="6292"/>
                  </a:lnTo>
                  <a:lnTo>
                    <a:pt x="25801" y="3992"/>
                  </a:lnTo>
                  <a:lnTo>
                    <a:pt x="14288" y="20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322185" y="231230"/>
            <a:ext cx="3650108" cy="537351"/>
            <a:chOff x="2322185" y="231230"/>
            <a:chExt cx="3650108" cy="537351"/>
          </a:xfrm>
        </p:grpSpPr>
        <p:sp>
          <p:nvSpPr>
            <p:cNvPr id="20" name="Freeform 19"/>
            <p:cNvSpPr/>
            <p:nvPr/>
          </p:nvSpPr>
          <p:spPr>
            <a:xfrm>
              <a:off x="2322185" y="231230"/>
              <a:ext cx="173069" cy="526822"/>
            </a:xfrm>
            <a:custGeom>
              <a:avLst/>
              <a:gdLst/>
              <a:ahLst/>
              <a:cxnLst/>
              <a:rect l="0" t="0" r="0" b="0"/>
              <a:pathLst>
                <a:path w="173069" h="526822">
                  <a:moveTo>
                    <a:pt x="4613" y="526821"/>
                  </a:moveTo>
                  <a:lnTo>
                    <a:pt x="1813" y="515153"/>
                  </a:lnTo>
                  <a:lnTo>
                    <a:pt x="311" y="504665"/>
                  </a:lnTo>
                  <a:lnTo>
                    <a:pt x="0" y="494358"/>
                  </a:lnTo>
                  <a:lnTo>
                    <a:pt x="506" y="483884"/>
                  </a:lnTo>
                  <a:lnTo>
                    <a:pt x="1326" y="472892"/>
                  </a:lnTo>
                  <a:lnTo>
                    <a:pt x="2141" y="461245"/>
                  </a:lnTo>
                  <a:lnTo>
                    <a:pt x="2825" y="448818"/>
                  </a:lnTo>
                  <a:lnTo>
                    <a:pt x="3352" y="435415"/>
                  </a:lnTo>
                  <a:lnTo>
                    <a:pt x="3743" y="421026"/>
                  </a:lnTo>
                  <a:lnTo>
                    <a:pt x="4190" y="405787"/>
                  </a:lnTo>
                  <a:lnTo>
                    <a:pt x="5030" y="389880"/>
                  </a:lnTo>
                  <a:lnTo>
                    <a:pt x="6411" y="373482"/>
                  </a:lnTo>
                  <a:lnTo>
                    <a:pt x="8153" y="356895"/>
                  </a:lnTo>
                  <a:lnTo>
                    <a:pt x="9863" y="340533"/>
                  </a:lnTo>
                  <a:lnTo>
                    <a:pt x="11307" y="324594"/>
                  </a:lnTo>
                  <a:lnTo>
                    <a:pt x="12427" y="308772"/>
                  </a:lnTo>
                  <a:lnTo>
                    <a:pt x="13254" y="292390"/>
                  </a:lnTo>
                  <a:lnTo>
                    <a:pt x="13849" y="275117"/>
                  </a:lnTo>
                  <a:lnTo>
                    <a:pt x="14435" y="257429"/>
                  </a:lnTo>
                  <a:lnTo>
                    <a:pt x="15369" y="240388"/>
                  </a:lnTo>
                  <a:lnTo>
                    <a:pt x="16812" y="224542"/>
                  </a:lnTo>
                  <a:lnTo>
                    <a:pt x="18597" y="209461"/>
                  </a:lnTo>
                  <a:lnTo>
                    <a:pt x="20334" y="194048"/>
                  </a:lnTo>
                  <a:lnTo>
                    <a:pt x="21797" y="177680"/>
                  </a:lnTo>
                  <a:lnTo>
                    <a:pt x="22930" y="160397"/>
                  </a:lnTo>
                  <a:lnTo>
                    <a:pt x="23765" y="142630"/>
                  </a:lnTo>
                  <a:lnTo>
                    <a:pt x="24362" y="124711"/>
                  </a:lnTo>
                  <a:lnTo>
                    <a:pt x="24779" y="106965"/>
                  </a:lnTo>
                  <a:lnTo>
                    <a:pt x="25066" y="89758"/>
                  </a:lnTo>
                  <a:lnTo>
                    <a:pt x="25267" y="73227"/>
                  </a:lnTo>
                  <a:lnTo>
                    <a:pt x="25574" y="57333"/>
                  </a:lnTo>
                  <a:lnTo>
                    <a:pt x="26312" y="41959"/>
                  </a:lnTo>
                  <a:lnTo>
                    <a:pt x="27630" y="27014"/>
                  </a:lnTo>
                  <a:lnTo>
                    <a:pt x="29692" y="13548"/>
                  </a:lnTo>
                  <a:lnTo>
                    <a:pt x="33463" y="4063"/>
                  </a:lnTo>
                  <a:lnTo>
                    <a:pt x="39045" y="0"/>
                  </a:lnTo>
                  <a:lnTo>
                    <a:pt x="44731" y="959"/>
                  </a:lnTo>
                  <a:lnTo>
                    <a:pt x="49939" y="5848"/>
                  </a:lnTo>
                  <a:lnTo>
                    <a:pt x="54662" y="13925"/>
                  </a:lnTo>
                  <a:lnTo>
                    <a:pt x="59011" y="24959"/>
                  </a:lnTo>
                  <a:lnTo>
                    <a:pt x="63094" y="38590"/>
                  </a:lnTo>
                  <a:lnTo>
                    <a:pt x="66991" y="54315"/>
                  </a:lnTo>
                  <a:lnTo>
                    <a:pt x="70762" y="71625"/>
                  </a:lnTo>
                  <a:lnTo>
                    <a:pt x="74447" y="90093"/>
                  </a:lnTo>
                  <a:lnTo>
                    <a:pt x="78074" y="109547"/>
                  </a:lnTo>
                  <a:lnTo>
                    <a:pt x="81663" y="130045"/>
                  </a:lnTo>
                  <a:lnTo>
                    <a:pt x="85225" y="151526"/>
                  </a:lnTo>
                  <a:lnTo>
                    <a:pt x="88770" y="173340"/>
                  </a:lnTo>
                  <a:lnTo>
                    <a:pt x="92303" y="194380"/>
                  </a:lnTo>
                  <a:lnTo>
                    <a:pt x="95828" y="214095"/>
                  </a:lnTo>
                  <a:lnTo>
                    <a:pt x="99348" y="232773"/>
                  </a:lnTo>
                  <a:lnTo>
                    <a:pt x="102865" y="251231"/>
                  </a:lnTo>
                  <a:lnTo>
                    <a:pt x="106379" y="269978"/>
                  </a:lnTo>
                  <a:lnTo>
                    <a:pt x="109891" y="288859"/>
                  </a:lnTo>
                  <a:lnTo>
                    <a:pt x="113403" y="307250"/>
                  </a:lnTo>
                  <a:lnTo>
                    <a:pt x="116914" y="324818"/>
                  </a:lnTo>
                  <a:lnTo>
                    <a:pt x="120424" y="341702"/>
                  </a:lnTo>
                  <a:lnTo>
                    <a:pt x="123934" y="358333"/>
                  </a:lnTo>
                  <a:lnTo>
                    <a:pt x="127444" y="374992"/>
                  </a:lnTo>
                  <a:lnTo>
                    <a:pt x="130954" y="391468"/>
                  </a:lnTo>
                  <a:lnTo>
                    <a:pt x="134464" y="407164"/>
                  </a:lnTo>
                  <a:lnTo>
                    <a:pt x="137973" y="421801"/>
                  </a:lnTo>
                  <a:lnTo>
                    <a:pt x="141483" y="435410"/>
                  </a:lnTo>
                  <a:lnTo>
                    <a:pt x="144992" y="448164"/>
                  </a:lnTo>
                  <a:lnTo>
                    <a:pt x="148502" y="460257"/>
                  </a:lnTo>
                  <a:lnTo>
                    <a:pt x="152053" y="471798"/>
                  </a:lnTo>
                  <a:lnTo>
                    <a:pt x="156179" y="484142"/>
                  </a:lnTo>
                  <a:lnTo>
                    <a:pt x="162362" y="500614"/>
                  </a:lnTo>
                  <a:lnTo>
                    <a:pt x="173068" y="526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47854" y="595516"/>
              <a:ext cx="94758" cy="15137"/>
            </a:xfrm>
            <a:custGeom>
              <a:avLst/>
              <a:gdLst/>
              <a:ahLst/>
              <a:cxnLst/>
              <a:rect l="0" t="0" r="0" b="0"/>
              <a:pathLst>
                <a:path w="94758" h="15137">
                  <a:moveTo>
                    <a:pt x="94757" y="4608"/>
                  </a:moveTo>
                  <a:lnTo>
                    <a:pt x="85956" y="1808"/>
                  </a:lnTo>
                  <a:lnTo>
                    <a:pt x="77609" y="306"/>
                  </a:lnTo>
                  <a:lnTo>
                    <a:pt x="68910" y="0"/>
                  </a:lnTo>
                  <a:lnTo>
                    <a:pt x="59789" y="679"/>
                  </a:lnTo>
                  <a:lnTo>
                    <a:pt x="50294" y="2147"/>
                  </a:lnTo>
                  <a:lnTo>
                    <a:pt x="40516" y="4211"/>
                  </a:lnTo>
                  <a:lnTo>
                    <a:pt x="30985" y="6558"/>
                  </a:lnTo>
                  <a:lnTo>
                    <a:pt x="21721" y="8986"/>
                  </a:lnTo>
                  <a:lnTo>
                    <a:pt x="11914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40122" y="473782"/>
              <a:ext cx="221817" cy="222768"/>
            </a:xfrm>
            <a:custGeom>
              <a:avLst/>
              <a:gdLst/>
              <a:ahLst/>
              <a:cxnLst/>
              <a:rect l="0" t="0" r="0" b="0"/>
              <a:pathLst>
                <a:path w="221817" h="222768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90" y="80177"/>
                  </a:lnTo>
                  <a:lnTo>
                    <a:pt x="3254" y="92621"/>
                  </a:lnTo>
                  <a:lnTo>
                    <a:pt x="4468" y="105314"/>
                  </a:lnTo>
                  <a:lnTo>
                    <a:pt x="5603" y="118143"/>
                  </a:lnTo>
                  <a:lnTo>
                    <a:pt x="6971" y="130768"/>
                  </a:lnTo>
                  <a:lnTo>
                    <a:pt x="8743" y="143007"/>
                  </a:lnTo>
                  <a:lnTo>
                    <a:pt x="10933" y="154838"/>
                  </a:lnTo>
                  <a:lnTo>
                    <a:pt x="13483" y="166316"/>
                  </a:lnTo>
                  <a:lnTo>
                    <a:pt x="16317" y="177514"/>
                  </a:lnTo>
                  <a:lnTo>
                    <a:pt x="19526" y="188339"/>
                  </a:lnTo>
                  <a:lnTo>
                    <a:pt x="23358" y="198542"/>
                  </a:lnTo>
                  <a:lnTo>
                    <a:pt x="27899" y="208014"/>
                  </a:lnTo>
                  <a:lnTo>
                    <a:pt x="33084" y="216002"/>
                  </a:lnTo>
                  <a:lnTo>
                    <a:pt x="38789" y="221093"/>
                  </a:lnTo>
                  <a:lnTo>
                    <a:pt x="44882" y="222767"/>
                  </a:lnTo>
                  <a:lnTo>
                    <a:pt x="51091" y="221295"/>
                  </a:lnTo>
                  <a:lnTo>
                    <a:pt x="57026" y="217266"/>
                  </a:lnTo>
                  <a:lnTo>
                    <a:pt x="62496" y="211301"/>
                  </a:lnTo>
                  <a:lnTo>
                    <a:pt x="67489" y="203928"/>
                  </a:lnTo>
                  <a:lnTo>
                    <a:pt x="72078" y="195559"/>
                  </a:lnTo>
                  <a:lnTo>
                    <a:pt x="76350" y="186498"/>
                  </a:lnTo>
                  <a:lnTo>
                    <a:pt x="80390" y="176961"/>
                  </a:lnTo>
                  <a:lnTo>
                    <a:pt x="84264" y="167101"/>
                  </a:lnTo>
                  <a:lnTo>
                    <a:pt x="88036" y="157053"/>
                  </a:lnTo>
                  <a:lnTo>
                    <a:pt x="92228" y="148078"/>
                  </a:lnTo>
                  <a:lnTo>
                    <a:pt x="97448" y="143551"/>
                  </a:lnTo>
                  <a:lnTo>
                    <a:pt x="102996" y="145073"/>
                  </a:lnTo>
                  <a:lnTo>
                    <a:pt x="107928" y="150751"/>
                  </a:lnTo>
                  <a:lnTo>
                    <a:pt x="112244" y="158960"/>
                  </a:lnTo>
                  <a:lnTo>
                    <a:pt x="116176" y="168514"/>
                  </a:lnTo>
                  <a:lnTo>
                    <a:pt x="119910" y="178695"/>
                  </a:lnTo>
                  <a:lnTo>
                    <a:pt x="123874" y="188813"/>
                  </a:lnTo>
                  <a:lnTo>
                    <a:pt x="128734" y="198081"/>
                  </a:lnTo>
                  <a:lnTo>
                    <a:pt x="134777" y="206154"/>
                  </a:lnTo>
                  <a:lnTo>
                    <a:pt x="141952" y="212575"/>
                  </a:lnTo>
                  <a:lnTo>
                    <a:pt x="150061" y="216617"/>
                  </a:lnTo>
                  <a:lnTo>
                    <a:pt x="158882" y="218108"/>
                  </a:lnTo>
                  <a:lnTo>
                    <a:pt x="168057" y="217179"/>
                  </a:lnTo>
                  <a:lnTo>
                    <a:pt x="177128" y="213981"/>
                  </a:lnTo>
                  <a:lnTo>
                    <a:pt x="185844" y="208829"/>
                  </a:lnTo>
                  <a:lnTo>
                    <a:pt x="193829" y="201967"/>
                  </a:lnTo>
                  <a:lnTo>
                    <a:pt x="200514" y="193476"/>
                  </a:lnTo>
                  <a:lnTo>
                    <a:pt x="205716" y="183547"/>
                  </a:lnTo>
                  <a:lnTo>
                    <a:pt x="209735" y="172459"/>
                  </a:lnTo>
                  <a:lnTo>
                    <a:pt x="213139" y="160493"/>
                  </a:lnTo>
                  <a:lnTo>
                    <a:pt x="216314" y="147893"/>
                  </a:lnTo>
                  <a:lnTo>
                    <a:pt x="219129" y="135009"/>
                  </a:lnTo>
                  <a:lnTo>
                    <a:pt x="221042" y="122287"/>
                  </a:lnTo>
                  <a:lnTo>
                    <a:pt x="221816" y="109948"/>
                  </a:lnTo>
                  <a:lnTo>
                    <a:pt x="221675" y="97867"/>
                  </a:lnTo>
                  <a:lnTo>
                    <a:pt x="221117" y="85681"/>
                  </a:lnTo>
                  <a:lnTo>
                    <a:pt x="220482" y="73201"/>
                  </a:lnTo>
                  <a:lnTo>
                    <a:pt x="219919" y="60993"/>
                  </a:lnTo>
                  <a:lnTo>
                    <a:pt x="219414" y="49092"/>
                  </a:lnTo>
                  <a:lnTo>
                    <a:pt x="218928" y="36452"/>
                  </a:lnTo>
                  <a:lnTo>
                    <a:pt x="2183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19407" y="515896"/>
              <a:ext cx="114039" cy="189966"/>
            </a:xfrm>
            <a:custGeom>
              <a:avLst/>
              <a:gdLst/>
              <a:ahLst/>
              <a:cxnLst/>
              <a:rect l="0" t="0" r="0" b="0"/>
              <a:pathLst>
                <a:path w="114039" h="189966">
                  <a:moveTo>
                    <a:pt x="65442" y="0"/>
                  </a:moveTo>
                  <a:lnTo>
                    <a:pt x="56708" y="6002"/>
                  </a:lnTo>
                  <a:lnTo>
                    <a:pt x="49001" y="12846"/>
                  </a:lnTo>
                  <a:lnTo>
                    <a:pt x="41604" y="21234"/>
                  </a:lnTo>
                  <a:lnTo>
                    <a:pt x="34516" y="30861"/>
                  </a:lnTo>
                  <a:lnTo>
                    <a:pt x="27985" y="41176"/>
                  </a:lnTo>
                  <a:lnTo>
                    <a:pt x="22113" y="51784"/>
                  </a:lnTo>
                  <a:lnTo>
                    <a:pt x="16848" y="62481"/>
                  </a:lnTo>
                  <a:lnTo>
                    <a:pt x="12078" y="73182"/>
                  </a:lnTo>
                  <a:lnTo>
                    <a:pt x="7692" y="83859"/>
                  </a:lnTo>
                  <a:lnTo>
                    <a:pt x="3916" y="94670"/>
                  </a:lnTo>
                  <a:lnTo>
                    <a:pt x="1284" y="105928"/>
                  </a:lnTo>
                  <a:lnTo>
                    <a:pt x="0" y="117763"/>
                  </a:lnTo>
                  <a:lnTo>
                    <a:pt x="122" y="129984"/>
                  </a:lnTo>
                  <a:lnTo>
                    <a:pt x="1724" y="142188"/>
                  </a:lnTo>
                  <a:lnTo>
                    <a:pt x="4702" y="154124"/>
                  </a:lnTo>
                  <a:lnTo>
                    <a:pt x="9142" y="165240"/>
                  </a:lnTo>
                  <a:lnTo>
                    <a:pt x="15396" y="174640"/>
                  </a:lnTo>
                  <a:lnTo>
                    <a:pt x="23486" y="181983"/>
                  </a:lnTo>
                  <a:lnTo>
                    <a:pt x="33002" y="187099"/>
                  </a:lnTo>
                  <a:lnTo>
                    <a:pt x="43299" y="189723"/>
                  </a:lnTo>
                  <a:lnTo>
                    <a:pt x="53915" y="189965"/>
                  </a:lnTo>
                  <a:lnTo>
                    <a:pt x="64295" y="188046"/>
                  </a:lnTo>
                  <a:lnTo>
                    <a:pt x="73725" y="184108"/>
                  </a:lnTo>
                  <a:lnTo>
                    <a:pt x="81913" y="178428"/>
                  </a:lnTo>
                  <a:lnTo>
                    <a:pt x="88917" y="171365"/>
                  </a:lnTo>
                  <a:lnTo>
                    <a:pt x="94945" y="163263"/>
                  </a:lnTo>
                  <a:lnTo>
                    <a:pt x="100223" y="154405"/>
                  </a:lnTo>
                  <a:lnTo>
                    <a:pt x="104788" y="144848"/>
                  </a:lnTo>
                  <a:lnTo>
                    <a:pt x="108491" y="134449"/>
                  </a:lnTo>
                  <a:lnTo>
                    <a:pt x="111314" y="123197"/>
                  </a:lnTo>
                  <a:lnTo>
                    <a:pt x="113213" y="111369"/>
                  </a:lnTo>
                  <a:lnTo>
                    <a:pt x="114038" y="99430"/>
                  </a:lnTo>
                  <a:lnTo>
                    <a:pt x="113814" y="87658"/>
                  </a:lnTo>
                  <a:lnTo>
                    <a:pt x="112697" y="76143"/>
                  </a:lnTo>
                  <a:lnTo>
                    <a:pt x="110884" y="64878"/>
                  </a:lnTo>
                  <a:lnTo>
                    <a:pt x="108547" y="53832"/>
                  </a:lnTo>
                  <a:lnTo>
                    <a:pt x="105406" y="43412"/>
                  </a:lnTo>
                  <a:lnTo>
                    <a:pt x="100120" y="33438"/>
                  </a:lnTo>
                  <a:lnTo>
                    <a:pt x="88874" y="23033"/>
                  </a:lnTo>
                  <a:lnTo>
                    <a:pt x="6544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58549" y="505367"/>
              <a:ext cx="136871" cy="157818"/>
            </a:xfrm>
            <a:custGeom>
              <a:avLst/>
              <a:gdLst/>
              <a:ahLst/>
              <a:cxnLst/>
              <a:rect l="0" t="0" r="0" b="0"/>
              <a:pathLst>
                <a:path w="136871" h="157818">
                  <a:moveTo>
                    <a:pt x="0" y="73700"/>
                  </a:moveTo>
                  <a:lnTo>
                    <a:pt x="8667" y="79634"/>
                  </a:lnTo>
                  <a:lnTo>
                    <a:pt x="15733" y="85839"/>
                  </a:lnTo>
                  <a:lnTo>
                    <a:pt x="21839" y="92935"/>
                  </a:lnTo>
                  <a:lnTo>
                    <a:pt x="27240" y="100875"/>
                  </a:lnTo>
                  <a:lnTo>
                    <a:pt x="32102" y="109522"/>
                  </a:lnTo>
                  <a:lnTo>
                    <a:pt x="36561" y="118716"/>
                  </a:lnTo>
                  <a:lnTo>
                    <a:pt x="40728" y="128316"/>
                  </a:lnTo>
                  <a:lnTo>
                    <a:pt x="44688" y="138205"/>
                  </a:lnTo>
                  <a:lnTo>
                    <a:pt x="48487" y="148227"/>
                  </a:lnTo>
                  <a:lnTo>
                    <a:pt x="51605" y="155822"/>
                  </a:lnTo>
                  <a:lnTo>
                    <a:pt x="53163" y="157817"/>
                  </a:lnTo>
                  <a:lnTo>
                    <a:pt x="53116" y="155179"/>
                  </a:lnTo>
                  <a:lnTo>
                    <a:pt x="51875" y="149531"/>
                  </a:lnTo>
                  <a:lnTo>
                    <a:pt x="49840" y="142035"/>
                  </a:lnTo>
                  <a:lnTo>
                    <a:pt x="47290" y="133412"/>
                  </a:lnTo>
                  <a:lnTo>
                    <a:pt x="44412" y="124090"/>
                  </a:lnTo>
                  <a:lnTo>
                    <a:pt x="41487" y="114167"/>
                  </a:lnTo>
                  <a:lnTo>
                    <a:pt x="38897" y="103494"/>
                  </a:lnTo>
                  <a:lnTo>
                    <a:pt x="36825" y="92046"/>
                  </a:lnTo>
                  <a:lnTo>
                    <a:pt x="35432" y="80080"/>
                  </a:lnTo>
                  <a:lnTo>
                    <a:pt x="34946" y="68046"/>
                  </a:lnTo>
                  <a:lnTo>
                    <a:pt x="35407" y="56217"/>
                  </a:lnTo>
                  <a:lnTo>
                    <a:pt x="37022" y="45004"/>
                  </a:lnTo>
                  <a:lnTo>
                    <a:pt x="40233" y="35005"/>
                  </a:lnTo>
                  <a:lnTo>
                    <a:pt x="45140" y="26437"/>
                  </a:lnTo>
                  <a:lnTo>
                    <a:pt x="51706" y="19346"/>
                  </a:lnTo>
                  <a:lnTo>
                    <a:pt x="59934" y="13791"/>
                  </a:lnTo>
                  <a:lnTo>
                    <a:pt x="69644" y="9645"/>
                  </a:lnTo>
                  <a:lnTo>
                    <a:pt x="80331" y="6648"/>
                  </a:lnTo>
                  <a:lnTo>
                    <a:pt x="92508" y="4212"/>
                  </a:lnTo>
                  <a:lnTo>
                    <a:pt x="109475" y="211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19651" y="351341"/>
              <a:ext cx="133697" cy="344073"/>
            </a:xfrm>
            <a:custGeom>
              <a:avLst/>
              <a:gdLst/>
              <a:ahLst/>
              <a:cxnLst/>
              <a:rect l="0" t="0" r="0" b="0"/>
              <a:pathLst>
                <a:path w="133697" h="344073">
                  <a:moveTo>
                    <a:pt x="102110" y="227726"/>
                  </a:moveTo>
                  <a:lnTo>
                    <a:pt x="96176" y="221925"/>
                  </a:lnTo>
                  <a:lnTo>
                    <a:pt x="89971" y="217001"/>
                  </a:lnTo>
                  <a:lnTo>
                    <a:pt x="82875" y="212508"/>
                  </a:lnTo>
                  <a:lnTo>
                    <a:pt x="74935" y="208632"/>
                  </a:lnTo>
                  <a:lnTo>
                    <a:pt x="66288" y="205916"/>
                  </a:lnTo>
                  <a:lnTo>
                    <a:pt x="57099" y="204570"/>
                  </a:lnTo>
                  <a:lnTo>
                    <a:pt x="47672" y="204814"/>
                  </a:lnTo>
                  <a:lnTo>
                    <a:pt x="38430" y="207028"/>
                  </a:lnTo>
                  <a:lnTo>
                    <a:pt x="29599" y="211229"/>
                  </a:lnTo>
                  <a:lnTo>
                    <a:pt x="21537" y="217304"/>
                  </a:lnTo>
                  <a:lnTo>
                    <a:pt x="14801" y="225194"/>
                  </a:lnTo>
                  <a:lnTo>
                    <a:pt x="9569" y="234688"/>
                  </a:lnTo>
                  <a:lnTo>
                    <a:pt x="5700" y="245637"/>
                  </a:lnTo>
                  <a:lnTo>
                    <a:pt x="2929" y="258034"/>
                  </a:lnTo>
                  <a:lnTo>
                    <a:pt x="996" y="271728"/>
                  </a:lnTo>
                  <a:lnTo>
                    <a:pt x="0" y="285990"/>
                  </a:lnTo>
                  <a:lnTo>
                    <a:pt x="379" y="299643"/>
                  </a:lnTo>
                  <a:lnTo>
                    <a:pt x="2272" y="312070"/>
                  </a:lnTo>
                  <a:lnTo>
                    <a:pt x="5847" y="322869"/>
                  </a:lnTo>
                  <a:lnTo>
                    <a:pt x="11453" y="331601"/>
                  </a:lnTo>
                  <a:lnTo>
                    <a:pt x="19073" y="338234"/>
                  </a:lnTo>
                  <a:lnTo>
                    <a:pt x="28087" y="342569"/>
                  </a:lnTo>
                  <a:lnTo>
                    <a:pt x="37507" y="344072"/>
                  </a:lnTo>
                  <a:lnTo>
                    <a:pt x="46719" y="342712"/>
                  </a:lnTo>
                  <a:lnTo>
                    <a:pt x="55341" y="338717"/>
                  </a:lnTo>
                  <a:lnTo>
                    <a:pt x="63051" y="332308"/>
                  </a:lnTo>
                  <a:lnTo>
                    <a:pt x="69787" y="323851"/>
                  </a:lnTo>
                  <a:lnTo>
                    <a:pt x="75666" y="313787"/>
                  </a:lnTo>
                  <a:lnTo>
                    <a:pt x="80865" y="302524"/>
                  </a:lnTo>
                  <a:lnTo>
                    <a:pt x="85554" y="290403"/>
                  </a:lnTo>
                  <a:lnTo>
                    <a:pt x="89877" y="277844"/>
                  </a:lnTo>
                  <a:lnTo>
                    <a:pt x="93942" y="265340"/>
                  </a:lnTo>
                  <a:lnTo>
                    <a:pt x="97824" y="253144"/>
                  </a:lnTo>
                  <a:lnTo>
                    <a:pt x="101415" y="240989"/>
                  </a:lnTo>
                  <a:lnTo>
                    <a:pt x="104447" y="228221"/>
                  </a:lnTo>
                  <a:lnTo>
                    <a:pt x="106823" y="214508"/>
                  </a:lnTo>
                  <a:lnTo>
                    <a:pt x="108757" y="199686"/>
                  </a:lnTo>
                  <a:lnTo>
                    <a:pt x="110669" y="183592"/>
                  </a:lnTo>
                  <a:lnTo>
                    <a:pt x="112801" y="166282"/>
                  </a:lnTo>
                  <a:lnTo>
                    <a:pt x="114895" y="148113"/>
                  </a:lnTo>
                  <a:lnTo>
                    <a:pt x="116316" y="129626"/>
                  </a:lnTo>
                  <a:lnTo>
                    <a:pt x="116755" y="111163"/>
                  </a:lnTo>
                  <a:lnTo>
                    <a:pt x="116388" y="93023"/>
                  </a:lnTo>
                  <a:lnTo>
                    <a:pt x="115678" y="75536"/>
                  </a:lnTo>
                  <a:lnTo>
                    <a:pt x="114937" y="58816"/>
                  </a:lnTo>
                  <a:lnTo>
                    <a:pt x="114134" y="42961"/>
                  </a:lnTo>
                  <a:lnTo>
                    <a:pt x="112997" y="28145"/>
                  </a:lnTo>
                  <a:lnTo>
                    <a:pt x="111358" y="14427"/>
                  </a:lnTo>
                  <a:lnTo>
                    <a:pt x="108381" y="4007"/>
                  </a:lnTo>
                  <a:lnTo>
                    <a:pt x="104071" y="0"/>
                  </a:lnTo>
                  <a:lnTo>
                    <a:pt x="100285" y="1851"/>
                  </a:lnTo>
                  <a:lnTo>
                    <a:pt x="97502" y="7890"/>
                  </a:lnTo>
                  <a:lnTo>
                    <a:pt x="95572" y="16872"/>
                  </a:lnTo>
                  <a:lnTo>
                    <a:pt x="94259" y="28135"/>
                  </a:lnTo>
                  <a:lnTo>
                    <a:pt x="93374" y="41178"/>
                  </a:lnTo>
                  <a:lnTo>
                    <a:pt x="92781" y="55560"/>
                  </a:lnTo>
                  <a:lnTo>
                    <a:pt x="92383" y="70915"/>
                  </a:lnTo>
                  <a:lnTo>
                    <a:pt x="92121" y="86955"/>
                  </a:lnTo>
                  <a:lnTo>
                    <a:pt x="92116" y="103308"/>
                  </a:lnTo>
                  <a:lnTo>
                    <a:pt x="92646" y="119516"/>
                  </a:lnTo>
                  <a:lnTo>
                    <a:pt x="93820" y="135341"/>
                  </a:lnTo>
                  <a:lnTo>
                    <a:pt x="95592" y="150577"/>
                  </a:lnTo>
                  <a:lnTo>
                    <a:pt x="97853" y="164970"/>
                  </a:lnTo>
                  <a:lnTo>
                    <a:pt x="100486" y="178472"/>
                  </a:lnTo>
                  <a:lnTo>
                    <a:pt x="103388" y="191355"/>
                  </a:lnTo>
                  <a:lnTo>
                    <a:pt x="106482" y="204087"/>
                  </a:lnTo>
                  <a:lnTo>
                    <a:pt x="109710" y="216951"/>
                  </a:lnTo>
                  <a:lnTo>
                    <a:pt x="113028" y="229882"/>
                  </a:lnTo>
                  <a:lnTo>
                    <a:pt x="116409" y="242570"/>
                  </a:lnTo>
                  <a:lnTo>
                    <a:pt x="119828" y="254835"/>
                  </a:lnTo>
                  <a:lnTo>
                    <a:pt x="123118" y="266212"/>
                  </a:lnTo>
                  <a:lnTo>
                    <a:pt x="126299" y="276998"/>
                  </a:lnTo>
                  <a:lnTo>
                    <a:pt x="129646" y="288139"/>
                  </a:lnTo>
                  <a:lnTo>
                    <a:pt x="133696" y="301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42901" y="36849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462" y="11802"/>
                  </a:lnTo>
                  <a:lnTo>
                    <a:pt x="9821" y="23571"/>
                  </a:lnTo>
                  <a:lnTo>
                    <a:pt x="8530" y="36471"/>
                  </a:lnTo>
                  <a:lnTo>
                    <a:pt x="6843" y="50664"/>
                  </a:lnTo>
                  <a:lnTo>
                    <a:pt x="5174" y="66289"/>
                  </a:lnTo>
                  <a:lnTo>
                    <a:pt x="3761" y="83265"/>
                  </a:lnTo>
                  <a:lnTo>
                    <a:pt x="2663" y="101366"/>
                  </a:lnTo>
                  <a:lnTo>
                    <a:pt x="1853" y="120335"/>
                  </a:lnTo>
                  <a:lnTo>
                    <a:pt x="1274" y="139937"/>
                  </a:lnTo>
                  <a:lnTo>
                    <a:pt x="868" y="159825"/>
                  </a:lnTo>
                  <a:lnTo>
                    <a:pt x="588" y="179556"/>
                  </a:lnTo>
                  <a:lnTo>
                    <a:pt x="396" y="198896"/>
                  </a:lnTo>
                  <a:lnTo>
                    <a:pt x="267" y="217645"/>
                  </a:lnTo>
                  <a:lnTo>
                    <a:pt x="179" y="235549"/>
                  </a:lnTo>
                  <a:lnTo>
                    <a:pt x="120" y="252558"/>
                  </a:lnTo>
                  <a:lnTo>
                    <a:pt x="81" y="268778"/>
                  </a:lnTo>
                  <a:lnTo>
                    <a:pt x="54" y="284371"/>
                  </a:lnTo>
                  <a:lnTo>
                    <a:pt x="36" y="299478"/>
                  </a:lnTo>
                  <a:lnTo>
                    <a:pt x="24" y="313624"/>
                  </a:lnTo>
                  <a:lnTo>
                    <a:pt x="15" y="327118"/>
                  </a:lnTo>
                  <a:lnTo>
                    <a:pt x="7" y="34114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37616" y="515896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91" y="6616"/>
                  </a:lnTo>
                  <a:lnTo>
                    <a:pt x="161210" y="7970"/>
                  </a:lnTo>
                  <a:lnTo>
                    <a:pt x="149399" y="9466"/>
                  </a:lnTo>
                  <a:lnTo>
                    <a:pt x="136936" y="11317"/>
                  </a:lnTo>
                  <a:lnTo>
                    <a:pt x="123825" y="13557"/>
                  </a:lnTo>
                  <a:lnTo>
                    <a:pt x="109896" y="16138"/>
                  </a:lnTo>
                  <a:lnTo>
                    <a:pt x="95130" y="18983"/>
                  </a:lnTo>
                  <a:lnTo>
                    <a:pt x="79818" y="21870"/>
                  </a:lnTo>
                  <a:lnTo>
                    <a:pt x="62662" y="24728"/>
                  </a:lnTo>
                  <a:lnTo>
                    <a:pt x="38800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79772" y="315854"/>
              <a:ext cx="157928" cy="400084"/>
            </a:xfrm>
            <a:custGeom>
              <a:avLst/>
              <a:gdLst/>
              <a:ahLst/>
              <a:cxnLst/>
              <a:rect l="0" t="0" r="0" b="0"/>
              <a:pathLst>
                <a:path w="157928" h="400084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83"/>
                  </a:lnTo>
                  <a:lnTo>
                    <a:pt x="3686" y="58457"/>
                  </a:lnTo>
                  <a:lnTo>
                    <a:pt x="5354" y="74931"/>
                  </a:lnTo>
                  <a:lnTo>
                    <a:pt x="6771" y="92490"/>
                  </a:lnTo>
                  <a:lnTo>
                    <a:pt x="8043" y="110487"/>
                  </a:lnTo>
                  <a:lnTo>
                    <a:pt x="9501" y="127795"/>
                  </a:lnTo>
                  <a:lnTo>
                    <a:pt x="11329" y="143845"/>
                  </a:lnTo>
                  <a:lnTo>
                    <a:pt x="13388" y="158906"/>
                  </a:lnTo>
                  <a:lnTo>
                    <a:pt x="15316" y="173780"/>
                  </a:lnTo>
                  <a:lnTo>
                    <a:pt x="16914" y="188971"/>
                  </a:lnTo>
                  <a:lnTo>
                    <a:pt x="18310" y="204482"/>
                  </a:lnTo>
                  <a:lnTo>
                    <a:pt x="19854" y="219989"/>
                  </a:lnTo>
                  <a:lnTo>
                    <a:pt x="21740" y="235280"/>
                  </a:lnTo>
                  <a:lnTo>
                    <a:pt x="23837" y="250297"/>
                  </a:lnTo>
                  <a:lnTo>
                    <a:pt x="25791" y="265060"/>
                  </a:lnTo>
                  <a:lnTo>
                    <a:pt x="27403" y="279622"/>
                  </a:lnTo>
                  <a:lnTo>
                    <a:pt x="28637" y="294196"/>
                  </a:lnTo>
                  <a:lnTo>
                    <a:pt x="29541" y="309134"/>
                  </a:lnTo>
                  <a:lnTo>
                    <a:pt x="30179" y="324560"/>
                  </a:lnTo>
                  <a:lnTo>
                    <a:pt x="30439" y="339119"/>
                  </a:lnTo>
                  <a:lnTo>
                    <a:pt x="29539" y="348899"/>
                  </a:lnTo>
                  <a:lnTo>
                    <a:pt x="27451" y="351297"/>
                  </a:lnTo>
                  <a:lnTo>
                    <a:pt x="25503" y="347481"/>
                  </a:lnTo>
                  <a:lnTo>
                    <a:pt x="24235" y="339381"/>
                  </a:lnTo>
                  <a:lnTo>
                    <a:pt x="23892" y="328708"/>
                  </a:lnTo>
                  <a:lnTo>
                    <a:pt x="24477" y="316585"/>
                  </a:lnTo>
                  <a:lnTo>
                    <a:pt x="25855" y="303820"/>
                  </a:lnTo>
                  <a:lnTo>
                    <a:pt x="27854" y="291077"/>
                  </a:lnTo>
                  <a:lnTo>
                    <a:pt x="30316" y="278685"/>
                  </a:lnTo>
                  <a:lnTo>
                    <a:pt x="33274" y="266883"/>
                  </a:lnTo>
                  <a:lnTo>
                    <a:pt x="36939" y="255937"/>
                  </a:lnTo>
                  <a:lnTo>
                    <a:pt x="41372" y="245915"/>
                  </a:lnTo>
                  <a:lnTo>
                    <a:pt x="46654" y="237199"/>
                  </a:lnTo>
                  <a:lnTo>
                    <a:pt x="52957" y="230546"/>
                  </a:lnTo>
                  <a:lnTo>
                    <a:pt x="60270" y="226187"/>
                  </a:lnTo>
                  <a:lnTo>
                    <a:pt x="68282" y="224056"/>
                  </a:lnTo>
                  <a:lnTo>
                    <a:pt x="76499" y="224056"/>
                  </a:lnTo>
                  <a:lnTo>
                    <a:pt x="84610" y="225910"/>
                  </a:lnTo>
                  <a:lnTo>
                    <a:pt x="92342" y="229406"/>
                  </a:lnTo>
                  <a:lnTo>
                    <a:pt x="99382" y="234485"/>
                  </a:lnTo>
                  <a:lnTo>
                    <a:pt x="105633" y="240970"/>
                  </a:lnTo>
                  <a:lnTo>
                    <a:pt x="111168" y="248593"/>
                  </a:lnTo>
                  <a:lnTo>
                    <a:pt x="116129" y="257079"/>
                  </a:lnTo>
                  <a:lnTo>
                    <a:pt x="120654" y="266193"/>
                  </a:lnTo>
                  <a:lnTo>
                    <a:pt x="124866" y="275753"/>
                  </a:lnTo>
                  <a:lnTo>
                    <a:pt x="128856" y="285623"/>
                  </a:lnTo>
                  <a:lnTo>
                    <a:pt x="132691" y="295707"/>
                  </a:lnTo>
                  <a:lnTo>
                    <a:pt x="136421" y="305936"/>
                  </a:lnTo>
                  <a:lnTo>
                    <a:pt x="140079" y="316263"/>
                  </a:lnTo>
                  <a:lnTo>
                    <a:pt x="143684" y="326656"/>
                  </a:lnTo>
                  <a:lnTo>
                    <a:pt x="147100" y="337217"/>
                  </a:lnTo>
                  <a:lnTo>
                    <a:pt x="150377" y="349526"/>
                  </a:lnTo>
                  <a:lnTo>
                    <a:pt x="153803" y="368017"/>
                  </a:lnTo>
                  <a:lnTo>
                    <a:pt x="15792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84391" y="549154"/>
              <a:ext cx="174408" cy="156256"/>
            </a:xfrm>
            <a:custGeom>
              <a:avLst/>
              <a:gdLst/>
              <a:ahLst/>
              <a:cxnLst/>
              <a:rect l="0" t="0" r="0" b="0"/>
              <a:pathLst>
                <a:path w="174408" h="156256">
                  <a:moveTo>
                    <a:pt x="111235" y="72027"/>
                  </a:moveTo>
                  <a:lnTo>
                    <a:pt x="111101" y="60426"/>
                  </a:lnTo>
                  <a:lnTo>
                    <a:pt x="109821" y="50577"/>
                  </a:lnTo>
                  <a:lnTo>
                    <a:pt x="107223" y="41572"/>
                  </a:lnTo>
                  <a:lnTo>
                    <a:pt x="103331" y="33130"/>
                  </a:lnTo>
                  <a:lnTo>
                    <a:pt x="98050" y="25103"/>
                  </a:lnTo>
                  <a:lnTo>
                    <a:pt x="91463" y="17394"/>
                  </a:lnTo>
                  <a:lnTo>
                    <a:pt x="83791" y="10408"/>
                  </a:lnTo>
                  <a:lnTo>
                    <a:pt x="75280" y="5002"/>
                  </a:lnTo>
                  <a:lnTo>
                    <a:pt x="66158" y="1522"/>
                  </a:lnTo>
                  <a:lnTo>
                    <a:pt x="56765" y="0"/>
                  </a:lnTo>
                  <a:lnTo>
                    <a:pt x="47540" y="416"/>
                  </a:lnTo>
                  <a:lnTo>
                    <a:pt x="38713" y="2559"/>
                  </a:lnTo>
                  <a:lnTo>
                    <a:pt x="30482" y="6420"/>
                  </a:lnTo>
                  <a:lnTo>
                    <a:pt x="23099" y="12277"/>
                  </a:lnTo>
                  <a:lnTo>
                    <a:pt x="16620" y="20102"/>
                  </a:lnTo>
                  <a:lnTo>
                    <a:pt x="11097" y="29608"/>
                  </a:lnTo>
                  <a:lnTo>
                    <a:pt x="6679" y="40430"/>
                  </a:lnTo>
                  <a:lnTo>
                    <a:pt x="3338" y="52226"/>
                  </a:lnTo>
                  <a:lnTo>
                    <a:pt x="1077" y="64722"/>
                  </a:lnTo>
                  <a:lnTo>
                    <a:pt x="0" y="77708"/>
                  </a:lnTo>
                  <a:lnTo>
                    <a:pt x="61" y="91020"/>
                  </a:lnTo>
                  <a:lnTo>
                    <a:pt x="1406" y="104059"/>
                  </a:lnTo>
                  <a:lnTo>
                    <a:pt x="4437" y="115828"/>
                  </a:lnTo>
                  <a:lnTo>
                    <a:pt x="9213" y="125876"/>
                  </a:lnTo>
                  <a:lnTo>
                    <a:pt x="15353" y="133773"/>
                  </a:lnTo>
                  <a:lnTo>
                    <a:pt x="22229" y="138880"/>
                  </a:lnTo>
                  <a:lnTo>
                    <a:pt x="29401" y="141116"/>
                  </a:lnTo>
                  <a:lnTo>
                    <a:pt x="36485" y="140533"/>
                  </a:lnTo>
                  <a:lnTo>
                    <a:pt x="43081" y="137043"/>
                  </a:lnTo>
                  <a:lnTo>
                    <a:pt x="49035" y="130889"/>
                  </a:lnTo>
                  <a:lnTo>
                    <a:pt x="54540" y="122711"/>
                  </a:lnTo>
                  <a:lnTo>
                    <a:pt x="60012" y="113330"/>
                  </a:lnTo>
                  <a:lnTo>
                    <a:pt x="65713" y="103370"/>
                  </a:lnTo>
                  <a:lnTo>
                    <a:pt x="72186" y="94724"/>
                  </a:lnTo>
                  <a:lnTo>
                    <a:pt x="79205" y="90293"/>
                  </a:lnTo>
                  <a:lnTo>
                    <a:pt x="85589" y="90460"/>
                  </a:lnTo>
                  <a:lnTo>
                    <a:pt x="91514" y="93747"/>
                  </a:lnTo>
                  <a:lnTo>
                    <a:pt x="97382" y="98802"/>
                  </a:lnTo>
                  <a:lnTo>
                    <a:pt x="103404" y="104795"/>
                  </a:lnTo>
                  <a:lnTo>
                    <a:pt x="109641" y="111276"/>
                  </a:lnTo>
                  <a:lnTo>
                    <a:pt x="116084" y="118004"/>
                  </a:lnTo>
                  <a:lnTo>
                    <a:pt x="122859" y="124696"/>
                  </a:lnTo>
                  <a:lnTo>
                    <a:pt x="130235" y="130981"/>
                  </a:lnTo>
                  <a:lnTo>
                    <a:pt x="138292" y="136694"/>
                  </a:lnTo>
                  <a:lnTo>
                    <a:pt x="146512" y="141703"/>
                  </a:lnTo>
                  <a:lnTo>
                    <a:pt x="154680" y="146307"/>
                  </a:lnTo>
                  <a:lnTo>
                    <a:pt x="163513" y="150908"/>
                  </a:lnTo>
                  <a:lnTo>
                    <a:pt x="174407" y="156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48269" y="32638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5" y="48384"/>
                  </a:lnTo>
                  <a:lnTo>
                    <a:pt x="177" y="62543"/>
                  </a:lnTo>
                  <a:lnTo>
                    <a:pt x="826" y="76728"/>
                  </a:lnTo>
                  <a:lnTo>
                    <a:pt x="2074" y="90896"/>
                  </a:lnTo>
                  <a:lnTo>
                    <a:pt x="3727" y="105036"/>
                  </a:lnTo>
                  <a:lnTo>
                    <a:pt x="5375" y="119150"/>
                  </a:lnTo>
                  <a:lnTo>
                    <a:pt x="6778" y="133242"/>
                  </a:lnTo>
                  <a:lnTo>
                    <a:pt x="7871" y="147318"/>
                  </a:lnTo>
                  <a:lnTo>
                    <a:pt x="8679" y="161382"/>
                  </a:lnTo>
                  <a:lnTo>
                    <a:pt x="9257" y="175438"/>
                  </a:lnTo>
                  <a:lnTo>
                    <a:pt x="9662" y="189488"/>
                  </a:lnTo>
                  <a:lnTo>
                    <a:pt x="9942" y="203534"/>
                  </a:lnTo>
                  <a:lnTo>
                    <a:pt x="10137" y="217578"/>
                  </a:lnTo>
                  <a:lnTo>
                    <a:pt x="10440" y="231619"/>
                  </a:lnTo>
                  <a:lnTo>
                    <a:pt x="11176" y="245660"/>
                  </a:lnTo>
                  <a:lnTo>
                    <a:pt x="12484" y="259709"/>
                  </a:lnTo>
                  <a:lnTo>
                    <a:pt x="14175" y="274093"/>
                  </a:lnTo>
                  <a:lnTo>
                    <a:pt x="15850" y="289429"/>
                  </a:lnTo>
                  <a:lnTo>
                    <a:pt x="17271" y="305965"/>
                  </a:lnTo>
                  <a:lnTo>
                    <a:pt x="18376" y="323308"/>
                  </a:lnTo>
                  <a:lnTo>
                    <a:pt x="19191" y="340643"/>
                  </a:lnTo>
                  <a:lnTo>
                    <a:pt x="19775" y="357478"/>
                  </a:lnTo>
                  <a:lnTo>
                    <a:pt x="20184" y="373467"/>
                  </a:lnTo>
                  <a:lnTo>
                    <a:pt x="20511" y="390026"/>
                  </a:lnTo>
                  <a:lnTo>
                    <a:pt x="20786" y="410837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42984" y="45272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6958" y="67"/>
                  </a:lnTo>
                  <a:lnTo>
                    <a:pt x="203047" y="707"/>
                  </a:lnTo>
                  <a:lnTo>
                    <a:pt x="188549" y="1999"/>
                  </a:lnTo>
                  <a:lnTo>
                    <a:pt x="173348" y="3686"/>
                  </a:lnTo>
                  <a:lnTo>
                    <a:pt x="157523" y="5354"/>
                  </a:lnTo>
                  <a:lnTo>
                    <a:pt x="141203" y="6767"/>
                  </a:lnTo>
                  <a:lnTo>
                    <a:pt x="124513" y="7866"/>
                  </a:lnTo>
                  <a:lnTo>
                    <a:pt x="107557" y="8676"/>
                  </a:lnTo>
                  <a:lnTo>
                    <a:pt x="90427" y="9260"/>
                  </a:lnTo>
                  <a:lnTo>
                    <a:pt x="73553" y="9868"/>
                  </a:lnTo>
                  <a:lnTo>
                    <a:pt x="55840" y="11094"/>
                  </a:lnTo>
                  <a:lnTo>
                    <a:pt x="33497" y="14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67924" y="489737"/>
              <a:ext cx="164657" cy="230610"/>
            </a:xfrm>
            <a:custGeom>
              <a:avLst/>
              <a:gdLst/>
              <a:ahLst/>
              <a:cxnLst/>
              <a:rect l="0" t="0" r="0" b="0"/>
              <a:pathLst>
                <a:path w="164657" h="230610">
                  <a:moveTo>
                    <a:pt x="122542" y="15630"/>
                  </a:moveTo>
                  <a:lnTo>
                    <a:pt x="116540" y="9897"/>
                  </a:lnTo>
                  <a:lnTo>
                    <a:pt x="109696" y="5613"/>
                  </a:lnTo>
                  <a:lnTo>
                    <a:pt x="101313" y="2416"/>
                  </a:lnTo>
                  <a:lnTo>
                    <a:pt x="91858" y="400"/>
                  </a:lnTo>
                  <a:lnTo>
                    <a:pt x="82192" y="0"/>
                  </a:lnTo>
                  <a:lnTo>
                    <a:pt x="72837" y="1311"/>
                  </a:lnTo>
                  <a:lnTo>
                    <a:pt x="63965" y="4134"/>
                  </a:lnTo>
                  <a:lnTo>
                    <a:pt x="55562" y="8158"/>
                  </a:lnTo>
                  <a:lnTo>
                    <a:pt x="47549" y="13088"/>
                  </a:lnTo>
                  <a:lnTo>
                    <a:pt x="40001" y="18836"/>
                  </a:lnTo>
                  <a:lnTo>
                    <a:pt x="33145" y="25517"/>
                  </a:lnTo>
                  <a:lnTo>
                    <a:pt x="27046" y="33120"/>
                  </a:lnTo>
                  <a:lnTo>
                    <a:pt x="21627" y="41513"/>
                  </a:lnTo>
                  <a:lnTo>
                    <a:pt x="16751" y="50524"/>
                  </a:lnTo>
                  <a:lnTo>
                    <a:pt x="12290" y="60004"/>
                  </a:lnTo>
                  <a:lnTo>
                    <a:pt x="8293" y="70150"/>
                  </a:lnTo>
                  <a:lnTo>
                    <a:pt x="4980" y="81479"/>
                  </a:lnTo>
                  <a:lnTo>
                    <a:pt x="2422" y="94172"/>
                  </a:lnTo>
                  <a:lnTo>
                    <a:pt x="704" y="107952"/>
                  </a:lnTo>
                  <a:lnTo>
                    <a:pt x="0" y="122273"/>
                  </a:lnTo>
                  <a:lnTo>
                    <a:pt x="311" y="136748"/>
                  </a:lnTo>
                  <a:lnTo>
                    <a:pt x="1655" y="150874"/>
                  </a:lnTo>
                  <a:lnTo>
                    <a:pt x="4153" y="163972"/>
                  </a:lnTo>
                  <a:lnTo>
                    <a:pt x="7759" y="175775"/>
                  </a:lnTo>
                  <a:lnTo>
                    <a:pt x="12298" y="186361"/>
                  </a:lnTo>
                  <a:lnTo>
                    <a:pt x="17561" y="195946"/>
                  </a:lnTo>
                  <a:lnTo>
                    <a:pt x="23367" y="204760"/>
                  </a:lnTo>
                  <a:lnTo>
                    <a:pt x="29893" y="212683"/>
                  </a:lnTo>
                  <a:lnTo>
                    <a:pt x="37637" y="219261"/>
                  </a:lnTo>
                  <a:lnTo>
                    <a:pt x="46770" y="224351"/>
                  </a:lnTo>
                  <a:lnTo>
                    <a:pt x="57005" y="227940"/>
                  </a:lnTo>
                  <a:lnTo>
                    <a:pt x="67793" y="229982"/>
                  </a:lnTo>
                  <a:lnTo>
                    <a:pt x="78749" y="230609"/>
                  </a:lnTo>
                  <a:lnTo>
                    <a:pt x="89527" y="229913"/>
                  </a:lnTo>
                  <a:lnTo>
                    <a:pt x="99758" y="227858"/>
                  </a:lnTo>
                  <a:lnTo>
                    <a:pt x="109301" y="224553"/>
                  </a:lnTo>
                  <a:lnTo>
                    <a:pt x="118198" y="220217"/>
                  </a:lnTo>
                  <a:lnTo>
                    <a:pt x="126569" y="215091"/>
                  </a:lnTo>
                  <a:lnTo>
                    <a:pt x="134528" y="209394"/>
                  </a:lnTo>
                  <a:lnTo>
                    <a:pt x="141884" y="203599"/>
                  </a:lnTo>
                  <a:lnTo>
                    <a:pt x="148857" y="197862"/>
                  </a:lnTo>
                  <a:lnTo>
                    <a:pt x="156061" y="191682"/>
                  </a:lnTo>
                  <a:lnTo>
                    <a:pt x="164656" y="184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59438" y="526424"/>
              <a:ext cx="99485" cy="165542"/>
            </a:xfrm>
            <a:custGeom>
              <a:avLst/>
              <a:gdLst/>
              <a:ahLst/>
              <a:cxnLst/>
              <a:rect l="0" t="0" r="0" b="0"/>
              <a:pathLst>
                <a:path w="99485" h="165542">
                  <a:moveTo>
                    <a:pt x="99484" y="0"/>
                  </a:moveTo>
                  <a:lnTo>
                    <a:pt x="87883" y="134"/>
                  </a:lnTo>
                  <a:lnTo>
                    <a:pt x="78035" y="1415"/>
                  </a:lnTo>
                  <a:lnTo>
                    <a:pt x="69029" y="4008"/>
                  </a:lnTo>
                  <a:lnTo>
                    <a:pt x="60588" y="7727"/>
                  </a:lnTo>
                  <a:lnTo>
                    <a:pt x="52560" y="12360"/>
                  </a:lnTo>
                  <a:lnTo>
                    <a:pt x="44837" y="17702"/>
                  </a:lnTo>
                  <a:lnTo>
                    <a:pt x="37333" y="23895"/>
                  </a:lnTo>
                  <a:lnTo>
                    <a:pt x="29982" y="31406"/>
                  </a:lnTo>
                  <a:lnTo>
                    <a:pt x="22746" y="40384"/>
                  </a:lnTo>
                  <a:lnTo>
                    <a:pt x="15921" y="50682"/>
                  </a:lnTo>
                  <a:lnTo>
                    <a:pt x="10096" y="62044"/>
                  </a:lnTo>
                  <a:lnTo>
                    <a:pt x="5520" y="74202"/>
                  </a:lnTo>
                  <a:lnTo>
                    <a:pt x="2278" y="86772"/>
                  </a:lnTo>
                  <a:lnTo>
                    <a:pt x="470" y="99276"/>
                  </a:lnTo>
                  <a:lnTo>
                    <a:pt x="0" y="111455"/>
                  </a:lnTo>
                  <a:lnTo>
                    <a:pt x="802" y="123089"/>
                  </a:lnTo>
                  <a:lnTo>
                    <a:pt x="2928" y="133908"/>
                  </a:lnTo>
                  <a:lnTo>
                    <a:pt x="6285" y="143840"/>
                  </a:lnTo>
                  <a:lnTo>
                    <a:pt x="10825" y="152492"/>
                  </a:lnTo>
                  <a:lnTo>
                    <a:pt x="16620" y="159102"/>
                  </a:lnTo>
                  <a:lnTo>
                    <a:pt x="23593" y="163431"/>
                  </a:lnTo>
                  <a:lnTo>
                    <a:pt x="31546" y="165541"/>
                  </a:lnTo>
                  <a:lnTo>
                    <a:pt x="40255" y="165528"/>
                  </a:lnTo>
                  <a:lnTo>
                    <a:pt x="49515" y="163660"/>
                  </a:lnTo>
                  <a:lnTo>
                    <a:pt x="59002" y="159984"/>
                  </a:lnTo>
                  <a:lnTo>
                    <a:pt x="68291" y="154253"/>
                  </a:lnTo>
                  <a:lnTo>
                    <a:pt x="77152" y="146512"/>
                  </a:lnTo>
                  <a:lnTo>
                    <a:pt x="85067" y="137062"/>
                  </a:lnTo>
                  <a:lnTo>
                    <a:pt x="91173" y="126278"/>
                  </a:lnTo>
                  <a:lnTo>
                    <a:pt x="95165" y="114511"/>
                  </a:lnTo>
                  <a:lnTo>
                    <a:pt x="97216" y="102205"/>
                  </a:lnTo>
                  <a:lnTo>
                    <a:pt x="97696" y="89878"/>
                  </a:lnTo>
                  <a:lnTo>
                    <a:pt x="96977" y="77823"/>
                  </a:lnTo>
                  <a:lnTo>
                    <a:pt x="95058" y="66442"/>
                  </a:lnTo>
                  <a:lnTo>
                    <a:pt x="91576" y="56324"/>
                  </a:lnTo>
                  <a:lnTo>
                    <a:pt x="86473" y="47672"/>
                  </a:lnTo>
                  <a:lnTo>
                    <a:pt x="80410" y="40503"/>
                  </a:lnTo>
                  <a:lnTo>
                    <a:pt x="74008" y="34126"/>
                  </a:lnTo>
                  <a:lnTo>
                    <a:pt x="66705" y="27983"/>
                  </a:lnTo>
                  <a:lnTo>
                    <a:pt x="5737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1565" y="529765"/>
              <a:ext cx="122441" cy="165116"/>
            </a:xfrm>
            <a:custGeom>
              <a:avLst/>
              <a:gdLst/>
              <a:ahLst/>
              <a:cxnLst/>
              <a:rect l="0" t="0" r="0" b="0"/>
              <a:pathLst>
                <a:path w="122441" h="165116">
                  <a:moveTo>
                    <a:pt x="0" y="59830"/>
                  </a:moveTo>
                  <a:lnTo>
                    <a:pt x="2866" y="74432"/>
                  </a:lnTo>
                  <a:lnTo>
                    <a:pt x="5009" y="87703"/>
                  </a:lnTo>
                  <a:lnTo>
                    <a:pt x="6586" y="100805"/>
                  </a:lnTo>
                  <a:lnTo>
                    <a:pt x="6836" y="110436"/>
                  </a:lnTo>
                  <a:lnTo>
                    <a:pt x="5460" y="112474"/>
                  </a:lnTo>
                  <a:lnTo>
                    <a:pt x="3911" y="108599"/>
                  </a:lnTo>
                  <a:lnTo>
                    <a:pt x="2866" y="100955"/>
                  </a:lnTo>
                  <a:lnTo>
                    <a:pt x="2649" y="90971"/>
                  </a:lnTo>
                  <a:lnTo>
                    <a:pt x="3307" y="79532"/>
                  </a:lnTo>
                  <a:lnTo>
                    <a:pt x="4728" y="67343"/>
                  </a:lnTo>
                  <a:lnTo>
                    <a:pt x="6753" y="55044"/>
                  </a:lnTo>
                  <a:lnTo>
                    <a:pt x="9235" y="42982"/>
                  </a:lnTo>
                  <a:lnTo>
                    <a:pt x="12376" y="31584"/>
                  </a:lnTo>
                  <a:lnTo>
                    <a:pt x="16695" y="21449"/>
                  </a:lnTo>
                  <a:lnTo>
                    <a:pt x="22381" y="12792"/>
                  </a:lnTo>
                  <a:lnTo>
                    <a:pt x="29318" y="5978"/>
                  </a:lnTo>
                  <a:lnTo>
                    <a:pt x="37271" y="1673"/>
                  </a:lnTo>
                  <a:lnTo>
                    <a:pt x="45988" y="0"/>
                  </a:lnTo>
                  <a:lnTo>
                    <a:pt x="55094" y="639"/>
                  </a:lnTo>
                  <a:lnTo>
                    <a:pt x="64119" y="3110"/>
                  </a:lnTo>
                  <a:lnTo>
                    <a:pt x="72809" y="6960"/>
                  </a:lnTo>
                  <a:lnTo>
                    <a:pt x="80947" y="12134"/>
                  </a:lnTo>
                  <a:lnTo>
                    <a:pt x="88265" y="18954"/>
                  </a:lnTo>
                  <a:lnTo>
                    <a:pt x="94707" y="27464"/>
                  </a:lnTo>
                  <a:lnTo>
                    <a:pt x="100373" y="37449"/>
                  </a:lnTo>
                  <a:lnTo>
                    <a:pt x="105420" y="48600"/>
                  </a:lnTo>
                  <a:lnTo>
                    <a:pt x="110001" y="60622"/>
                  </a:lnTo>
                  <a:lnTo>
                    <a:pt x="114080" y="73270"/>
                  </a:lnTo>
                  <a:lnTo>
                    <a:pt x="117447" y="86359"/>
                  </a:lnTo>
                  <a:lnTo>
                    <a:pt x="120043" y="99740"/>
                  </a:lnTo>
                  <a:lnTo>
                    <a:pt x="121761" y="112902"/>
                  </a:lnTo>
                  <a:lnTo>
                    <a:pt x="122440" y="126363"/>
                  </a:lnTo>
                  <a:lnTo>
                    <a:pt x="121020" y="142421"/>
                  </a:lnTo>
                  <a:lnTo>
                    <a:pt x="115813" y="165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80021" y="509265"/>
              <a:ext cx="136871" cy="185616"/>
            </a:xfrm>
            <a:custGeom>
              <a:avLst/>
              <a:gdLst/>
              <a:ahLst/>
              <a:cxnLst/>
              <a:rect l="0" t="0" r="0" b="0"/>
              <a:pathLst>
                <a:path w="136871" h="185616">
                  <a:moveTo>
                    <a:pt x="0" y="59273"/>
                  </a:moveTo>
                  <a:lnTo>
                    <a:pt x="2866" y="68142"/>
                  </a:lnTo>
                  <a:lnTo>
                    <a:pt x="5008" y="77129"/>
                  </a:lnTo>
                  <a:lnTo>
                    <a:pt x="6615" y="87119"/>
                  </a:lnTo>
                  <a:lnTo>
                    <a:pt x="7969" y="97927"/>
                  </a:lnTo>
                  <a:lnTo>
                    <a:pt x="9466" y="109090"/>
                  </a:lnTo>
                  <a:lnTo>
                    <a:pt x="11317" y="120295"/>
                  </a:lnTo>
                  <a:lnTo>
                    <a:pt x="13556" y="131408"/>
                  </a:lnTo>
                  <a:lnTo>
                    <a:pt x="16137" y="142392"/>
                  </a:lnTo>
                  <a:lnTo>
                    <a:pt x="18962" y="153185"/>
                  </a:lnTo>
                  <a:lnTo>
                    <a:pt x="21067" y="161239"/>
                  </a:lnTo>
                  <a:lnTo>
                    <a:pt x="21363" y="163459"/>
                  </a:lnTo>
                  <a:lnTo>
                    <a:pt x="20266" y="161002"/>
                  </a:lnTo>
                  <a:lnTo>
                    <a:pt x="18452" y="155194"/>
                  </a:lnTo>
                  <a:lnTo>
                    <a:pt x="16563" y="146563"/>
                  </a:lnTo>
                  <a:lnTo>
                    <a:pt x="14932" y="135562"/>
                  </a:lnTo>
                  <a:lnTo>
                    <a:pt x="13654" y="122690"/>
                  </a:lnTo>
                  <a:lnTo>
                    <a:pt x="12705" y="108417"/>
                  </a:lnTo>
                  <a:lnTo>
                    <a:pt x="12030" y="93139"/>
                  </a:lnTo>
                  <a:lnTo>
                    <a:pt x="11727" y="77482"/>
                  </a:lnTo>
                  <a:lnTo>
                    <a:pt x="12046" y="62281"/>
                  </a:lnTo>
                  <a:lnTo>
                    <a:pt x="13083" y="47958"/>
                  </a:lnTo>
                  <a:lnTo>
                    <a:pt x="15101" y="34884"/>
                  </a:lnTo>
                  <a:lnTo>
                    <a:pt x="18591" y="23547"/>
                  </a:lnTo>
                  <a:lnTo>
                    <a:pt x="23679" y="14046"/>
                  </a:lnTo>
                  <a:lnTo>
                    <a:pt x="30029" y="6648"/>
                  </a:lnTo>
                  <a:lnTo>
                    <a:pt x="37047" y="1944"/>
                  </a:lnTo>
                  <a:lnTo>
                    <a:pt x="44319" y="0"/>
                  </a:lnTo>
                  <a:lnTo>
                    <a:pt x="51639" y="456"/>
                  </a:lnTo>
                  <a:lnTo>
                    <a:pt x="58927" y="2803"/>
                  </a:lnTo>
                  <a:lnTo>
                    <a:pt x="66153" y="6566"/>
                  </a:lnTo>
                  <a:lnTo>
                    <a:pt x="73157" y="11512"/>
                  </a:lnTo>
                  <a:lnTo>
                    <a:pt x="79641" y="17646"/>
                  </a:lnTo>
                  <a:lnTo>
                    <a:pt x="85487" y="24883"/>
                  </a:lnTo>
                  <a:lnTo>
                    <a:pt x="90735" y="33198"/>
                  </a:lnTo>
                  <a:lnTo>
                    <a:pt x="95496" y="42690"/>
                  </a:lnTo>
                  <a:lnTo>
                    <a:pt x="99885" y="53297"/>
                  </a:lnTo>
                  <a:lnTo>
                    <a:pt x="104003" y="64675"/>
                  </a:lnTo>
                  <a:lnTo>
                    <a:pt x="107929" y="76304"/>
                  </a:lnTo>
                  <a:lnTo>
                    <a:pt x="111721" y="87865"/>
                  </a:lnTo>
                  <a:lnTo>
                    <a:pt x="115422" y="99237"/>
                  </a:lnTo>
                  <a:lnTo>
                    <a:pt x="119060" y="110406"/>
                  </a:lnTo>
                  <a:lnTo>
                    <a:pt x="122652" y="121395"/>
                  </a:lnTo>
                  <a:lnTo>
                    <a:pt x="126059" y="132176"/>
                  </a:lnTo>
                  <a:lnTo>
                    <a:pt x="129329" y="143919"/>
                  </a:lnTo>
                  <a:lnTo>
                    <a:pt x="132750" y="159893"/>
                  </a:lnTo>
                  <a:lnTo>
                    <a:pt x="136870" y="185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37948" y="499472"/>
              <a:ext cx="147400" cy="172996"/>
            </a:xfrm>
            <a:custGeom>
              <a:avLst/>
              <a:gdLst/>
              <a:ahLst/>
              <a:cxnLst/>
              <a:rect l="0" t="0" r="0" b="0"/>
              <a:pathLst>
                <a:path w="147400" h="172996">
                  <a:moveTo>
                    <a:pt x="0" y="100652"/>
                  </a:moveTo>
                  <a:lnTo>
                    <a:pt x="6002" y="94851"/>
                  </a:lnTo>
                  <a:lnTo>
                    <a:pt x="12846" y="89927"/>
                  </a:lnTo>
                  <a:lnTo>
                    <a:pt x="21234" y="85425"/>
                  </a:lnTo>
                  <a:lnTo>
                    <a:pt x="30861" y="81204"/>
                  </a:lnTo>
                  <a:lnTo>
                    <a:pt x="41176" y="77190"/>
                  </a:lnTo>
                  <a:lnTo>
                    <a:pt x="51775" y="73319"/>
                  </a:lnTo>
                  <a:lnTo>
                    <a:pt x="62127" y="69221"/>
                  </a:lnTo>
                  <a:lnTo>
                    <a:pt x="71530" y="64249"/>
                  </a:lnTo>
                  <a:lnTo>
                    <a:pt x="79687" y="58121"/>
                  </a:lnTo>
                  <a:lnTo>
                    <a:pt x="86330" y="50884"/>
                  </a:lnTo>
                  <a:lnTo>
                    <a:pt x="91049" y="42730"/>
                  </a:lnTo>
                  <a:lnTo>
                    <a:pt x="93807" y="33883"/>
                  </a:lnTo>
                  <a:lnTo>
                    <a:pt x="94542" y="24860"/>
                  </a:lnTo>
                  <a:lnTo>
                    <a:pt x="93000" y="16423"/>
                  </a:lnTo>
                  <a:lnTo>
                    <a:pt x="89261" y="8959"/>
                  </a:lnTo>
                  <a:lnTo>
                    <a:pt x="83667" y="3139"/>
                  </a:lnTo>
                  <a:lnTo>
                    <a:pt x="76634" y="43"/>
                  </a:lnTo>
                  <a:lnTo>
                    <a:pt x="68543" y="0"/>
                  </a:lnTo>
                  <a:lnTo>
                    <a:pt x="59859" y="2549"/>
                  </a:lnTo>
                  <a:lnTo>
                    <a:pt x="51118" y="6841"/>
                  </a:lnTo>
                  <a:lnTo>
                    <a:pt x="42619" y="12206"/>
                  </a:lnTo>
                  <a:lnTo>
                    <a:pt x="34609" y="18378"/>
                  </a:lnTo>
                  <a:lnTo>
                    <a:pt x="27375" y="25409"/>
                  </a:lnTo>
                  <a:lnTo>
                    <a:pt x="20995" y="33284"/>
                  </a:lnTo>
                  <a:lnTo>
                    <a:pt x="15541" y="42045"/>
                  </a:lnTo>
                  <a:lnTo>
                    <a:pt x="11166" y="51843"/>
                  </a:lnTo>
                  <a:lnTo>
                    <a:pt x="7857" y="62658"/>
                  </a:lnTo>
                  <a:lnTo>
                    <a:pt x="5614" y="74178"/>
                  </a:lnTo>
                  <a:lnTo>
                    <a:pt x="4551" y="85903"/>
                  </a:lnTo>
                  <a:lnTo>
                    <a:pt x="4616" y="97524"/>
                  </a:lnTo>
                  <a:lnTo>
                    <a:pt x="5795" y="108766"/>
                  </a:lnTo>
                  <a:lnTo>
                    <a:pt x="8181" y="119315"/>
                  </a:lnTo>
                  <a:lnTo>
                    <a:pt x="11711" y="129075"/>
                  </a:lnTo>
                  <a:lnTo>
                    <a:pt x="16199" y="138120"/>
                  </a:lnTo>
                  <a:lnTo>
                    <a:pt x="21429" y="146590"/>
                  </a:lnTo>
                  <a:lnTo>
                    <a:pt x="27208" y="154612"/>
                  </a:lnTo>
                  <a:lnTo>
                    <a:pt x="33545" y="161815"/>
                  </a:lnTo>
                  <a:lnTo>
                    <a:pt x="40630" y="167369"/>
                  </a:lnTo>
                  <a:lnTo>
                    <a:pt x="48508" y="170955"/>
                  </a:lnTo>
                  <a:lnTo>
                    <a:pt x="57087" y="172717"/>
                  </a:lnTo>
                  <a:lnTo>
                    <a:pt x="66224" y="172995"/>
                  </a:lnTo>
                  <a:lnTo>
                    <a:pt x="75775" y="172141"/>
                  </a:lnTo>
                  <a:lnTo>
                    <a:pt x="85460" y="170299"/>
                  </a:lnTo>
                  <a:lnTo>
                    <a:pt x="94881" y="167401"/>
                  </a:lnTo>
                  <a:lnTo>
                    <a:pt x="103840" y="163503"/>
                  </a:lnTo>
                  <a:lnTo>
                    <a:pt x="112217" y="159073"/>
                  </a:lnTo>
                  <a:lnTo>
                    <a:pt x="120801" y="154475"/>
                  </a:lnTo>
                  <a:lnTo>
                    <a:pt x="131464" y="149306"/>
                  </a:lnTo>
                  <a:lnTo>
                    <a:pt x="147399" y="14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94682" y="512302"/>
              <a:ext cx="138065" cy="172032"/>
            </a:xfrm>
            <a:custGeom>
              <a:avLst/>
              <a:gdLst/>
              <a:ahLst/>
              <a:cxnLst/>
              <a:rect l="0" t="0" r="0" b="0"/>
              <a:pathLst>
                <a:path w="138065" h="172032">
                  <a:moveTo>
                    <a:pt x="85421" y="3594"/>
                  </a:moveTo>
                  <a:lnTo>
                    <a:pt x="76620" y="861"/>
                  </a:lnTo>
                  <a:lnTo>
                    <a:pt x="68273" y="0"/>
                  </a:lnTo>
                  <a:lnTo>
                    <a:pt x="59579" y="990"/>
                  </a:lnTo>
                  <a:lnTo>
                    <a:pt x="50631" y="3529"/>
                  </a:lnTo>
                  <a:lnTo>
                    <a:pt x="41785" y="7313"/>
                  </a:lnTo>
                  <a:lnTo>
                    <a:pt x="33250" y="12053"/>
                  </a:lnTo>
                  <a:lnTo>
                    <a:pt x="25234" y="17659"/>
                  </a:lnTo>
                  <a:lnTo>
                    <a:pt x="18005" y="24237"/>
                  </a:lnTo>
                  <a:lnTo>
                    <a:pt x="11637" y="31772"/>
                  </a:lnTo>
                  <a:lnTo>
                    <a:pt x="6363" y="40288"/>
                  </a:lnTo>
                  <a:lnTo>
                    <a:pt x="2643" y="49913"/>
                  </a:lnTo>
                  <a:lnTo>
                    <a:pt x="586" y="60609"/>
                  </a:lnTo>
                  <a:lnTo>
                    <a:pt x="0" y="72047"/>
                  </a:lnTo>
                  <a:lnTo>
                    <a:pt x="586" y="83716"/>
                  </a:lnTo>
                  <a:lnTo>
                    <a:pt x="2056" y="95304"/>
                  </a:lnTo>
                  <a:lnTo>
                    <a:pt x="4328" y="106693"/>
                  </a:lnTo>
                  <a:lnTo>
                    <a:pt x="7523" y="117874"/>
                  </a:lnTo>
                  <a:lnTo>
                    <a:pt x="11636" y="128866"/>
                  </a:lnTo>
                  <a:lnTo>
                    <a:pt x="16703" y="139384"/>
                  </a:lnTo>
                  <a:lnTo>
                    <a:pt x="22860" y="148849"/>
                  </a:lnTo>
                  <a:lnTo>
                    <a:pt x="30079" y="157021"/>
                  </a:lnTo>
                  <a:lnTo>
                    <a:pt x="38199" y="163662"/>
                  </a:lnTo>
                  <a:lnTo>
                    <a:pt x="47020" y="168374"/>
                  </a:lnTo>
                  <a:lnTo>
                    <a:pt x="56355" y="171129"/>
                  </a:lnTo>
                  <a:lnTo>
                    <a:pt x="65894" y="172031"/>
                  </a:lnTo>
                  <a:lnTo>
                    <a:pt x="75217" y="171131"/>
                  </a:lnTo>
                  <a:lnTo>
                    <a:pt x="84115" y="168651"/>
                  </a:lnTo>
                  <a:lnTo>
                    <a:pt x="92648" y="165208"/>
                  </a:lnTo>
                  <a:lnTo>
                    <a:pt x="102100" y="161396"/>
                  </a:lnTo>
                  <a:lnTo>
                    <a:pt x="115533" y="156886"/>
                  </a:lnTo>
                  <a:lnTo>
                    <a:pt x="138064" y="150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95917" y="26321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6"/>
                  </a:lnTo>
                  <a:lnTo>
                    <a:pt x="0" y="47156"/>
                  </a:lnTo>
                  <a:lnTo>
                    <a:pt x="0" y="61761"/>
                  </a:lnTo>
                  <a:lnTo>
                    <a:pt x="4" y="78563"/>
                  </a:lnTo>
                  <a:lnTo>
                    <a:pt x="177" y="96873"/>
                  </a:lnTo>
                  <a:lnTo>
                    <a:pt x="826" y="115382"/>
                  </a:lnTo>
                  <a:lnTo>
                    <a:pt x="2075" y="133306"/>
                  </a:lnTo>
                  <a:lnTo>
                    <a:pt x="3727" y="150403"/>
                  </a:lnTo>
                  <a:lnTo>
                    <a:pt x="5375" y="166717"/>
                  </a:lnTo>
                  <a:lnTo>
                    <a:pt x="6778" y="182390"/>
                  </a:lnTo>
                  <a:lnTo>
                    <a:pt x="7870" y="197576"/>
                  </a:lnTo>
                  <a:lnTo>
                    <a:pt x="8678" y="212408"/>
                  </a:lnTo>
                  <a:lnTo>
                    <a:pt x="9262" y="226985"/>
                  </a:lnTo>
                  <a:lnTo>
                    <a:pt x="9839" y="241219"/>
                  </a:lnTo>
                  <a:lnTo>
                    <a:pt x="10767" y="254859"/>
                  </a:lnTo>
                  <a:lnTo>
                    <a:pt x="12207" y="267821"/>
                  </a:lnTo>
                  <a:lnTo>
                    <a:pt x="13989" y="280492"/>
                  </a:lnTo>
                  <a:lnTo>
                    <a:pt x="15725" y="293605"/>
                  </a:lnTo>
                  <a:lnTo>
                    <a:pt x="17187" y="307540"/>
                  </a:lnTo>
                  <a:lnTo>
                    <a:pt x="18319" y="322172"/>
                  </a:lnTo>
                  <a:lnTo>
                    <a:pt x="19153" y="337072"/>
                  </a:lnTo>
                  <a:lnTo>
                    <a:pt x="19750" y="351937"/>
                  </a:lnTo>
                  <a:lnTo>
                    <a:pt x="20167" y="366234"/>
                  </a:lnTo>
                  <a:lnTo>
                    <a:pt x="20500" y="380646"/>
                  </a:lnTo>
                  <a:lnTo>
                    <a:pt x="20780" y="397554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27461" y="410611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93525" y="67"/>
                  </a:lnTo>
                  <a:lnTo>
                    <a:pt x="281756" y="707"/>
                  </a:lnTo>
                  <a:lnTo>
                    <a:pt x="268860" y="1999"/>
                  </a:lnTo>
                  <a:lnTo>
                    <a:pt x="254839" y="3686"/>
                  </a:lnTo>
                  <a:lnTo>
                    <a:pt x="239863" y="5354"/>
                  </a:lnTo>
                  <a:lnTo>
                    <a:pt x="224149" y="6772"/>
                  </a:lnTo>
                  <a:lnTo>
                    <a:pt x="208219" y="8043"/>
                  </a:lnTo>
                  <a:lnTo>
                    <a:pt x="192844" y="9502"/>
                  </a:lnTo>
                  <a:lnTo>
                    <a:pt x="178391" y="11330"/>
                  </a:lnTo>
                  <a:lnTo>
                    <a:pt x="164553" y="13388"/>
                  </a:lnTo>
                  <a:lnTo>
                    <a:pt x="150575" y="15316"/>
                  </a:lnTo>
                  <a:lnTo>
                    <a:pt x="136021" y="16915"/>
                  </a:lnTo>
                  <a:lnTo>
                    <a:pt x="120955" y="18310"/>
                  </a:lnTo>
                  <a:lnTo>
                    <a:pt x="105754" y="19854"/>
                  </a:lnTo>
                  <a:lnTo>
                    <a:pt x="90676" y="21740"/>
                  </a:lnTo>
                  <a:lnTo>
                    <a:pt x="75836" y="23847"/>
                  </a:lnTo>
                  <a:lnTo>
                    <a:pt x="59511" y="26028"/>
                  </a:lnTo>
                  <a:lnTo>
                    <a:pt x="36916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90673" y="487024"/>
              <a:ext cx="181620" cy="228914"/>
            </a:xfrm>
            <a:custGeom>
              <a:avLst/>
              <a:gdLst/>
              <a:ahLst/>
              <a:cxnLst/>
              <a:rect l="0" t="0" r="0" b="0"/>
              <a:pathLst>
                <a:path w="181620" h="228914">
                  <a:moveTo>
                    <a:pt x="178985" y="7815"/>
                  </a:moveTo>
                  <a:lnTo>
                    <a:pt x="167182" y="4948"/>
                  </a:lnTo>
                  <a:lnTo>
                    <a:pt x="155414" y="2806"/>
                  </a:lnTo>
                  <a:lnTo>
                    <a:pt x="142528" y="1208"/>
                  </a:lnTo>
                  <a:lnTo>
                    <a:pt x="128852" y="200"/>
                  </a:lnTo>
                  <a:lnTo>
                    <a:pt x="115173" y="0"/>
                  </a:lnTo>
                  <a:lnTo>
                    <a:pt x="101961" y="660"/>
                  </a:lnTo>
                  <a:lnTo>
                    <a:pt x="89509" y="2244"/>
                  </a:lnTo>
                  <a:lnTo>
                    <a:pt x="78079" y="4905"/>
                  </a:lnTo>
                  <a:lnTo>
                    <a:pt x="67693" y="8621"/>
                  </a:lnTo>
                  <a:lnTo>
                    <a:pt x="58212" y="13234"/>
                  </a:lnTo>
                  <a:lnTo>
                    <a:pt x="49444" y="18546"/>
                  </a:lnTo>
                  <a:lnTo>
                    <a:pt x="41209" y="24382"/>
                  </a:lnTo>
                  <a:lnTo>
                    <a:pt x="33522" y="30756"/>
                  </a:lnTo>
                  <a:lnTo>
                    <a:pt x="26577" y="37867"/>
                  </a:lnTo>
                  <a:lnTo>
                    <a:pt x="20437" y="45757"/>
                  </a:lnTo>
                  <a:lnTo>
                    <a:pt x="15499" y="54174"/>
                  </a:lnTo>
                  <a:lnTo>
                    <a:pt x="12545" y="62670"/>
                  </a:lnTo>
                  <a:lnTo>
                    <a:pt x="11837" y="70968"/>
                  </a:lnTo>
                  <a:lnTo>
                    <a:pt x="13652" y="78657"/>
                  </a:lnTo>
                  <a:lnTo>
                    <a:pt x="18519" y="85136"/>
                  </a:lnTo>
                  <a:lnTo>
                    <a:pt x="26418" y="90187"/>
                  </a:lnTo>
                  <a:lnTo>
                    <a:pt x="36584" y="93764"/>
                  </a:lnTo>
                  <a:lnTo>
                    <a:pt x="47840" y="95806"/>
                  </a:lnTo>
                  <a:lnTo>
                    <a:pt x="59399" y="96450"/>
                  </a:lnTo>
                  <a:lnTo>
                    <a:pt x="70899" y="96275"/>
                  </a:lnTo>
                  <a:lnTo>
                    <a:pt x="82220" y="96169"/>
                  </a:lnTo>
                  <a:lnTo>
                    <a:pt x="93348" y="96626"/>
                  </a:lnTo>
                  <a:lnTo>
                    <a:pt x="104312" y="97769"/>
                  </a:lnTo>
                  <a:lnTo>
                    <a:pt x="115148" y="99533"/>
                  </a:lnTo>
                  <a:lnTo>
                    <a:pt x="125886" y="101801"/>
                  </a:lnTo>
                  <a:lnTo>
                    <a:pt x="136388" y="104612"/>
                  </a:lnTo>
                  <a:lnTo>
                    <a:pt x="146368" y="108168"/>
                  </a:lnTo>
                  <a:lnTo>
                    <a:pt x="155701" y="112529"/>
                  </a:lnTo>
                  <a:lnTo>
                    <a:pt x="164104" y="117931"/>
                  </a:lnTo>
                  <a:lnTo>
                    <a:pt x="171070" y="124845"/>
                  </a:lnTo>
                  <a:lnTo>
                    <a:pt x="176448" y="133381"/>
                  </a:lnTo>
                  <a:lnTo>
                    <a:pt x="180075" y="143030"/>
                  </a:lnTo>
                  <a:lnTo>
                    <a:pt x="181619" y="152883"/>
                  </a:lnTo>
                  <a:lnTo>
                    <a:pt x="181096" y="162389"/>
                  </a:lnTo>
                  <a:lnTo>
                    <a:pt x="178645" y="171210"/>
                  </a:lnTo>
                  <a:lnTo>
                    <a:pt x="174342" y="179054"/>
                  </a:lnTo>
                  <a:lnTo>
                    <a:pt x="168409" y="185875"/>
                  </a:lnTo>
                  <a:lnTo>
                    <a:pt x="161004" y="191642"/>
                  </a:lnTo>
                  <a:lnTo>
                    <a:pt x="152140" y="196232"/>
                  </a:lnTo>
                  <a:lnTo>
                    <a:pt x="141957" y="199700"/>
                  </a:lnTo>
                  <a:lnTo>
                    <a:pt x="130697" y="202388"/>
                  </a:lnTo>
                  <a:lnTo>
                    <a:pt x="118615" y="204817"/>
                  </a:lnTo>
                  <a:lnTo>
                    <a:pt x="105928" y="207309"/>
                  </a:lnTo>
                  <a:lnTo>
                    <a:pt x="92646" y="209985"/>
                  </a:lnTo>
                  <a:lnTo>
                    <a:pt x="78592" y="212862"/>
                  </a:lnTo>
                  <a:lnTo>
                    <a:pt x="63752" y="215906"/>
                  </a:lnTo>
                  <a:lnTo>
                    <a:pt x="48984" y="218927"/>
                  </a:lnTo>
                  <a:lnTo>
                    <a:pt x="34482" y="221889"/>
                  </a:lnTo>
                  <a:lnTo>
                    <a:pt x="18974" y="225051"/>
                  </a:lnTo>
                  <a:lnTo>
                    <a:pt x="0" y="228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330251" y="191634"/>
            <a:ext cx="3577066" cy="608532"/>
            <a:chOff x="6330251" y="191634"/>
            <a:chExt cx="3577066" cy="608532"/>
          </a:xfrm>
        </p:grpSpPr>
        <p:sp>
          <p:nvSpPr>
            <p:cNvPr id="42" name="Freeform 41"/>
            <p:cNvSpPr/>
            <p:nvPr/>
          </p:nvSpPr>
          <p:spPr>
            <a:xfrm>
              <a:off x="6330251" y="484310"/>
              <a:ext cx="286748" cy="178835"/>
            </a:xfrm>
            <a:custGeom>
              <a:avLst/>
              <a:gdLst/>
              <a:ahLst/>
              <a:cxnLst/>
              <a:rect l="0" t="0" r="0" b="0"/>
              <a:pathLst>
                <a:path w="286748" h="178835">
                  <a:moveTo>
                    <a:pt x="39490" y="0"/>
                  </a:moveTo>
                  <a:lnTo>
                    <a:pt x="33622" y="5935"/>
                  </a:lnTo>
                  <a:lnTo>
                    <a:pt x="28057" y="12140"/>
                  </a:lnTo>
                  <a:lnTo>
                    <a:pt x="22267" y="19245"/>
                  </a:lnTo>
                  <a:lnTo>
                    <a:pt x="16533" y="27530"/>
                  </a:lnTo>
                  <a:lnTo>
                    <a:pt x="11500" y="37474"/>
                  </a:lnTo>
                  <a:lnTo>
                    <a:pt x="7478" y="49175"/>
                  </a:lnTo>
                  <a:lnTo>
                    <a:pt x="4453" y="62425"/>
                  </a:lnTo>
                  <a:lnTo>
                    <a:pt x="2264" y="76908"/>
                  </a:lnTo>
                  <a:lnTo>
                    <a:pt x="727" y="92304"/>
                  </a:lnTo>
                  <a:lnTo>
                    <a:pt x="0" y="108028"/>
                  </a:lnTo>
                  <a:lnTo>
                    <a:pt x="561" y="123270"/>
                  </a:lnTo>
                  <a:lnTo>
                    <a:pt x="2580" y="137613"/>
                  </a:lnTo>
                  <a:lnTo>
                    <a:pt x="6410" y="150528"/>
                  </a:lnTo>
                  <a:lnTo>
                    <a:pt x="12719" y="161227"/>
                  </a:lnTo>
                  <a:lnTo>
                    <a:pt x="21629" y="169485"/>
                  </a:lnTo>
                  <a:lnTo>
                    <a:pt x="32493" y="175233"/>
                  </a:lnTo>
                  <a:lnTo>
                    <a:pt x="44225" y="178292"/>
                  </a:lnTo>
                  <a:lnTo>
                    <a:pt x="56105" y="178834"/>
                  </a:lnTo>
                  <a:lnTo>
                    <a:pt x="67651" y="177287"/>
                  </a:lnTo>
                  <a:lnTo>
                    <a:pt x="78471" y="174132"/>
                  </a:lnTo>
                  <a:lnTo>
                    <a:pt x="88445" y="169787"/>
                  </a:lnTo>
                  <a:lnTo>
                    <a:pt x="97650" y="164264"/>
                  </a:lnTo>
                  <a:lnTo>
                    <a:pt x="106233" y="157203"/>
                  </a:lnTo>
                  <a:lnTo>
                    <a:pt x="114344" y="148558"/>
                  </a:lnTo>
                  <a:lnTo>
                    <a:pt x="121966" y="139685"/>
                  </a:lnTo>
                  <a:lnTo>
                    <a:pt x="129512" y="133562"/>
                  </a:lnTo>
                  <a:lnTo>
                    <a:pt x="137024" y="131803"/>
                  </a:lnTo>
                  <a:lnTo>
                    <a:pt x="143447" y="133762"/>
                  </a:lnTo>
                  <a:lnTo>
                    <a:pt x="148813" y="138425"/>
                  </a:lnTo>
                  <a:lnTo>
                    <a:pt x="153797" y="144809"/>
                  </a:lnTo>
                  <a:lnTo>
                    <a:pt x="159292" y="152012"/>
                  </a:lnTo>
                  <a:lnTo>
                    <a:pt x="165733" y="159474"/>
                  </a:lnTo>
                  <a:lnTo>
                    <a:pt x="173161" y="166452"/>
                  </a:lnTo>
                  <a:lnTo>
                    <a:pt x="181432" y="171932"/>
                  </a:lnTo>
                  <a:lnTo>
                    <a:pt x="190361" y="175500"/>
                  </a:lnTo>
                  <a:lnTo>
                    <a:pt x="199777" y="177100"/>
                  </a:lnTo>
                  <a:lnTo>
                    <a:pt x="209542" y="176745"/>
                  </a:lnTo>
                  <a:lnTo>
                    <a:pt x="219545" y="174657"/>
                  </a:lnTo>
                  <a:lnTo>
                    <a:pt x="229547" y="171175"/>
                  </a:lnTo>
                  <a:lnTo>
                    <a:pt x="239189" y="166638"/>
                  </a:lnTo>
                  <a:lnTo>
                    <a:pt x="248300" y="161330"/>
                  </a:lnTo>
                  <a:lnTo>
                    <a:pt x="256723" y="155313"/>
                  </a:lnTo>
                  <a:lnTo>
                    <a:pt x="264235" y="148444"/>
                  </a:lnTo>
                  <a:lnTo>
                    <a:pt x="270801" y="140702"/>
                  </a:lnTo>
                  <a:lnTo>
                    <a:pt x="276381" y="131875"/>
                  </a:lnTo>
                  <a:lnTo>
                    <a:pt x="280838" y="121506"/>
                  </a:lnTo>
                  <a:lnTo>
                    <a:pt x="284200" y="109502"/>
                  </a:lnTo>
                  <a:lnTo>
                    <a:pt x="286307" y="96542"/>
                  </a:lnTo>
                  <a:lnTo>
                    <a:pt x="286747" y="83843"/>
                  </a:lnTo>
                  <a:lnTo>
                    <a:pt x="285459" y="72096"/>
                  </a:lnTo>
                  <a:lnTo>
                    <a:pt x="282969" y="61739"/>
                  </a:lnTo>
                  <a:lnTo>
                    <a:pt x="279973" y="52207"/>
                  </a:lnTo>
                  <a:lnTo>
                    <a:pt x="276210" y="42671"/>
                  </a:lnTo>
                  <a:lnTo>
                    <a:pt x="27111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58398" y="515896"/>
              <a:ext cx="101029" cy="136701"/>
            </a:xfrm>
            <a:custGeom>
              <a:avLst/>
              <a:gdLst/>
              <a:ahLst/>
              <a:cxnLst/>
              <a:rect l="0" t="0" r="0" b="0"/>
              <a:pathLst>
                <a:path w="101029" h="136701">
                  <a:moveTo>
                    <a:pt x="58783" y="0"/>
                  </a:moveTo>
                  <a:lnTo>
                    <a:pt x="50049" y="3001"/>
                  </a:lnTo>
                  <a:lnTo>
                    <a:pt x="42342" y="6423"/>
                  </a:lnTo>
                  <a:lnTo>
                    <a:pt x="34944" y="10624"/>
                  </a:lnTo>
                  <a:lnTo>
                    <a:pt x="27856" y="15697"/>
                  </a:lnTo>
                  <a:lnTo>
                    <a:pt x="21326" y="21826"/>
                  </a:lnTo>
                  <a:lnTo>
                    <a:pt x="15458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7" y="57287"/>
                  </a:lnTo>
                  <a:lnTo>
                    <a:pt x="984" y="68637"/>
                  </a:lnTo>
                  <a:lnTo>
                    <a:pt x="0" y="80246"/>
                  </a:lnTo>
                  <a:lnTo>
                    <a:pt x="124" y="91784"/>
                  </a:lnTo>
                  <a:lnTo>
                    <a:pt x="1511" y="102800"/>
                  </a:lnTo>
                  <a:lnTo>
                    <a:pt x="4569" y="112665"/>
                  </a:lnTo>
                  <a:lnTo>
                    <a:pt x="9369" y="121139"/>
                  </a:lnTo>
                  <a:lnTo>
                    <a:pt x="15693" y="127998"/>
                  </a:lnTo>
                  <a:lnTo>
                    <a:pt x="23227" y="132864"/>
                  </a:lnTo>
                  <a:lnTo>
                    <a:pt x="31663" y="135725"/>
                  </a:lnTo>
                  <a:lnTo>
                    <a:pt x="40749" y="136700"/>
                  </a:lnTo>
                  <a:lnTo>
                    <a:pt x="50294" y="135850"/>
                  </a:lnTo>
                  <a:lnTo>
                    <a:pt x="60144" y="133389"/>
                  </a:lnTo>
                  <a:lnTo>
                    <a:pt x="69876" y="129468"/>
                  </a:lnTo>
                  <a:lnTo>
                    <a:pt x="78804" y="124097"/>
                  </a:lnTo>
                  <a:lnTo>
                    <a:pt x="86614" y="117408"/>
                  </a:lnTo>
                  <a:lnTo>
                    <a:pt x="93009" y="109477"/>
                  </a:lnTo>
                  <a:lnTo>
                    <a:pt x="97556" y="100251"/>
                  </a:lnTo>
                  <a:lnTo>
                    <a:pt x="100201" y="89831"/>
                  </a:lnTo>
                  <a:lnTo>
                    <a:pt x="101028" y="78750"/>
                  </a:lnTo>
                  <a:lnTo>
                    <a:pt x="100079" y="67852"/>
                  </a:lnTo>
                  <a:lnTo>
                    <a:pt x="97551" y="57614"/>
                  </a:lnTo>
                  <a:lnTo>
                    <a:pt x="93586" y="48624"/>
                  </a:lnTo>
                  <a:lnTo>
                    <a:pt x="88184" y="41723"/>
                  </a:lnTo>
                  <a:lnTo>
                    <a:pt x="81447" y="37156"/>
                  </a:lnTo>
                  <a:lnTo>
                    <a:pt x="73478" y="34023"/>
                  </a:lnTo>
                  <a:lnTo>
                    <a:pt x="63077" y="32237"/>
                  </a:lnTo>
                  <a:lnTo>
                    <a:pt x="4825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69823" y="473782"/>
              <a:ext cx="126343" cy="131912"/>
            </a:xfrm>
            <a:custGeom>
              <a:avLst/>
              <a:gdLst/>
              <a:ahLst/>
              <a:cxnLst/>
              <a:rect l="0" t="0" r="0" b="0"/>
              <a:pathLst>
                <a:path w="126343" h="131912">
                  <a:moveTo>
                    <a:pt x="0" y="84228"/>
                  </a:moveTo>
                  <a:lnTo>
                    <a:pt x="5868" y="90162"/>
                  </a:lnTo>
                  <a:lnTo>
                    <a:pt x="11432" y="96367"/>
                  </a:lnTo>
                  <a:lnTo>
                    <a:pt x="17232" y="103458"/>
                  </a:lnTo>
                  <a:lnTo>
                    <a:pt x="23313" y="111226"/>
                  </a:lnTo>
                  <a:lnTo>
                    <a:pt x="29643" y="119224"/>
                  </a:lnTo>
                  <a:lnTo>
                    <a:pt x="36126" y="127085"/>
                  </a:lnTo>
                  <a:lnTo>
                    <a:pt x="41128" y="131911"/>
                  </a:lnTo>
                  <a:lnTo>
                    <a:pt x="42840" y="130912"/>
                  </a:lnTo>
                  <a:lnTo>
                    <a:pt x="42193" y="126187"/>
                  </a:lnTo>
                  <a:lnTo>
                    <a:pt x="40222" y="119338"/>
                  </a:lnTo>
                  <a:lnTo>
                    <a:pt x="37541" y="111194"/>
                  </a:lnTo>
                  <a:lnTo>
                    <a:pt x="34494" y="102228"/>
                  </a:lnTo>
                  <a:lnTo>
                    <a:pt x="31582" y="92729"/>
                  </a:lnTo>
                  <a:lnTo>
                    <a:pt x="29513" y="82882"/>
                  </a:lnTo>
                  <a:lnTo>
                    <a:pt x="28603" y="72809"/>
                  </a:lnTo>
                  <a:lnTo>
                    <a:pt x="29140" y="62753"/>
                  </a:lnTo>
                  <a:lnTo>
                    <a:pt x="31550" y="53072"/>
                  </a:lnTo>
                  <a:lnTo>
                    <a:pt x="35877" y="43934"/>
                  </a:lnTo>
                  <a:lnTo>
                    <a:pt x="41868" y="35491"/>
                  </a:lnTo>
                  <a:lnTo>
                    <a:pt x="49168" y="27966"/>
                  </a:lnTo>
                  <a:lnTo>
                    <a:pt x="57443" y="21391"/>
                  </a:lnTo>
                  <a:lnTo>
                    <a:pt x="66540" y="15788"/>
                  </a:lnTo>
                  <a:lnTo>
                    <a:pt x="77690" y="10715"/>
                  </a:lnTo>
                  <a:lnTo>
                    <a:pt x="95218" y="57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23106" y="263006"/>
              <a:ext cx="152045" cy="365717"/>
            </a:xfrm>
            <a:custGeom>
              <a:avLst/>
              <a:gdLst/>
              <a:ahLst/>
              <a:cxnLst/>
              <a:rect l="0" t="0" r="0" b="0"/>
              <a:pathLst>
                <a:path w="152045" h="365717">
                  <a:moveTo>
                    <a:pt x="99401" y="263418"/>
                  </a:moveTo>
                  <a:lnTo>
                    <a:pt x="90600" y="257618"/>
                  </a:lnTo>
                  <a:lnTo>
                    <a:pt x="82253" y="252694"/>
                  </a:lnTo>
                  <a:lnTo>
                    <a:pt x="73559" y="248205"/>
                  </a:lnTo>
                  <a:lnTo>
                    <a:pt x="64611" y="244502"/>
                  </a:lnTo>
                  <a:lnTo>
                    <a:pt x="55764" y="242434"/>
                  </a:lnTo>
                  <a:lnTo>
                    <a:pt x="47225" y="242336"/>
                  </a:lnTo>
                  <a:lnTo>
                    <a:pt x="39038" y="244234"/>
                  </a:lnTo>
                  <a:lnTo>
                    <a:pt x="31160" y="248096"/>
                  </a:lnTo>
                  <a:lnTo>
                    <a:pt x="23539" y="253700"/>
                  </a:lnTo>
                  <a:lnTo>
                    <a:pt x="16439" y="260867"/>
                  </a:lnTo>
                  <a:lnTo>
                    <a:pt x="10421" y="269565"/>
                  </a:lnTo>
                  <a:lnTo>
                    <a:pt x="5712" y="279628"/>
                  </a:lnTo>
                  <a:lnTo>
                    <a:pt x="2381" y="290636"/>
                  </a:lnTo>
                  <a:lnTo>
                    <a:pt x="511" y="302016"/>
                  </a:lnTo>
                  <a:lnTo>
                    <a:pt x="0" y="313404"/>
                  </a:lnTo>
                  <a:lnTo>
                    <a:pt x="776" y="324490"/>
                  </a:lnTo>
                  <a:lnTo>
                    <a:pt x="2883" y="334935"/>
                  </a:lnTo>
                  <a:lnTo>
                    <a:pt x="6226" y="344611"/>
                  </a:lnTo>
                  <a:lnTo>
                    <a:pt x="10759" y="353091"/>
                  </a:lnTo>
                  <a:lnTo>
                    <a:pt x="16549" y="359585"/>
                  </a:lnTo>
                  <a:lnTo>
                    <a:pt x="23514" y="363831"/>
                  </a:lnTo>
                  <a:lnTo>
                    <a:pt x="31291" y="365716"/>
                  </a:lnTo>
                  <a:lnTo>
                    <a:pt x="39350" y="365020"/>
                  </a:lnTo>
                  <a:lnTo>
                    <a:pt x="47356" y="361884"/>
                  </a:lnTo>
                  <a:lnTo>
                    <a:pt x="55017" y="356713"/>
                  </a:lnTo>
                  <a:lnTo>
                    <a:pt x="62008" y="349971"/>
                  </a:lnTo>
                  <a:lnTo>
                    <a:pt x="68227" y="342064"/>
                  </a:lnTo>
                  <a:lnTo>
                    <a:pt x="73742" y="332997"/>
                  </a:lnTo>
                  <a:lnTo>
                    <a:pt x="78689" y="322402"/>
                  </a:lnTo>
                  <a:lnTo>
                    <a:pt x="83201" y="310200"/>
                  </a:lnTo>
                  <a:lnTo>
                    <a:pt x="87233" y="296582"/>
                  </a:lnTo>
                  <a:lnTo>
                    <a:pt x="90569" y="281838"/>
                  </a:lnTo>
                  <a:lnTo>
                    <a:pt x="93148" y="266251"/>
                  </a:lnTo>
                  <a:lnTo>
                    <a:pt x="95052" y="250055"/>
                  </a:lnTo>
                  <a:lnTo>
                    <a:pt x="96412" y="233431"/>
                  </a:lnTo>
                  <a:lnTo>
                    <a:pt x="97364" y="216510"/>
                  </a:lnTo>
                  <a:lnTo>
                    <a:pt x="98021" y="199386"/>
                  </a:lnTo>
                  <a:lnTo>
                    <a:pt x="98470" y="182123"/>
                  </a:lnTo>
                  <a:lnTo>
                    <a:pt x="98775" y="164766"/>
                  </a:lnTo>
                  <a:lnTo>
                    <a:pt x="98981" y="147347"/>
                  </a:lnTo>
                  <a:lnTo>
                    <a:pt x="99121" y="129885"/>
                  </a:lnTo>
                  <a:lnTo>
                    <a:pt x="99214" y="112399"/>
                  </a:lnTo>
                  <a:lnTo>
                    <a:pt x="99276" y="95063"/>
                  </a:lnTo>
                  <a:lnTo>
                    <a:pt x="99318" y="78189"/>
                  </a:lnTo>
                  <a:lnTo>
                    <a:pt x="99335" y="61917"/>
                  </a:lnTo>
                  <a:lnTo>
                    <a:pt x="99009" y="46379"/>
                  </a:lnTo>
                  <a:lnTo>
                    <a:pt x="97725" y="31784"/>
                  </a:lnTo>
                  <a:lnTo>
                    <a:pt x="95215" y="18193"/>
                  </a:lnTo>
                  <a:lnTo>
                    <a:pt x="91158" y="6973"/>
                  </a:lnTo>
                  <a:lnTo>
                    <a:pt x="85966" y="702"/>
                  </a:lnTo>
                  <a:lnTo>
                    <a:pt x="81147" y="0"/>
                  </a:lnTo>
                  <a:lnTo>
                    <a:pt x="77298" y="3823"/>
                  </a:lnTo>
                  <a:lnTo>
                    <a:pt x="74431" y="10916"/>
                  </a:lnTo>
                  <a:lnTo>
                    <a:pt x="72542" y="20437"/>
                  </a:lnTo>
                  <a:lnTo>
                    <a:pt x="71743" y="31971"/>
                  </a:lnTo>
                  <a:lnTo>
                    <a:pt x="71997" y="45154"/>
                  </a:lnTo>
                  <a:lnTo>
                    <a:pt x="73138" y="59775"/>
                  </a:lnTo>
                  <a:lnTo>
                    <a:pt x="74970" y="75813"/>
                  </a:lnTo>
                  <a:lnTo>
                    <a:pt x="77313" y="93123"/>
                  </a:lnTo>
                  <a:lnTo>
                    <a:pt x="80020" y="111311"/>
                  </a:lnTo>
                  <a:lnTo>
                    <a:pt x="82984" y="129820"/>
                  </a:lnTo>
                  <a:lnTo>
                    <a:pt x="86121" y="148311"/>
                  </a:lnTo>
                  <a:lnTo>
                    <a:pt x="89382" y="166813"/>
                  </a:lnTo>
                  <a:lnTo>
                    <a:pt x="92723" y="185607"/>
                  </a:lnTo>
                  <a:lnTo>
                    <a:pt x="96120" y="204837"/>
                  </a:lnTo>
                  <a:lnTo>
                    <a:pt x="99554" y="224176"/>
                  </a:lnTo>
                  <a:lnTo>
                    <a:pt x="103013" y="242940"/>
                  </a:lnTo>
                  <a:lnTo>
                    <a:pt x="106488" y="260782"/>
                  </a:lnTo>
                  <a:lnTo>
                    <a:pt x="109975" y="277526"/>
                  </a:lnTo>
                  <a:lnTo>
                    <a:pt x="113469" y="293005"/>
                  </a:lnTo>
                  <a:lnTo>
                    <a:pt x="116974" y="307254"/>
                  </a:lnTo>
                  <a:lnTo>
                    <a:pt x="120719" y="320018"/>
                  </a:lnTo>
                  <a:lnTo>
                    <a:pt x="125742" y="331909"/>
                  </a:lnTo>
                  <a:lnTo>
                    <a:pt x="134719" y="343976"/>
                  </a:lnTo>
                  <a:lnTo>
                    <a:pt x="152044" y="358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85679" y="431668"/>
              <a:ext cx="115906" cy="189514"/>
            </a:xfrm>
            <a:custGeom>
              <a:avLst/>
              <a:gdLst/>
              <a:ahLst/>
              <a:cxnLst/>
              <a:rect l="0" t="0" r="0" b="0"/>
              <a:pathLst>
                <a:path w="115906" h="189514">
                  <a:moveTo>
                    <a:pt x="84228" y="0"/>
                  </a:moveTo>
                  <a:lnTo>
                    <a:pt x="72626" y="3001"/>
                  </a:lnTo>
                  <a:lnTo>
                    <a:pt x="62778" y="6423"/>
                  </a:lnTo>
                  <a:lnTo>
                    <a:pt x="53773" y="10619"/>
                  </a:lnTo>
                  <a:lnTo>
                    <a:pt x="45331" y="15519"/>
                  </a:lnTo>
                  <a:lnTo>
                    <a:pt x="37304" y="21001"/>
                  </a:lnTo>
                  <a:lnTo>
                    <a:pt x="29585" y="26936"/>
                  </a:lnTo>
                  <a:lnTo>
                    <a:pt x="22253" y="33370"/>
                  </a:lnTo>
                  <a:lnTo>
                    <a:pt x="15551" y="40517"/>
                  </a:lnTo>
                  <a:lnTo>
                    <a:pt x="9578" y="48425"/>
                  </a:lnTo>
                  <a:lnTo>
                    <a:pt x="4924" y="56684"/>
                  </a:lnTo>
                  <a:lnTo>
                    <a:pt x="2692" y="64541"/>
                  </a:lnTo>
                  <a:lnTo>
                    <a:pt x="3274" y="71591"/>
                  </a:lnTo>
                  <a:lnTo>
                    <a:pt x="6429" y="77459"/>
                  </a:lnTo>
                  <a:lnTo>
                    <a:pt x="11669" y="81643"/>
                  </a:lnTo>
                  <a:lnTo>
                    <a:pt x="18488" y="84045"/>
                  </a:lnTo>
                  <a:lnTo>
                    <a:pt x="26451" y="84878"/>
                  </a:lnTo>
                  <a:lnTo>
                    <a:pt x="35226" y="84464"/>
                  </a:lnTo>
                  <a:lnTo>
                    <a:pt x="44562" y="83128"/>
                  </a:lnTo>
                  <a:lnTo>
                    <a:pt x="54285" y="81456"/>
                  </a:lnTo>
                  <a:lnTo>
                    <a:pt x="64271" y="80262"/>
                  </a:lnTo>
                  <a:lnTo>
                    <a:pt x="74426" y="79959"/>
                  </a:lnTo>
                  <a:lnTo>
                    <a:pt x="84364" y="80913"/>
                  </a:lnTo>
                  <a:lnTo>
                    <a:pt x="93433" y="83607"/>
                  </a:lnTo>
                  <a:lnTo>
                    <a:pt x="101337" y="88131"/>
                  </a:lnTo>
                  <a:lnTo>
                    <a:pt x="107795" y="94423"/>
                  </a:lnTo>
                  <a:lnTo>
                    <a:pt x="112385" y="102459"/>
                  </a:lnTo>
                  <a:lnTo>
                    <a:pt x="115058" y="112037"/>
                  </a:lnTo>
                  <a:lnTo>
                    <a:pt x="115905" y="122533"/>
                  </a:lnTo>
                  <a:lnTo>
                    <a:pt x="114969" y="133028"/>
                  </a:lnTo>
                  <a:lnTo>
                    <a:pt x="112445" y="142996"/>
                  </a:lnTo>
                  <a:lnTo>
                    <a:pt x="108312" y="151974"/>
                  </a:lnTo>
                  <a:lnTo>
                    <a:pt x="102266" y="159399"/>
                  </a:lnTo>
                  <a:lnTo>
                    <a:pt x="94316" y="165134"/>
                  </a:lnTo>
                  <a:lnTo>
                    <a:pt x="84893" y="169528"/>
                  </a:lnTo>
                  <a:lnTo>
                    <a:pt x="74659" y="173191"/>
                  </a:lnTo>
                  <a:lnTo>
                    <a:pt x="64080" y="176549"/>
                  </a:lnTo>
                  <a:lnTo>
                    <a:pt x="53460" y="179668"/>
                  </a:lnTo>
                  <a:lnTo>
                    <a:pt x="41785" y="182650"/>
                  </a:lnTo>
                  <a:lnTo>
                    <a:pt x="25800" y="18576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472354" y="463253"/>
              <a:ext cx="112701" cy="150488"/>
            </a:xfrm>
            <a:custGeom>
              <a:avLst/>
              <a:gdLst/>
              <a:ahLst/>
              <a:cxnLst/>
              <a:rect l="0" t="0" r="0" b="0"/>
              <a:pathLst>
                <a:path w="112701" h="150488">
                  <a:moveTo>
                    <a:pt x="76579" y="0"/>
                  </a:moveTo>
                  <a:lnTo>
                    <a:pt x="67778" y="5868"/>
                  </a:lnTo>
                  <a:lnTo>
                    <a:pt x="59431" y="11432"/>
                  </a:lnTo>
                  <a:lnTo>
                    <a:pt x="50736" y="17236"/>
                  </a:lnTo>
                  <a:lnTo>
                    <a:pt x="41788" y="23490"/>
                  </a:lnTo>
                  <a:lnTo>
                    <a:pt x="32942" y="30468"/>
                  </a:lnTo>
                  <a:lnTo>
                    <a:pt x="24412" y="38254"/>
                  </a:lnTo>
                  <a:lnTo>
                    <a:pt x="16569" y="46928"/>
                  </a:lnTo>
                  <a:lnTo>
                    <a:pt x="9988" y="56655"/>
                  </a:lnTo>
                  <a:lnTo>
                    <a:pt x="4874" y="67413"/>
                  </a:lnTo>
                  <a:lnTo>
                    <a:pt x="1423" y="78721"/>
                  </a:lnTo>
                  <a:lnTo>
                    <a:pt x="0" y="89770"/>
                  </a:lnTo>
                  <a:lnTo>
                    <a:pt x="599" y="100123"/>
                  </a:lnTo>
                  <a:lnTo>
                    <a:pt x="2932" y="109699"/>
                  </a:lnTo>
                  <a:lnTo>
                    <a:pt x="6623" y="118591"/>
                  </a:lnTo>
                  <a:lnTo>
                    <a:pt x="11331" y="126934"/>
                  </a:lnTo>
                  <a:lnTo>
                    <a:pt x="17100" y="134537"/>
                  </a:lnTo>
                  <a:lnTo>
                    <a:pt x="24327" y="140899"/>
                  </a:lnTo>
                  <a:lnTo>
                    <a:pt x="33105" y="145839"/>
                  </a:lnTo>
                  <a:lnTo>
                    <a:pt x="42932" y="149158"/>
                  </a:lnTo>
                  <a:lnTo>
                    <a:pt x="52912" y="150487"/>
                  </a:lnTo>
                  <a:lnTo>
                    <a:pt x="62512" y="149822"/>
                  </a:lnTo>
                  <a:lnTo>
                    <a:pt x="71566" y="147443"/>
                  </a:lnTo>
                  <a:lnTo>
                    <a:pt x="80100" y="143720"/>
                  </a:lnTo>
                  <a:lnTo>
                    <a:pt x="88199" y="138991"/>
                  </a:lnTo>
                  <a:lnTo>
                    <a:pt x="95637" y="133208"/>
                  </a:lnTo>
                  <a:lnTo>
                    <a:pt x="101889" y="125971"/>
                  </a:lnTo>
                  <a:lnTo>
                    <a:pt x="106759" y="117182"/>
                  </a:lnTo>
                  <a:lnTo>
                    <a:pt x="110200" y="107178"/>
                  </a:lnTo>
                  <a:lnTo>
                    <a:pt x="112143" y="96546"/>
                  </a:lnTo>
                  <a:lnTo>
                    <a:pt x="112700" y="85700"/>
                  </a:lnTo>
                  <a:lnTo>
                    <a:pt x="111787" y="75165"/>
                  </a:lnTo>
                  <a:lnTo>
                    <a:pt x="109055" y="65630"/>
                  </a:lnTo>
                  <a:lnTo>
                    <a:pt x="104450" y="57388"/>
                  </a:lnTo>
                  <a:lnTo>
                    <a:pt x="98312" y="50226"/>
                  </a:lnTo>
                  <a:lnTo>
                    <a:pt x="89592" y="44792"/>
                  </a:lnTo>
                  <a:lnTo>
                    <a:pt x="7657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12103" y="410611"/>
              <a:ext cx="136872" cy="165843"/>
            </a:xfrm>
            <a:custGeom>
              <a:avLst/>
              <a:gdLst/>
              <a:ahLst/>
              <a:cxnLst/>
              <a:rect l="0" t="0" r="0" b="0"/>
              <a:pathLst>
                <a:path w="136872" h="165843">
                  <a:moveTo>
                    <a:pt x="0" y="115813"/>
                  </a:moveTo>
                  <a:lnTo>
                    <a:pt x="5868" y="121748"/>
                  </a:lnTo>
                  <a:lnTo>
                    <a:pt x="11433" y="127953"/>
                  </a:lnTo>
                  <a:lnTo>
                    <a:pt x="17232" y="135044"/>
                  </a:lnTo>
                  <a:lnTo>
                    <a:pt x="23312" y="142811"/>
                  </a:lnTo>
                  <a:lnTo>
                    <a:pt x="29642" y="150809"/>
                  </a:lnTo>
                  <a:lnTo>
                    <a:pt x="36159" y="158698"/>
                  </a:lnTo>
                  <a:lnTo>
                    <a:pt x="42394" y="164510"/>
                  </a:lnTo>
                  <a:lnTo>
                    <a:pt x="46890" y="165842"/>
                  </a:lnTo>
                  <a:lnTo>
                    <a:pt x="48460" y="163313"/>
                  </a:lnTo>
                  <a:lnTo>
                    <a:pt x="47417" y="158085"/>
                  </a:lnTo>
                  <a:lnTo>
                    <a:pt x="44619" y="151056"/>
                  </a:lnTo>
                  <a:lnTo>
                    <a:pt x="40969" y="142840"/>
                  </a:lnTo>
                  <a:lnTo>
                    <a:pt x="37029" y="133838"/>
                  </a:lnTo>
                  <a:lnTo>
                    <a:pt x="33225" y="124151"/>
                  </a:lnTo>
                  <a:lnTo>
                    <a:pt x="29964" y="113648"/>
                  </a:lnTo>
                  <a:lnTo>
                    <a:pt x="27406" y="102324"/>
                  </a:lnTo>
                  <a:lnTo>
                    <a:pt x="25838" y="90613"/>
                  </a:lnTo>
                  <a:lnTo>
                    <a:pt x="25758" y="79283"/>
                  </a:lnTo>
                  <a:lnTo>
                    <a:pt x="27302" y="68741"/>
                  </a:lnTo>
                  <a:lnTo>
                    <a:pt x="30456" y="59206"/>
                  </a:lnTo>
                  <a:lnTo>
                    <a:pt x="35237" y="50873"/>
                  </a:lnTo>
                  <a:lnTo>
                    <a:pt x="41491" y="43715"/>
                  </a:lnTo>
                  <a:lnTo>
                    <a:pt x="48943" y="37551"/>
                  </a:lnTo>
                  <a:lnTo>
                    <a:pt x="57307" y="32162"/>
                  </a:lnTo>
                  <a:lnTo>
                    <a:pt x="66335" y="27344"/>
                  </a:lnTo>
                  <a:lnTo>
                    <a:pt x="75836" y="22935"/>
                  </a:lnTo>
                  <a:lnTo>
                    <a:pt x="85665" y="18812"/>
                  </a:lnTo>
                  <a:lnTo>
                    <a:pt x="95707" y="14892"/>
                  </a:lnTo>
                  <a:lnTo>
                    <a:pt x="105436" y="11263"/>
                  </a:lnTo>
                  <a:lnTo>
                    <a:pt x="114861" y="7819"/>
                  </a:lnTo>
                  <a:lnTo>
                    <a:pt x="124811" y="425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016774" y="431015"/>
              <a:ext cx="237569" cy="136491"/>
            </a:xfrm>
            <a:custGeom>
              <a:avLst/>
              <a:gdLst/>
              <a:ahLst/>
              <a:cxnLst/>
              <a:rect l="0" t="0" r="0" b="0"/>
              <a:pathLst>
                <a:path w="237569" h="136491">
                  <a:moveTo>
                    <a:pt x="132283" y="53295"/>
                  </a:moveTo>
                  <a:lnTo>
                    <a:pt x="126416" y="47361"/>
                  </a:lnTo>
                  <a:lnTo>
                    <a:pt x="120850" y="41156"/>
                  </a:lnTo>
                  <a:lnTo>
                    <a:pt x="115046" y="34070"/>
                  </a:lnTo>
                  <a:lnTo>
                    <a:pt x="108793" y="26475"/>
                  </a:lnTo>
                  <a:lnTo>
                    <a:pt x="101815" y="19125"/>
                  </a:lnTo>
                  <a:lnTo>
                    <a:pt x="94034" y="12446"/>
                  </a:lnTo>
                  <a:lnTo>
                    <a:pt x="85532" y="6843"/>
                  </a:lnTo>
                  <a:lnTo>
                    <a:pt x="76453" y="2843"/>
                  </a:lnTo>
                  <a:lnTo>
                    <a:pt x="66944" y="573"/>
                  </a:lnTo>
                  <a:lnTo>
                    <a:pt x="57289" y="0"/>
                  </a:lnTo>
                  <a:lnTo>
                    <a:pt x="47888" y="1121"/>
                  </a:lnTo>
                  <a:lnTo>
                    <a:pt x="38943" y="3765"/>
                  </a:lnTo>
                  <a:lnTo>
                    <a:pt x="30633" y="7808"/>
                  </a:lnTo>
                  <a:lnTo>
                    <a:pt x="23197" y="13261"/>
                  </a:lnTo>
                  <a:lnTo>
                    <a:pt x="16681" y="20005"/>
                  </a:lnTo>
                  <a:lnTo>
                    <a:pt x="11136" y="27973"/>
                  </a:lnTo>
                  <a:lnTo>
                    <a:pt x="6702" y="37223"/>
                  </a:lnTo>
                  <a:lnTo>
                    <a:pt x="3350" y="47669"/>
                  </a:lnTo>
                  <a:lnTo>
                    <a:pt x="1080" y="59107"/>
                  </a:lnTo>
                  <a:lnTo>
                    <a:pt x="0" y="71308"/>
                  </a:lnTo>
                  <a:lnTo>
                    <a:pt x="58" y="84057"/>
                  </a:lnTo>
                  <a:lnTo>
                    <a:pt x="1400" y="96701"/>
                  </a:lnTo>
                  <a:lnTo>
                    <a:pt x="4430" y="108198"/>
                  </a:lnTo>
                  <a:lnTo>
                    <a:pt x="9209" y="118064"/>
                  </a:lnTo>
                  <a:lnTo>
                    <a:pt x="15521" y="126008"/>
                  </a:lnTo>
                  <a:lnTo>
                    <a:pt x="23046" y="131677"/>
                  </a:lnTo>
                  <a:lnTo>
                    <a:pt x="31471" y="135113"/>
                  </a:lnTo>
                  <a:lnTo>
                    <a:pt x="40379" y="136490"/>
                  </a:lnTo>
                  <a:lnTo>
                    <a:pt x="49273" y="135919"/>
                  </a:lnTo>
                  <a:lnTo>
                    <a:pt x="57874" y="133648"/>
                  </a:lnTo>
                  <a:lnTo>
                    <a:pt x="65951" y="129856"/>
                  </a:lnTo>
                  <a:lnTo>
                    <a:pt x="73230" y="124572"/>
                  </a:lnTo>
                  <a:lnTo>
                    <a:pt x="79641" y="117942"/>
                  </a:lnTo>
                  <a:lnTo>
                    <a:pt x="85115" y="110050"/>
                  </a:lnTo>
                  <a:lnTo>
                    <a:pt x="89504" y="100851"/>
                  </a:lnTo>
                  <a:lnTo>
                    <a:pt x="92842" y="90472"/>
                  </a:lnTo>
                  <a:lnTo>
                    <a:pt x="95812" y="80344"/>
                  </a:lnTo>
                  <a:lnTo>
                    <a:pt x="99462" y="74125"/>
                  </a:lnTo>
                  <a:lnTo>
                    <a:pt x="103652" y="73677"/>
                  </a:lnTo>
                  <a:lnTo>
                    <a:pt x="107655" y="77189"/>
                  </a:lnTo>
                  <a:lnTo>
                    <a:pt x="111553" y="82995"/>
                  </a:lnTo>
                  <a:lnTo>
                    <a:pt x="115765" y="89893"/>
                  </a:lnTo>
                  <a:lnTo>
                    <a:pt x="120518" y="97197"/>
                  </a:lnTo>
                  <a:lnTo>
                    <a:pt x="125990" y="104427"/>
                  </a:lnTo>
                  <a:lnTo>
                    <a:pt x="132406" y="111149"/>
                  </a:lnTo>
                  <a:lnTo>
                    <a:pt x="139798" y="117187"/>
                  </a:lnTo>
                  <a:lnTo>
                    <a:pt x="148199" y="122246"/>
                  </a:lnTo>
                  <a:lnTo>
                    <a:pt x="157740" y="125824"/>
                  </a:lnTo>
                  <a:lnTo>
                    <a:pt x="168372" y="127787"/>
                  </a:lnTo>
                  <a:lnTo>
                    <a:pt x="179695" y="128278"/>
                  </a:lnTo>
                  <a:lnTo>
                    <a:pt x="192376" y="127477"/>
                  </a:lnTo>
                  <a:lnTo>
                    <a:pt x="209762" y="124196"/>
                  </a:lnTo>
                  <a:lnTo>
                    <a:pt x="237568" y="11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54383" y="406045"/>
              <a:ext cx="156648" cy="394121"/>
            </a:xfrm>
            <a:custGeom>
              <a:avLst/>
              <a:gdLst/>
              <a:ahLst/>
              <a:cxnLst/>
              <a:rect l="0" t="0" r="0" b="0"/>
              <a:pathLst>
                <a:path w="156648" h="394121">
                  <a:moveTo>
                    <a:pt x="147399" y="88794"/>
                  </a:moveTo>
                  <a:lnTo>
                    <a:pt x="150200" y="79993"/>
                  </a:lnTo>
                  <a:lnTo>
                    <a:pt x="151701" y="71646"/>
                  </a:lnTo>
                  <a:lnTo>
                    <a:pt x="152003" y="62952"/>
                  </a:lnTo>
                  <a:lnTo>
                    <a:pt x="151151" y="54004"/>
                  </a:lnTo>
                  <a:lnTo>
                    <a:pt x="149035" y="45157"/>
                  </a:lnTo>
                  <a:lnTo>
                    <a:pt x="145707" y="36623"/>
                  </a:lnTo>
                  <a:lnTo>
                    <a:pt x="141200" y="28607"/>
                  </a:lnTo>
                  <a:lnTo>
                    <a:pt x="135432" y="21378"/>
                  </a:lnTo>
                  <a:lnTo>
                    <a:pt x="128476" y="15006"/>
                  </a:lnTo>
                  <a:lnTo>
                    <a:pt x="120367" y="9558"/>
                  </a:lnTo>
                  <a:lnTo>
                    <a:pt x="111022" y="5190"/>
                  </a:lnTo>
                  <a:lnTo>
                    <a:pt x="100522" y="1893"/>
                  </a:lnTo>
                  <a:lnTo>
                    <a:pt x="89386" y="0"/>
                  </a:lnTo>
                  <a:lnTo>
                    <a:pt x="78453" y="235"/>
                  </a:lnTo>
                  <a:lnTo>
                    <a:pt x="68187" y="2809"/>
                  </a:lnTo>
                  <a:lnTo>
                    <a:pt x="59008" y="7639"/>
                  </a:lnTo>
                  <a:lnTo>
                    <a:pt x="51448" y="14619"/>
                  </a:lnTo>
                  <a:lnTo>
                    <a:pt x="45631" y="23457"/>
                  </a:lnTo>
                  <a:lnTo>
                    <a:pt x="41521" y="33610"/>
                  </a:lnTo>
                  <a:lnTo>
                    <a:pt x="39114" y="44400"/>
                  </a:lnTo>
                  <a:lnTo>
                    <a:pt x="38235" y="55385"/>
                  </a:lnTo>
                  <a:lnTo>
                    <a:pt x="38759" y="66198"/>
                  </a:lnTo>
                  <a:lnTo>
                    <a:pt x="40696" y="76458"/>
                  </a:lnTo>
                  <a:lnTo>
                    <a:pt x="43937" y="86015"/>
                  </a:lnTo>
                  <a:lnTo>
                    <a:pt x="48738" y="94584"/>
                  </a:lnTo>
                  <a:lnTo>
                    <a:pt x="55773" y="101670"/>
                  </a:lnTo>
                  <a:lnTo>
                    <a:pt x="65200" y="107128"/>
                  </a:lnTo>
                  <a:lnTo>
                    <a:pt x="76261" y="110641"/>
                  </a:lnTo>
                  <a:lnTo>
                    <a:pt x="87601" y="111576"/>
                  </a:lnTo>
                  <a:lnTo>
                    <a:pt x="98401" y="109832"/>
                  </a:lnTo>
                  <a:lnTo>
                    <a:pt x="108242" y="105746"/>
                  </a:lnTo>
                  <a:lnTo>
                    <a:pt x="116845" y="99807"/>
                  </a:lnTo>
                  <a:lnTo>
                    <a:pt x="124208" y="92572"/>
                  </a:lnTo>
                  <a:lnTo>
                    <a:pt x="130181" y="87480"/>
                  </a:lnTo>
                  <a:lnTo>
                    <a:pt x="134550" y="88548"/>
                  </a:lnTo>
                  <a:lnTo>
                    <a:pt x="137757" y="94770"/>
                  </a:lnTo>
                  <a:lnTo>
                    <a:pt x="140473" y="104448"/>
                  </a:lnTo>
                  <a:lnTo>
                    <a:pt x="143125" y="116142"/>
                  </a:lnTo>
                  <a:lnTo>
                    <a:pt x="145886" y="128930"/>
                  </a:lnTo>
                  <a:lnTo>
                    <a:pt x="148641" y="142296"/>
                  </a:lnTo>
                  <a:lnTo>
                    <a:pt x="151070" y="155968"/>
                  </a:lnTo>
                  <a:lnTo>
                    <a:pt x="153018" y="169806"/>
                  </a:lnTo>
                  <a:lnTo>
                    <a:pt x="154486" y="183901"/>
                  </a:lnTo>
                  <a:lnTo>
                    <a:pt x="155550" y="198520"/>
                  </a:lnTo>
                  <a:lnTo>
                    <a:pt x="156296" y="213762"/>
                  </a:lnTo>
                  <a:lnTo>
                    <a:pt x="156647" y="229256"/>
                  </a:lnTo>
                  <a:lnTo>
                    <a:pt x="156356" y="244279"/>
                  </a:lnTo>
                  <a:lnTo>
                    <a:pt x="155337" y="258452"/>
                  </a:lnTo>
                  <a:lnTo>
                    <a:pt x="153331" y="271579"/>
                  </a:lnTo>
                  <a:lnTo>
                    <a:pt x="149849" y="283476"/>
                  </a:lnTo>
                  <a:lnTo>
                    <a:pt x="144765" y="294180"/>
                  </a:lnTo>
                  <a:lnTo>
                    <a:pt x="138419" y="303878"/>
                  </a:lnTo>
                  <a:lnTo>
                    <a:pt x="131403" y="312793"/>
                  </a:lnTo>
                  <a:lnTo>
                    <a:pt x="124129" y="321127"/>
                  </a:lnTo>
                  <a:lnTo>
                    <a:pt x="116636" y="328880"/>
                  </a:lnTo>
                  <a:lnTo>
                    <a:pt x="108702" y="335868"/>
                  </a:lnTo>
                  <a:lnTo>
                    <a:pt x="100218" y="342052"/>
                  </a:lnTo>
                  <a:lnTo>
                    <a:pt x="91216" y="347528"/>
                  </a:lnTo>
                  <a:lnTo>
                    <a:pt x="81787" y="352440"/>
                  </a:lnTo>
                  <a:lnTo>
                    <a:pt x="72032" y="356935"/>
                  </a:lnTo>
                  <a:lnTo>
                    <a:pt x="62040" y="361294"/>
                  </a:lnTo>
                  <a:lnTo>
                    <a:pt x="51879" y="365914"/>
                  </a:lnTo>
                  <a:lnTo>
                    <a:pt x="41614" y="370981"/>
                  </a:lnTo>
                  <a:lnTo>
                    <a:pt x="31737" y="376203"/>
                  </a:lnTo>
                  <a:lnTo>
                    <a:pt x="22194" y="381420"/>
                  </a:lnTo>
                  <a:lnTo>
                    <a:pt x="12150" y="387094"/>
                  </a:lnTo>
                  <a:lnTo>
                    <a:pt x="0" y="3941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664954" y="410611"/>
              <a:ext cx="126342" cy="150189"/>
            </a:xfrm>
            <a:custGeom>
              <a:avLst/>
              <a:gdLst/>
              <a:ahLst/>
              <a:cxnLst/>
              <a:rect l="0" t="0" r="0" b="0"/>
              <a:pathLst>
                <a:path w="126342" h="150189">
                  <a:moveTo>
                    <a:pt x="0" y="84228"/>
                  </a:moveTo>
                  <a:lnTo>
                    <a:pt x="3000" y="93096"/>
                  </a:lnTo>
                  <a:lnTo>
                    <a:pt x="6422" y="102083"/>
                  </a:lnTo>
                  <a:lnTo>
                    <a:pt x="10619" y="112069"/>
                  </a:lnTo>
                  <a:lnTo>
                    <a:pt x="15519" y="122704"/>
                  </a:lnTo>
                  <a:lnTo>
                    <a:pt x="21000" y="133219"/>
                  </a:lnTo>
                  <a:lnTo>
                    <a:pt x="26896" y="143099"/>
                  </a:lnTo>
                  <a:lnTo>
                    <a:pt x="31908" y="149722"/>
                  </a:lnTo>
                  <a:lnTo>
                    <a:pt x="34451" y="150188"/>
                  </a:lnTo>
                  <a:lnTo>
                    <a:pt x="35063" y="145816"/>
                  </a:lnTo>
                  <a:lnTo>
                    <a:pt x="34731" y="138197"/>
                  </a:lnTo>
                  <a:lnTo>
                    <a:pt x="33931" y="128590"/>
                  </a:lnTo>
                  <a:lnTo>
                    <a:pt x="32653" y="118029"/>
                  </a:lnTo>
                  <a:lnTo>
                    <a:pt x="30882" y="107125"/>
                  </a:lnTo>
                  <a:lnTo>
                    <a:pt x="28998" y="96165"/>
                  </a:lnTo>
                  <a:lnTo>
                    <a:pt x="27703" y="85256"/>
                  </a:lnTo>
                  <a:lnTo>
                    <a:pt x="27353" y="74438"/>
                  </a:lnTo>
                  <a:lnTo>
                    <a:pt x="28285" y="64034"/>
                  </a:lnTo>
                  <a:lnTo>
                    <a:pt x="30970" y="54643"/>
                  </a:lnTo>
                  <a:lnTo>
                    <a:pt x="35484" y="46506"/>
                  </a:lnTo>
                  <a:lnTo>
                    <a:pt x="41602" y="39378"/>
                  </a:lnTo>
                  <a:lnTo>
                    <a:pt x="48988" y="32742"/>
                  </a:lnTo>
                  <a:lnTo>
                    <a:pt x="57322" y="26246"/>
                  </a:lnTo>
                  <a:lnTo>
                    <a:pt x="66460" y="20027"/>
                  </a:lnTo>
                  <a:lnTo>
                    <a:pt x="77641" y="14016"/>
                  </a:lnTo>
                  <a:lnTo>
                    <a:pt x="95194" y="7679"/>
                  </a:lnTo>
                  <a:lnTo>
                    <a:pt x="1263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42655" y="410611"/>
              <a:ext cx="111692" cy="157835"/>
            </a:xfrm>
            <a:custGeom>
              <a:avLst/>
              <a:gdLst/>
              <a:ahLst/>
              <a:cxnLst/>
              <a:rect l="0" t="0" r="0" b="0"/>
              <a:pathLst>
                <a:path w="111692" h="157835">
                  <a:moveTo>
                    <a:pt x="74982" y="0"/>
                  </a:moveTo>
                  <a:lnTo>
                    <a:pt x="66248" y="5867"/>
                  </a:lnTo>
                  <a:lnTo>
                    <a:pt x="58541" y="11432"/>
                  </a:lnTo>
                  <a:lnTo>
                    <a:pt x="51140" y="17231"/>
                  </a:lnTo>
                  <a:lnTo>
                    <a:pt x="43879" y="23312"/>
                  </a:lnTo>
                  <a:lnTo>
                    <a:pt x="36699" y="29642"/>
                  </a:lnTo>
                  <a:lnTo>
                    <a:pt x="29579" y="36174"/>
                  </a:lnTo>
                  <a:lnTo>
                    <a:pt x="22661" y="43023"/>
                  </a:lnTo>
                  <a:lnTo>
                    <a:pt x="16243" y="50454"/>
                  </a:lnTo>
                  <a:lnTo>
                    <a:pt x="10454" y="58565"/>
                  </a:lnTo>
                  <a:lnTo>
                    <a:pt x="5584" y="67300"/>
                  </a:lnTo>
                  <a:lnTo>
                    <a:pt x="2146" y="76541"/>
                  </a:lnTo>
                  <a:lnTo>
                    <a:pt x="283" y="86167"/>
                  </a:lnTo>
                  <a:lnTo>
                    <a:pt x="0" y="96071"/>
                  </a:lnTo>
                  <a:lnTo>
                    <a:pt x="1323" y="106172"/>
                  </a:lnTo>
                  <a:lnTo>
                    <a:pt x="4105" y="116401"/>
                  </a:lnTo>
                  <a:lnTo>
                    <a:pt x="8242" y="126387"/>
                  </a:lnTo>
                  <a:lnTo>
                    <a:pt x="13761" y="135487"/>
                  </a:lnTo>
                  <a:lnTo>
                    <a:pt x="20544" y="143411"/>
                  </a:lnTo>
                  <a:lnTo>
                    <a:pt x="28367" y="149884"/>
                  </a:lnTo>
                  <a:lnTo>
                    <a:pt x="36989" y="154483"/>
                  </a:lnTo>
                  <a:lnTo>
                    <a:pt x="46188" y="157157"/>
                  </a:lnTo>
                  <a:lnTo>
                    <a:pt x="55637" y="157834"/>
                  </a:lnTo>
                  <a:lnTo>
                    <a:pt x="64900" y="156252"/>
                  </a:lnTo>
                  <a:lnTo>
                    <a:pt x="73752" y="152486"/>
                  </a:lnTo>
                  <a:lnTo>
                    <a:pt x="82001" y="146875"/>
                  </a:lnTo>
                  <a:lnTo>
                    <a:pt x="89395" y="139830"/>
                  </a:lnTo>
                  <a:lnTo>
                    <a:pt x="95882" y="131721"/>
                  </a:lnTo>
                  <a:lnTo>
                    <a:pt x="101409" y="122686"/>
                  </a:lnTo>
                  <a:lnTo>
                    <a:pt x="105832" y="112644"/>
                  </a:lnTo>
                  <a:lnTo>
                    <a:pt x="109170" y="101641"/>
                  </a:lnTo>
                  <a:lnTo>
                    <a:pt x="111262" y="90152"/>
                  </a:lnTo>
                  <a:lnTo>
                    <a:pt x="111691" y="78972"/>
                  </a:lnTo>
                  <a:lnTo>
                    <a:pt x="110382" y="68533"/>
                  </a:lnTo>
                  <a:lnTo>
                    <a:pt x="107384" y="59066"/>
                  </a:lnTo>
                  <a:lnTo>
                    <a:pt x="102705" y="50780"/>
                  </a:lnTo>
                  <a:lnTo>
                    <a:pt x="96536" y="43657"/>
                  </a:lnTo>
                  <a:lnTo>
                    <a:pt x="89619" y="37669"/>
                  </a:lnTo>
                  <a:lnTo>
                    <a:pt x="82485" y="32289"/>
                  </a:lnTo>
                  <a:lnTo>
                    <a:pt x="74509" y="27040"/>
                  </a:lnTo>
                  <a:lnTo>
                    <a:pt x="6445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30056" y="421139"/>
              <a:ext cx="100333" cy="134019"/>
            </a:xfrm>
            <a:custGeom>
              <a:avLst/>
              <a:gdLst/>
              <a:ahLst/>
              <a:cxnLst/>
              <a:rect l="0" t="0" r="0" b="0"/>
              <a:pathLst>
                <a:path w="100333" h="134019">
                  <a:moveTo>
                    <a:pt x="13923" y="10529"/>
                  </a:moveTo>
                  <a:lnTo>
                    <a:pt x="10989" y="19330"/>
                  </a:lnTo>
                  <a:lnTo>
                    <a:pt x="8207" y="27677"/>
                  </a:lnTo>
                  <a:lnTo>
                    <a:pt x="5316" y="36376"/>
                  </a:lnTo>
                  <a:lnTo>
                    <a:pt x="2622" y="45497"/>
                  </a:lnTo>
                  <a:lnTo>
                    <a:pt x="754" y="54992"/>
                  </a:lnTo>
                  <a:lnTo>
                    <a:pt x="0" y="64784"/>
                  </a:lnTo>
                  <a:lnTo>
                    <a:pt x="487" y="74798"/>
                  </a:lnTo>
                  <a:lnTo>
                    <a:pt x="2336" y="84971"/>
                  </a:lnTo>
                  <a:lnTo>
                    <a:pt x="5476" y="95249"/>
                  </a:lnTo>
                  <a:lnTo>
                    <a:pt x="9858" y="105267"/>
                  </a:lnTo>
                  <a:lnTo>
                    <a:pt x="15539" y="114388"/>
                  </a:lnTo>
                  <a:lnTo>
                    <a:pt x="22432" y="122322"/>
                  </a:lnTo>
                  <a:lnTo>
                    <a:pt x="30329" y="128631"/>
                  </a:lnTo>
                  <a:lnTo>
                    <a:pt x="39000" y="132588"/>
                  </a:lnTo>
                  <a:lnTo>
                    <a:pt x="48230" y="134018"/>
                  </a:lnTo>
                  <a:lnTo>
                    <a:pt x="57528" y="133045"/>
                  </a:lnTo>
                  <a:lnTo>
                    <a:pt x="66156" y="129817"/>
                  </a:lnTo>
                  <a:lnTo>
                    <a:pt x="73770" y="124644"/>
                  </a:lnTo>
                  <a:lnTo>
                    <a:pt x="80373" y="117769"/>
                  </a:lnTo>
                  <a:lnTo>
                    <a:pt x="86123" y="109268"/>
                  </a:lnTo>
                  <a:lnTo>
                    <a:pt x="91206" y="99332"/>
                  </a:lnTo>
                  <a:lnTo>
                    <a:pt x="95469" y="88240"/>
                  </a:lnTo>
                  <a:lnTo>
                    <a:pt x="98437" y="76271"/>
                  </a:lnTo>
                  <a:lnTo>
                    <a:pt x="99958" y="63678"/>
                  </a:lnTo>
                  <a:lnTo>
                    <a:pt x="100332" y="51063"/>
                  </a:lnTo>
                  <a:lnTo>
                    <a:pt x="100178" y="38036"/>
                  </a:lnTo>
                  <a:lnTo>
                    <a:pt x="99476" y="22340"/>
                  </a:lnTo>
                  <a:lnTo>
                    <a:pt x="981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228935" y="408238"/>
              <a:ext cx="115442" cy="287212"/>
            </a:xfrm>
            <a:custGeom>
              <a:avLst/>
              <a:gdLst/>
              <a:ahLst/>
              <a:cxnLst/>
              <a:rect l="0" t="0" r="0" b="0"/>
              <a:pathLst>
                <a:path w="115442" h="287212">
                  <a:moveTo>
                    <a:pt x="4557" y="160300"/>
                  </a:moveTo>
                  <a:lnTo>
                    <a:pt x="4557" y="172035"/>
                  </a:lnTo>
                  <a:lnTo>
                    <a:pt x="4557" y="183164"/>
                  </a:lnTo>
                  <a:lnTo>
                    <a:pt x="4561" y="194763"/>
                  </a:lnTo>
                  <a:lnTo>
                    <a:pt x="4735" y="206924"/>
                  </a:lnTo>
                  <a:lnTo>
                    <a:pt x="5381" y="219584"/>
                  </a:lnTo>
                  <a:lnTo>
                    <a:pt x="6636" y="232640"/>
                  </a:lnTo>
                  <a:lnTo>
                    <a:pt x="8461" y="245992"/>
                  </a:lnTo>
                  <a:lnTo>
                    <a:pt x="10758" y="259557"/>
                  </a:lnTo>
                  <a:lnTo>
                    <a:pt x="13419" y="273185"/>
                  </a:lnTo>
                  <a:lnTo>
                    <a:pt x="16492" y="283760"/>
                  </a:lnTo>
                  <a:lnTo>
                    <a:pt x="19398" y="287211"/>
                  </a:lnTo>
                  <a:lnTo>
                    <a:pt x="20993" y="284461"/>
                  </a:lnTo>
                  <a:lnTo>
                    <a:pt x="21175" y="277531"/>
                  </a:lnTo>
                  <a:lnTo>
                    <a:pt x="20405" y="267805"/>
                  </a:lnTo>
                  <a:lnTo>
                    <a:pt x="19300" y="255970"/>
                  </a:lnTo>
                  <a:lnTo>
                    <a:pt x="18230" y="242518"/>
                  </a:lnTo>
                  <a:lnTo>
                    <a:pt x="17177" y="228185"/>
                  </a:lnTo>
                  <a:lnTo>
                    <a:pt x="15857" y="213919"/>
                  </a:lnTo>
                  <a:lnTo>
                    <a:pt x="14117" y="200233"/>
                  </a:lnTo>
                  <a:lnTo>
                    <a:pt x="12116" y="187088"/>
                  </a:lnTo>
                  <a:lnTo>
                    <a:pt x="10226" y="174110"/>
                  </a:lnTo>
                  <a:lnTo>
                    <a:pt x="8656" y="161043"/>
                  </a:lnTo>
                  <a:lnTo>
                    <a:pt x="7450" y="147789"/>
                  </a:lnTo>
                  <a:lnTo>
                    <a:pt x="6564" y="134344"/>
                  </a:lnTo>
                  <a:lnTo>
                    <a:pt x="5929" y="120735"/>
                  </a:lnTo>
                  <a:lnTo>
                    <a:pt x="5316" y="107001"/>
                  </a:lnTo>
                  <a:lnTo>
                    <a:pt x="4366" y="93174"/>
                  </a:lnTo>
                  <a:lnTo>
                    <a:pt x="2915" y="79285"/>
                  </a:lnTo>
                  <a:lnTo>
                    <a:pt x="1295" y="65518"/>
                  </a:lnTo>
                  <a:lnTo>
                    <a:pt x="200" y="52195"/>
                  </a:lnTo>
                  <a:lnTo>
                    <a:pt x="0" y="39469"/>
                  </a:lnTo>
                  <a:lnTo>
                    <a:pt x="1209" y="27805"/>
                  </a:lnTo>
                  <a:lnTo>
                    <a:pt x="4615" y="18029"/>
                  </a:lnTo>
                  <a:lnTo>
                    <a:pt x="10428" y="10425"/>
                  </a:lnTo>
                  <a:lnTo>
                    <a:pt x="18232" y="4964"/>
                  </a:lnTo>
                  <a:lnTo>
                    <a:pt x="27290" y="1574"/>
                  </a:lnTo>
                  <a:lnTo>
                    <a:pt x="37038" y="0"/>
                  </a:lnTo>
                  <a:lnTo>
                    <a:pt x="46984" y="42"/>
                  </a:lnTo>
                  <a:lnTo>
                    <a:pt x="56647" y="1648"/>
                  </a:lnTo>
                  <a:lnTo>
                    <a:pt x="65799" y="4652"/>
                  </a:lnTo>
                  <a:lnTo>
                    <a:pt x="74265" y="8954"/>
                  </a:lnTo>
                  <a:lnTo>
                    <a:pt x="81812" y="14590"/>
                  </a:lnTo>
                  <a:lnTo>
                    <a:pt x="88411" y="21456"/>
                  </a:lnTo>
                  <a:lnTo>
                    <a:pt x="94183" y="29337"/>
                  </a:lnTo>
                  <a:lnTo>
                    <a:pt x="99303" y="37997"/>
                  </a:lnTo>
                  <a:lnTo>
                    <a:pt x="103932" y="47234"/>
                  </a:lnTo>
                  <a:lnTo>
                    <a:pt x="108043" y="57045"/>
                  </a:lnTo>
                  <a:lnTo>
                    <a:pt x="111432" y="67617"/>
                  </a:lnTo>
                  <a:lnTo>
                    <a:pt x="114033" y="78980"/>
                  </a:lnTo>
                  <a:lnTo>
                    <a:pt x="115441" y="90712"/>
                  </a:lnTo>
                  <a:lnTo>
                    <a:pt x="114872" y="102054"/>
                  </a:lnTo>
                  <a:lnTo>
                    <a:pt x="112071" y="112599"/>
                  </a:lnTo>
                  <a:lnTo>
                    <a:pt x="107085" y="121966"/>
                  </a:lnTo>
                  <a:lnTo>
                    <a:pt x="100003" y="129653"/>
                  </a:lnTo>
                  <a:lnTo>
                    <a:pt x="91103" y="135560"/>
                  </a:lnTo>
                  <a:lnTo>
                    <a:pt x="81178" y="139908"/>
                  </a:lnTo>
                  <a:lnTo>
                    <a:pt x="70348" y="143479"/>
                  </a:lnTo>
                  <a:lnTo>
                    <a:pt x="56550" y="146588"/>
                  </a:lnTo>
                  <a:lnTo>
                    <a:pt x="36142" y="149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618745" y="400082"/>
              <a:ext cx="121419" cy="142114"/>
            </a:xfrm>
            <a:custGeom>
              <a:avLst/>
              <a:gdLst/>
              <a:ahLst/>
              <a:cxnLst/>
              <a:rect l="0" t="0" r="0" b="0"/>
              <a:pathLst>
                <a:path w="121419" h="142114">
                  <a:moveTo>
                    <a:pt x="56944" y="0"/>
                  </a:moveTo>
                  <a:lnTo>
                    <a:pt x="45343" y="3068"/>
                  </a:lnTo>
                  <a:lnTo>
                    <a:pt x="35495" y="7131"/>
                  </a:lnTo>
                  <a:lnTo>
                    <a:pt x="26498" y="12628"/>
                  </a:lnTo>
                  <a:lnTo>
                    <a:pt x="18403" y="19561"/>
                  </a:lnTo>
                  <a:lnTo>
                    <a:pt x="11672" y="28007"/>
                  </a:lnTo>
                  <a:lnTo>
                    <a:pt x="6459" y="37857"/>
                  </a:lnTo>
                  <a:lnTo>
                    <a:pt x="2779" y="48868"/>
                  </a:lnTo>
                  <a:lnTo>
                    <a:pt x="669" y="60770"/>
                  </a:lnTo>
                  <a:lnTo>
                    <a:pt x="0" y="73321"/>
                  </a:lnTo>
                  <a:lnTo>
                    <a:pt x="836" y="86169"/>
                  </a:lnTo>
                  <a:lnTo>
                    <a:pt x="3516" y="98867"/>
                  </a:lnTo>
                  <a:lnTo>
                    <a:pt x="8064" y="111165"/>
                  </a:lnTo>
                  <a:lnTo>
                    <a:pt x="14387" y="122370"/>
                  </a:lnTo>
                  <a:lnTo>
                    <a:pt x="22451" y="131306"/>
                  </a:lnTo>
                  <a:lnTo>
                    <a:pt x="32052" y="137528"/>
                  </a:lnTo>
                  <a:lnTo>
                    <a:pt x="42566" y="141078"/>
                  </a:lnTo>
                  <a:lnTo>
                    <a:pt x="53073" y="142113"/>
                  </a:lnTo>
                  <a:lnTo>
                    <a:pt x="63060" y="140997"/>
                  </a:lnTo>
                  <a:lnTo>
                    <a:pt x="72390" y="138184"/>
                  </a:lnTo>
                  <a:lnTo>
                    <a:pt x="81115" y="134105"/>
                  </a:lnTo>
                  <a:lnTo>
                    <a:pt x="89350" y="129108"/>
                  </a:lnTo>
                  <a:lnTo>
                    <a:pt x="97051" y="123300"/>
                  </a:lnTo>
                  <a:lnTo>
                    <a:pt x="104012" y="116572"/>
                  </a:lnTo>
                  <a:lnTo>
                    <a:pt x="110172" y="108934"/>
                  </a:lnTo>
                  <a:lnTo>
                    <a:pt x="115294" y="100516"/>
                  </a:lnTo>
                  <a:lnTo>
                    <a:pt x="118905" y="91487"/>
                  </a:lnTo>
                  <a:lnTo>
                    <a:pt x="120886" y="82004"/>
                  </a:lnTo>
                  <a:lnTo>
                    <a:pt x="121418" y="72195"/>
                  </a:lnTo>
                  <a:lnTo>
                    <a:pt x="120796" y="62157"/>
                  </a:lnTo>
                  <a:lnTo>
                    <a:pt x="119303" y="51975"/>
                  </a:lnTo>
                  <a:lnTo>
                    <a:pt x="116946" y="42153"/>
                  </a:lnTo>
                  <a:lnTo>
                    <a:pt x="113024" y="32655"/>
                  </a:lnTo>
                  <a:lnTo>
                    <a:pt x="104961" y="22645"/>
                  </a:lnTo>
                  <a:lnTo>
                    <a:pt x="88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782728" y="191634"/>
              <a:ext cx="103532" cy="355848"/>
            </a:xfrm>
            <a:custGeom>
              <a:avLst/>
              <a:gdLst/>
              <a:ahLst/>
              <a:cxnLst/>
              <a:rect l="0" t="0" r="0" b="0"/>
              <a:pathLst>
                <a:path w="103532" h="355848">
                  <a:moveTo>
                    <a:pt x="50888" y="355847"/>
                  </a:moveTo>
                  <a:lnTo>
                    <a:pt x="47956" y="344045"/>
                  </a:lnTo>
                  <a:lnTo>
                    <a:pt x="45172" y="332276"/>
                  </a:lnTo>
                  <a:lnTo>
                    <a:pt x="42278" y="319386"/>
                  </a:lnTo>
                  <a:lnTo>
                    <a:pt x="39410" y="305538"/>
                  </a:lnTo>
                  <a:lnTo>
                    <a:pt x="36894" y="291210"/>
                  </a:lnTo>
                  <a:lnTo>
                    <a:pt x="34878" y="276740"/>
                  </a:lnTo>
                  <a:lnTo>
                    <a:pt x="33193" y="262290"/>
                  </a:lnTo>
                  <a:lnTo>
                    <a:pt x="31450" y="247914"/>
                  </a:lnTo>
                  <a:lnTo>
                    <a:pt x="29424" y="233624"/>
                  </a:lnTo>
                  <a:lnTo>
                    <a:pt x="27062" y="219573"/>
                  </a:lnTo>
                  <a:lnTo>
                    <a:pt x="24397" y="206051"/>
                  </a:lnTo>
                  <a:lnTo>
                    <a:pt x="21490" y="193165"/>
                  </a:lnTo>
                  <a:lnTo>
                    <a:pt x="18402" y="180544"/>
                  </a:lnTo>
                  <a:lnTo>
                    <a:pt x="15184" y="167463"/>
                  </a:lnTo>
                  <a:lnTo>
                    <a:pt x="11878" y="153550"/>
                  </a:lnTo>
                  <a:lnTo>
                    <a:pt x="8675" y="138933"/>
                  </a:lnTo>
                  <a:lnTo>
                    <a:pt x="5904" y="124041"/>
                  </a:lnTo>
                  <a:lnTo>
                    <a:pt x="3711" y="109165"/>
                  </a:lnTo>
                  <a:lnTo>
                    <a:pt x="2069" y="94260"/>
                  </a:lnTo>
                  <a:lnTo>
                    <a:pt x="883" y="79042"/>
                  </a:lnTo>
                  <a:lnTo>
                    <a:pt x="61" y="63379"/>
                  </a:lnTo>
                  <a:lnTo>
                    <a:pt x="0" y="47930"/>
                  </a:lnTo>
                  <a:lnTo>
                    <a:pt x="1548" y="33996"/>
                  </a:lnTo>
                  <a:lnTo>
                    <a:pt x="5038" y="22191"/>
                  </a:lnTo>
                  <a:lnTo>
                    <a:pt x="10332" y="12792"/>
                  </a:lnTo>
                  <a:lnTo>
                    <a:pt x="17099" y="6070"/>
                  </a:lnTo>
                  <a:lnTo>
                    <a:pt x="24980" y="1892"/>
                  </a:lnTo>
                  <a:lnTo>
                    <a:pt x="33507" y="0"/>
                  </a:lnTo>
                  <a:lnTo>
                    <a:pt x="42135" y="218"/>
                  </a:lnTo>
                  <a:lnTo>
                    <a:pt x="50559" y="2244"/>
                  </a:lnTo>
                  <a:lnTo>
                    <a:pt x="58686" y="5700"/>
                  </a:lnTo>
                  <a:lnTo>
                    <a:pt x="66531" y="10227"/>
                  </a:lnTo>
                  <a:lnTo>
                    <a:pt x="74134" y="15517"/>
                  </a:lnTo>
                  <a:lnTo>
                    <a:pt x="81250" y="21037"/>
                  </a:lnTo>
                  <a:lnTo>
                    <a:pt x="88033" y="26560"/>
                  </a:lnTo>
                  <a:lnTo>
                    <a:pt x="95083" y="32564"/>
                  </a:lnTo>
                  <a:lnTo>
                    <a:pt x="103531" y="39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717803" y="442196"/>
              <a:ext cx="189514" cy="4614"/>
            </a:xfrm>
            <a:custGeom>
              <a:avLst/>
              <a:gdLst/>
              <a:ahLst/>
              <a:cxnLst/>
              <a:rect l="0" t="0" r="0" b="0"/>
              <a:pathLst>
                <a:path w="189514" h="4614">
                  <a:moveTo>
                    <a:pt x="189513" y="0"/>
                  </a:moveTo>
                  <a:lnTo>
                    <a:pt x="177844" y="2800"/>
                  </a:lnTo>
                  <a:lnTo>
                    <a:pt x="167355" y="4302"/>
                  </a:lnTo>
                  <a:lnTo>
                    <a:pt x="157049" y="4613"/>
                  </a:lnTo>
                  <a:lnTo>
                    <a:pt x="146576" y="4107"/>
                  </a:lnTo>
                  <a:lnTo>
                    <a:pt x="135583" y="3287"/>
                  </a:lnTo>
                  <a:lnTo>
                    <a:pt x="123940" y="2471"/>
                  </a:lnTo>
                  <a:lnTo>
                    <a:pt x="111687" y="1788"/>
                  </a:lnTo>
                  <a:lnTo>
                    <a:pt x="98932" y="1261"/>
                  </a:lnTo>
                  <a:lnTo>
                    <a:pt x="85801" y="875"/>
                  </a:lnTo>
                  <a:lnTo>
                    <a:pt x="72426" y="600"/>
                  </a:lnTo>
                  <a:lnTo>
                    <a:pt x="57318" y="378"/>
                  </a:lnTo>
                  <a:lnTo>
                    <a:pt x="35800" y="1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192433" y="918881"/>
            <a:ext cx="1020985" cy="397182"/>
            <a:chOff x="1192433" y="918881"/>
            <a:chExt cx="1020985" cy="397182"/>
          </a:xfrm>
        </p:grpSpPr>
        <p:sp>
          <p:nvSpPr>
            <p:cNvPr id="59" name="Freeform 58"/>
            <p:cNvSpPr/>
            <p:nvPr/>
          </p:nvSpPr>
          <p:spPr>
            <a:xfrm>
              <a:off x="1192433" y="1063378"/>
              <a:ext cx="283850" cy="219565"/>
            </a:xfrm>
            <a:custGeom>
              <a:avLst/>
              <a:gdLst/>
              <a:ahLst/>
              <a:cxnLst/>
              <a:rect l="0" t="0" r="0" b="0"/>
              <a:pathLst>
                <a:path w="283850" h="219565">
                  <a:moveTo>
                    <a:pt x="7815" y="21057"/>
                  </a:moveTo>
                  <a:lnTo>
                    <a:pt x="4948" y="29925"/>
                  </a:lnTo>
                  <a:lnTo>
                    <a:pt x="2807" y="38912"/>
                  </a:lnTo>
                  <a:lnTo>
                    <a:pt x="1208" y="48907"/>
                  </a:lnTo>
                  <a:lnTo>
                    <a:pt x="200" y="59888"/>
                  </a:lnTo>
                  <a:lnTo>
                    <a:pt x="0" y="71700"/>
                  </a:lnTo>
                  <a:lnTo>
                    <a:pt x="651" y="84158"/>
                  </a:lnTo>
                  <a:lnTo>
                    <a:pt x="1890" y="97096"/>
                  </a:lnTo>
                  <a:lnTo>
                    <a:pt x="3253" y="110377"/>
                  </a:lnTo>
                  <a:lnTo>
                    <a:pt x="4467" y="123898"/>
                  </a:lnTo>
                  <a:lnTo>
                    <a:pt x="5602" y="137587"/>
                  </a:lnTo>
                  <a:lnTo>
                    <a:pt x="6970" y="151389"/>
                  </a:lnTo>
                  <a:lnTo>
                    <a:pt x="8752" y="165254"/>
                  </a:lnTo>
                  <a:lnTo>
                    <a:pt x="11288" y="178667"/>
                  </a:lnTo>
                  <a:lnTo>
                    <a:pt x="15134" y="190689"/>
                  </a:lnTo>
                  <a:lnTo>
                    <a:pt x="20470" y="200910"/>
                  </a:lnTo>
                  <a:lnTo>
                    <a:pt x="27157" y="209094"/>
                  </a:lnTo>
                  <a:lnTo>
                    <a:pt x="34934" y="214925"/>
                  </a:lnTo>
                  <a:lnTo>
                    <a:pt x="43530" y="218460"/>
                  </a:lnTo>
                  <a:lnTo>
                    <a:pt x="52553" y="219564"/>
                  </a:lnTo>
                  <a:lnTo>
                    <a:pt x="61522" y="217744"/>
                  </a:lnTo>
                  <a:lnTo>
                    <a:pt x="70173" y="213004"/>
                  </a:lnTo>
                  <a:lnTo>
                    <a:pt x="78285" y="205756"/>
                  </a:lnTo>
                  <a:lnTo>
                    <a:pt x="85588" y="196542"/>
                  </a:lnTo>
                  <a:lnTo>
                    <a:pt x="92018" y="185871"/>
                  </a:lnTo>
                  <a:lnTo>
                    <a:pt x="97676" y="174321"/>
                  </a:lnTo>
                  <a:lnTo>
                    <a:pt x="102718" y="162510"/>
                  </a:lnTo>
                  <a:lnTo>
                    <a:pt x="107314" y="150826"/>
                  </a:lnTo>
                  <a:lnTo>
                    <a:pt x="112097" y="140532"/>
                  </a:lnTo>
                  <a:lnTo>
                    <a:pt x="117752" y="134784"/>
                  </a:lnTo>
                  <a:lnTo>
                    <a:pt x="123597" y="134911"/>
                  </a:lnTo>
                  <a:lnTo>
                    <a:pt x="128717" y="138865"/>
                  </a:lnTo>
                  <a:lnTo>
                    <a:pt x="133313" y="144966"/>
                  </a:lnTo>
                  <a:lnTo>
                    <a:pt x="137958" y="152056"/>
                  </a:lnTo>
                  <a:lnTo>
                    <a:pt x="142974" y="159488"/>
                  </a:lnTo>
                  <a:lnTo>
                    <a:pt x="148441" y="166971"/>
                  </a:lnTo>
                  <a:lnTo>
                    <a:pt x="154315" y="174393"/>
                  </a:lnTo>
                  <a:lnTo>
                    <a:pt x="160526" y="181718"/>
                  </a:lnTo>
                  <a:lnTo>
                    <a:pt x="167319" y="188625"/>
                  </a:lnTo>
                  <a:lnTo>
                    <a:pt x="175240" y="194514"/>
                  </a:lnTo>
                  <a:lnTo>
                    <a:pt x="184487" y="199134"/>
                  </a:lnTo>
                  <a:lnTo>
                    <a:pt x="194629" y="202237"/>
                  </a:lnTo>
                  <a:lnTo>
                    <a:pt x="204821" y="203421"/>
                  </a:lnTo>
                  <a:lnTo>
                    <a:pt x="214562" y="202659"/>
                  </a:lnTo>
                  <a:lnTo>
                    <a:pt x="223711" y="200216"/>
                  </a:lnTo>
                  <a:lnTo>
                    <a:pt x="232309" y="196450"/>
                  </a:lnTo>
                  <a:lnTo>
                    <a:pt x="240454" y="191691"/>
                  </a:lnTo>
                  <a:lnTo>
                    <a:pt x="248094" y="185888"/>
                  </a:lnTo>
                  <a:lnTo>
                    <a:pt x="255012" y="178639"/>
                  </a:lnTo>
                  <a:lnTo>
                    <a:pt x="261153" y="169841"/>
                  </a:lnTo>
                  <a:lnTo>
                    <a:pt x="266601" y="159831"/>
                  </a:lnTo>
                  <a:lnTo>
                    <a:pt x="271495" y="149196"/>
                  </a:lnTo>
                  <a:lnTo>
                    <a:pt x="275965" y="138334"/>
                  </a:lnTo>
                  <a:lnTo>
                    <a:pt x="279797" y="127278"/>
                  </a:lnTo>
                  <a:lnTo>
                    <a:pt x="282467" y="115797"/>
                  </a:lnTo>
                  <a:lnTo>
                    <a:pt x="283781" y="103779"/>
                  </a:lnTo>
                  <a:lnTo>
                    <a:pt x="283849" y="91250"/>
                  </a:lnTo>
                  <a:lnTo>
                    <a:pt x="282906" y="78300"/>
                  </a:lnTo>
                  <a:lnTo>
                    <a:pt x="281203" y="65042"/>
                  </a:lnTo>
                  <a:lnTo>
                    <a:pt x="279102" y="51977"/>
                  </a:lnTo>
                  <a:lnTo>
                    <a:pt x="276867" y="38598"/>
                  </a:lnTo>
                  <a:lnTo>
                    <a:pt x="274306" y="22615"/>
                  </a:lnTo>
                  <a:lnTo>
                    <a:pt x="2710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25429" y="1105492"/>
              <a:ext cx="132131" cy="176655"/>
            </a:xfrm>
            <a:custGeom>
              <a:avLst/>
              <a:gdLst/>
              <a:ahLst/>
              <a:cxnLst/>
              <a:rect l="0" t="0" r="0" b="0"/>
              <a:pathLst>
                <a:path w="132131" h="176655">
                  <a:moveTo>
                    <a:pt x="85431" y="0"/>
                  </a:moveTo>
                  <a:lnTo>
                    <a:pt x="73829" y="134"/>
                  </a:lnTo>
                  <a:lnTo>
                    <a:pt x="63981" y="1414"/>
                  </a:lnTo>
                  <a:lnTo>
                    <a:pt x="54976" y="4012"/>
                  </a:lnTo>
                  <a:lnTo>
                    <a:pt x="46534" y="7904"/>
                  </a:lnTo>
                  <a:lnTo>
                    <a:pt x="38507" y="13185"/>
                  </a:lnTo>
                  <a:lnTo>
                    <a:pt x="30789" y="19781"/>
                  </a:lnTo>
                  <a:lnTo>
                    <a:pt x="23457" y="27799"/>
                  </a:lnTo>
                  <a:lnTo>
                    <a:pt x="16754" y="37607"/>
                  </a:lnTo>
                  <a:lnTo>
                    <a:pt x="10772" y="49235"/>
                  </a:lnTo>
                  <a:lnTo>
                    <a:pt x="5772" y="62280"/>
                  </a:lnTo>
                  <a:lnTo>
                    <a:pt x="2244" y="76098"/>
                  </a:lnTo>
                  <a:lnTo>
                    <a:pt x="323" y="90232"/>
                  </a:lnTo>
                  <a:lnTo>
                    <a:pt x="0" y="104127"/>
                  </a:lnTo>
                  <a:lnTo>
                    <a:pt x="1296" y="117070"/>
                  </a:lnTo>
                  <a:lnTo>
                    <a:pt x="4065" y="128770"/>
                  </a:lnTo>
                  <a:lnTo>
                    <a:pt x="8363" y="139285"/>
                  </a:lnTo>
                  <a:lnTo>
                    <a:pt x="14521" y="148824"/>
                  </a:lnTo>
                  <a:lnTo>
                    <a:pt x="22548" y="157602"/>
                  </a:lnTo>
                  <a:lnTo>
                    <a:pt x="32021" y="165332"/>
                  </a:lnTo>
                  <a:lnTo>
                    <a:pt x="42288" y="171247"/>
                  </a:lnTo>
                  <a:lnTo>
                    <a:pt x="52890" y="175070"/>
                  </a:lnTo>
                  <a:lnTo>
                    <a:pt x="63430" y="176654"/>
                  </a:lnTo>
                  <a:lnTo>
                    <a:pt x="73500" y="175748"/>
                  </a:lnTo>
                  <a:lnTo>
                    <a:pt x="82935" y="172467"/>
                  </a:lnTo>
                  <a:lnTo>
                    <a:pt x="91761" y="167198"/>
                  </a:lnTo>
                  <a:lnTo>
                    <a:pt x="100083" y="160389"/>
                  </a:lnTo>
                  <a:lnTo>
                    <a:pt x="108010" y="152442"/>
                  </a:lnTo>
                  <a:lnTo>
                    <a:pt x="115320" y="143517"/>
                  </a:lnTo>
                  <a:lnTo>
                    <a:pt x="121478" y="133550"/>
                  </a:lnTo>
                  <a:lnTo>
                    <a:pt x="126282" y="122587"/>
                  </a:lnTo>
                  <a:lnTo>
                    <a:pt x="129678" y="110786"/>
                  </a:lnTo>
                  <a:lnTo>
                    <a:pt x="131590" y="98332"/>
                  </a:lnTo>
                  <a:lnTo>
                    <a:pt x="132130" y="85406"/>
                  </a:lnTo>
                  <a:lnTo>
                    <a:pt x="131375" y="72471"/>
                  </a:lnTo>
                  <a:lnTo>
                    <a:pt x="129281" y="60247"/>
                  </a:lnTo>
                  <a:lnTo>
                    <a:pt x="125945" y="49070"/>
                  </a:lnTo>
                  <a:lnTo>
                    <a:pt x="121419" y="39092"/>
                  </a:lnTo>
                  <a:lnTo>
                    <a:pt x="115633" y="30454"/>
                  </a:lnTo>
                  <a:lnTo>
                    <a:pt x="108666" y="23097"/>
                  </a:lnTo>
                  <a:lnTo>
                    <a:pt x="100717" y="17138"/>
                  </a:lnTo>
                  <a:lnTo>
                    <a:pt x="92012" y="12950"/>
                  </a:lnTo>
                  <a:lnTo>
                    <a:pt x="82763" y="10570"/>
                  </a:lnTo>
                  <a:lnTo>
                    <a:pt x="73587" y="9599"/>
                  </a:lnTo>
                  <a:lnTo>
                    <a:pt x="64600" y="9282"/>
                  </a:lnTo>
                  <a:lnTo>
                    <a:pt x="55016" y="9590"/>
                  </a:lnTo>
                  <a:lnTo>
                    <a:pt x="4331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84559" y="1105492"/>
              <a:ext cx="136872" cy="163844"/>
            </a:xfrm>
            <a:custGeom>
              <a:avLst/>
              <a:gdLst/>
              <a:ahLst/>
              <a:cxnLst/>
              <a:rect l="0" t="0" r="0" b="0"/>
              <a:pathLst>
                <a:path w="136872" h="163844">
                  <a:moveTo>
                    <a:pt x="0" y="31585"/>
                  </a:moveTo>
                  <a:lnTo>
                    <a:pt x="5868" y="40387"/>
                  </a:lnTo>
                  <a:lnTo>
                    <a:pt x="11432" y="48733"/>
                  </a:lnTo>
                  <a:lnTo>
                    <a:pt x="17227" y="57432"/>
                  </a:lnTo>
                  <a:lnTo>
                    <a:pt x="23135" y="66553"/>
                  </a:lnTo>
                  <a:lnTo>
                    <a:pt x="28817" y="76048"/>
                  </a:lnTo>
                  <a:lnTo>
                    <a:pt x="34091" y="85840"/>
                  </a:lnTo>
                  <a:lnTo>
                    <a:pt x="38942" y="95854"/>
                  </a:lnTo>
                  <a:lnTo>
                    <a:pt x="43428" y="106028"/>
                  </a:lnTo>
                  <a:lnTo>
                    <a:pt x="47629" y="116314"/>
                  </a:lnTo>
                  <a:lnTo>
                    <a:pt x="51620" y="126678"/>
                  </a:lnTo>
                  <a:lnTo>
                    <a:pt x="55461" y="137096"/>
                  </a:lnTo>
                  <a:lnTo>
                    <a:pt x="59158" y="147523"/>
                  </a:lnTo>
                  <a:lnTo>
                    <a:pt x="61419" y="156962"/>
                  </a:lnTo>
                  <a:lnTo>
                    <a:pt x="60789" y="162919"/>
                  </a:lnTo>
                  <a:lnTo>
                    <a:pt x="58022" y="163843"/>
                  </a:lnTo>
                  <a:lnTo>
                    <a:pt x="53859" y="160328"/>
                  </a:lnTo>
                  <a:lnTo>
                    <a:pt x="48929" y="153342"/>
                  </a:lnTo>
                  <a:lnTo>
                    <a:pt x="43845" y="143559"/>
                  </a:lnTo>
                  <a:lnTo>
                    <a:pt x="38947" y="131581"/>
                  </a:lnTo>
                  <a:lnTo>
                    <a:pt x="34504" y="118114"/>
                  </a:lnTo>
                  <a:lnTo>
                    <a:pt x="30817" y="103920"/>
                  </a:lnTo>
                  <a:lnTo>
                    <a:pt x="27975" y="89487"/>
                  </a:lnTo>
                  <a:lnTo>
                    <a:pt x="26217" y="75370"/>
                  </a:lnTo>
                  <a:lnTo>
                    <a:pt x="26011" y="62267"/>
                  </a:lnTo>
                  <a:lnTo>
                    <a:pt x="27475" y="50464"/>
                  </a:lnTo>
                  <a:lnTo>
                    <a:pt x="30745" y="40217"/>
                  </a:lnTo>
                  <a:lnTo>
                    <a:pt x="36139" y="31922"/>
                  </a:lnTo>
                  <a:lnTo>
                    <a:pt x="43616" y="25595"/>
                  </a:lnTo>
                  <a:lnTo>
                    <a:pt x="52703" y="20802"/>
                  </a:lnTo>
                  <a:lnTo>
                    <a:pt x="62703" y="16869"/>
                  </a:lnTo>
                  <a:lnTo>
                    <a:pt x="73123" y="13330"/>
                  </a:lnTo>
                  <a:lnTo>
                    <a:pt x="83634" y="10089"/>
                  </a:lnTo>
                  <a:lnTo>
                    <a:pt x="95224" y="7013"/>
                  </a:lnTo>
                  <a:lnTo>
                    <a:pt x="111139" y="382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871873" y="918881"/>
              <a:ext cx="139071" cy="361960"/>
            </a:xfrm>
            <a:custGeom>
              <a:avLst/>
              <a:gdLst/>
              <a:ahLst/>
              <a:cxnLst/>
              <a:rect l="0" t="0" r="0" b="0"/>
              <a:pathLst>
                <a:path w="139071" h="361960">
                  <a:moveTo>
                    <a:pt x="96956" y="218196"/>
                  </a:moveTo>
                  <a:lnTo>
                    <a:pt x="90954" y="212463"/>
                  </a:lnTo>
                  <a:lnTo>
                    <a:pt x="84109" y="208179"/>
                  </a:lnTo>
                  <a:lnTo>
                    <a:pt x="75726" y="204982"/>
                  </a:lnTo>
                  <a:lnTo>
                    <a:pt x="66271" y="202966"/>
                  </a:lnTo>
                  <a:lnTo>
                    <a:pt x="56605" y="202566"/>
                  </a:lnTo>
                  <a:lnTo>
                    <a:pt x="47255" y="203882"/>
                  </a:lnTo>
                  <a:lnTo>
                    <a:pt x="38556" y="206877"/>
                  </a:lnTo>
                  <a:lnTo>
                    <a:pt x="30800" y="211550"/>
                  </a:lnTo>
                  <a:lnTo>
                    <a:pt x="24037" y="217729"/>
                  </a:lnTo>
                  <a:lnTo>
                    <a:pt x="18142" y="225129"/>
                  </a:lnTo>
                  <a:lnTo>
                    <a:pt x="12934" y="233458"/>
                  </a:lnTo>
                  <a:lnTo>
                    <a:pt x="8247" y="242464"/>
                  </a:lnTo>
                  <a:lnTo>
                    <a:pt x="4266" y="251949"/>
                  </a:lnTo>
                  <a:lnTo>
                    <a:pt x="1495" y="261768"/>
                  </a:lnTo>
                  <a:lnTo>
                    <a:pt x="114" y="271822"/>
                  </a:lnTo>
                  <a:lnTo>
                    <a:pt x="0" y="282200"/>
                  </a:lnTo>
                  <a:lnTo>
                    <a:pt x="911" y="293160"/>
                  </a:lnTo>
                  <a:lnTo>
                    <a:pt x="2603" y="304787"/>
                  </a:lnTo>
                  <a:lnTo>
                    <a:pt x="5026" y="316698"/>
                  </a:lnTo>
                  <a:lnTo>
                    <a:pt x="8322" y="328161"/>
                  </a:lnTo>
                  <a:lnTo>
                    <a:pt x="12508" y="338782"/>
                  </a:lnTo>
                  <a:lnTo>
                    <a:pt x="17794" y="348031"/>
                  </a:lnTo>
                  <a:lnTo>
                    <a:pt x="24630" y="355106"/>
                  </a:lnTo>
                  <a:lnTo>
                    <a:pt x="33109" y="359775"/>
                  </a:lnTo>
                  <a:lnTo>
                    <a:pt x="42550" y="361959"/>
                  </a:lnTo>
                  <a:lnTo>
                    <a:pt x="51731" y="361471"/>
                  </a:lnTo>
                  <a:lnTo>
                    <a:pt x="59974" y="358478"/>
                  </a:lnTo>
                  <a:lnTo>
                    <a:pt x="67131" y="353404"/>
                  </a:lnTo>
                  <a:lnTo>
                    <a:pt x="73320" y="346728"/>
                  </a:lnTo>
                  <a:lnTo>
                    <a:pt x="78739" y="338875"/>
                  </a:lnTo>
                  <a:lnTo>
                    <a:pt x="83582" y="330183"/>
                  </a:lnTo>
                  <a:lnTo>
                    <a:pt x="88011" y="320905"/>
                  </a:lnTo>
                  <a:lnTo>
                    <a:pt x="92148" y="311218"/>
                  </a:lnTo>
                  <a:lnTo>
                    <a:pt x="96083" y="301087"/>
                  </a:lnTo>
                  <a:lnTo>
                    <a:pt x="99880" y="290294"/>
                  </a:lnTo>
                  <a:lnTo>
                    <a:pt x="103578" y="278765"/>
                  </a:lnTo>
                  <a:lnTo>
                    <a:pt x="107044" y="266410"/>
                  </a:lnTo>
                  <a:lnTo>
                    <a:pt x="109993" y="253052"/>
                  </a:lnTo>
                  <a:lnTo>
                    <a:pt x="112302" y="238691"/>
                  </a:lnTo>
                  <a:lnTo>
                    <a:pt x="113853" y="223470"/>
                  </a:lnTo>
                  <a:lnTo>
                    <a:pt x="114443" y="207575"/>
                  </a:lnTo>
                  <a:lnTo>
                    <a:pt x="114066" y="191180"/>
                  </a:lnTo>
                  <a:lnTo>
                    <a:pt x="113015" y="174425"/>
                  </a:lnTo>
                  <a:lnTo>
                    <a:pt x="111780" y="157418"/>
                  </a:lnTo>
                  <a:lnTo>
                    <a:pt x="110653" y="140246"/>
                  </a:lnTo>
                  <a:lnTo>
                    <a:pt x="109577" y="123291"/>
                  </a:lnTo>
                  <a:lnTo>
                    <a:pt x="108249" y="107207"/>
                  </a:lnTo>
                  <a:lnTo>
                    <a:pt x="106508" y="92273"/>
                  </a:lnTo>
                  <a:lnTo>
                    <a:pt x="104508" y="78278"/>
                  </a:lnTo>
                  <a:lnTo>
                    <a:pt x="102618" y="64726"/>
                  </a:lnTo>
                  <a:lnTo>
                    <a:pt x="101046" y="51275"/>
                  </a:lnTo>
                  <a:lnTo>
                    <a:pt x="99668" y="37934"/>
                  </a:lnTo>
                  <a:lnTo>
                    <a:pt x="98135" y="24962"/>
                  </a:lnTo>
                  <a:lnTo>
                    <a:pt x="96249" y="12558"/>
                  </a:lnTo>
                  <a:lnTo>
                    <a:pt x="93877" y="3109"/>
                  </a:lnTo>
                  <a:lnTo>
                    <a:pt x="91400" y="0"/>
                  </a:lnTo>
                  <a:lnTo>
                    <a:pt x="89569" y="2971"/>
                  </a:lnTo>
                  <a:lnTo>
                    <a:pt x="88397" y="10541"/>
                  </a:lnTo>
                  <a:lnTo>
                    <a:pt x="87840" y="21342"/>
                  </a:lnTo>
                  <a:lnTo>
                    <a:pt x="88038" y="34352"/>
                  </a:lnTo>
                  <a:lnTo>
                    <a:pt x="89005" y="48861"/>
                  </a:lnTo>
                  <a:lnTo>
                    <a:pt x="90480" y="64544"/>
                  </a:lnTo>
                  <a:lnTo>
                    <a:pt x="92015" y="81378"/>
                  </a:lnTo>
                  <a:lnTo>
                    <a:pt x="93349" y="99264"/>
                  </a:lnTo>
                  <a:lnTo>
                    <a:pt x="94567" y="117856"/>
                  </a:lnTo>
                  <a:lnTo>
                    <a:pt x="95992" y="136647"/>
                  </a:lnTo>
                  <a:lnTo>
                    <a:pt x="97803" y="155322"/>
                  </a:lnTo>
                  <a:lnTo>
                    <a:pt x="100020" y="173609"/>
                  </a:lnTo>
                  <a:lnTo>
                    <a:pt x="102587" y="191195"/>
                  </a:lnTo>
                  <a:lnTo>
                    <a:pt x="105428" y="207992"/>
                  </a:lnTo>
                  <a:lnTo>
                    <a:pt x="108472" y="224238"/>
                  </a:lnTo>
                  <a:lnTo>
                    <a:pt x="111662" y="240381"/>
                  </a:lnTo>
                  <a:lnTo>
                    <a:pt x="114953" y="256675"/>
                  </a:lnTo>
                  <a:lnTo>
                    <a:pt x="118356" y="272640"/>
                  </a:lnTo>
                  <a:lnTo>
                    <a:pt x="122366" y="288827"/>
                  </a:lnTo>
                  <a:lnTo>
                    <a:pt x="128454" y="307782"/>
                  </a:lnTo>
                  <a:lnTo>
                    <a:pt x="139070" y="334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32000" y="1042321"/>
              <a:ext cx="181418" cy="273742"/>
            </a:xfrm>
            <a:custGeom>
              <a:avLst/>
              <a:gdLst/>
              <a:ahLst/>
              <a:cxnLst/>
              <a:rect l="0" t="0" r="0" b="0"/>
              <a:pathLst>
                <a:path w="181418" h="273742">
                  <a:moveTo>
                    <a:pt x="126342" y="0"/>
                  </a:moveTo>
                  <a:lnTo>
                    <a:pt x="120340" y="5867"/>
                  </a:lnTo>
                  <a:lnTo>
                    <a:pt x="113495" y="11432"/>
                  </a:lnTo>
                  <a:lnTo>
                    <a:pt x="105112" y="17231"/>
                  </a:lnTo>
                  <a:lnTo>
                    <a:pt x="95658" y="23311"/>
                  </a:lnTo>
                  <a:lnTo>
                    <a:pt x="85991" y="29642"/>
                  </a:lnTo>
                  <a:lnTo>
                    <a:pt x="76637" y="36170"/>
                  </a:lnTo>
                  <a:lnTo>
                    <a:pt x="67765" y="42846"/>
                  </a:lnTo>
                  <a:lnTo>
                    <a:pt x="59361" y="49628"/>
                  </a:lnTo>
                  <a:lnTo>
                    <a:pt x="51349" y="56490"/>
                  </a:lnTo>
                  <a:lnTo>
                    <a:pt x="43801" y="63573"/>
                  </a:lnTo>
                  <a:lnTo>
                    <a:pt x="36945" y="71166"/>
                  </a:lnTo>
                  <a:lnTo>
                    <a:pt x="30891" y="79379"/>
                  </a:lnTo>
                  <a:lnTo>
                    <a:pt x="27155" y="87811"/>
                  </a:lnTo>
                  <a:lnTo>
                    <a:pt x="27699" y="94940"/>
                  </a:lnTo>
                  <a:lnTo>
                    <a:pt x="32034" y="99535"/>
                  </a:lnTo>
                  <a:lnTo>
                    <a:pt x="39252" y="102141"/>
                  </a:lnTo>
                  <a:lnTo>
                    <a:pt x="48567" y="103561"/>
                  </a:lnTo>
                  <a:lnTo>
                    <a:pt x="59369" y="104498"/>
                  </a:lnTo>
                  <a:lnTo>
                    <a:pt x="71207" y="105561"/>
                  </a:lnTo>
                  <a:lnTo>
                    <a:pt x="83752" y="107044"/>
                  </a:lnTo>
                  <a:lnTo>
                    <a:pt x="96615" y="108999"/>
                  </a:lnTo>
                  <a:lnTo>
                    <a:pt x="109331" y="111370"/>
                  </a:lnTo>
                  <a:lnTo>
                    <a:pt x="121659" y="114075"/>
                  </a:lnTo>
                  <a:lnTo>
                    <a:pt x="133396" y="117193"/>
                  </a:lnTo>
                  <a:lnTo>
                    <a:pt x="144288" y="120962"/>
                  </a:lnTo>
                  <a:lnTo>
                    <a:pt x="154272" y="125468"/>
                  </a:lnTo>
                  <a:lnTo>
                    <a:pt x="163130" y="130969"/>
                  </a:lnTo>
                  <a:lnTo>
                    <a:pt x="170410" y="137951"/>
                  </a:lnTo>
                  <a:lnTo>
                    <a:pt x="176003" y="146536"/>
                  </a:lnTo>
                  <a:lnTo>
                    <a:pt x="179775" y="156388"/>
                  </a:lnTo>
                  <a:lnTo>
                    <a:pt x="181417" y="166910"/>
                  </a:lnTo>
                  <a:lnTo>
                    <a:pt x="180966" y="177683"/>
                  </a:lnTo>
                  <a:lnTo>
                    <a:pt x="178732" y="188338"/>
                  </a:lnTo>
                  <a:lnTo>
                    <a:pt x="175107" y="198484"/>
                  </a:lnTo>
                  <a:lnTo>
                    <a:pt x="170447" y="207966"/>
                  </a:lnTo>
                  <a:lnTo>
                    <a:pt x="164881" y="216654"/>
                  </a:lnTo>
                  <a:lnTo>
                    <a:pt x="158322" y="224350"/>
                  </a:lnTo>
                  <a:lnTo>
                    <a:pt x="150797" y="231049"/>
                  </a:lnTo>
                  <a:lnTo>
                    <a:pt x="142286" y="236888"/>
                  </a:lnTo>
                  <a:lnTo>
                    <a:pt x="132663" y="242054"/>
                  </a:lnTo>
                  <a:lnTo>
                    <a:pt x="121959" y="246713"/>
                  </a:lnTo>
                  <a:lnTo>
                    <a:pt x="110176" y="250844"/>
                  </a:lnTo>
                  <a:lnTo>
                    <a:pt x="97210" y="254248"/>
                  </a:lnTo>
                  <a:lnTo>
                    <a:pt x="83130" y="256876"/>
                  </a:lnTo>
                  <a:lnTo>
                    <a:pt x="68494" y="259013"/>
                  </a:lnTo>
                  <a:lnTo>
                    <a:pt x="52616" y="261507"/>
                  </a:lnTo>
                  <a:lnTo>
                    <a:pt x="31868" y="26569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82724" y="2012027"/>
            <a:ext cx="2684086" cy="735911"/>
            <a:chOff x="182724" y="2012027"/>
            <a:chExt cx="2684086" cy="735911"/>
          </a:xfrm>
        </p:grpSpPr>
        <p:sp>
          <p:nvSpPr>
            <p:cNvPr id="65" name="Freeform 64"/>
            <p:cNvSpPr/>
            <p:nvPr/>
          </p:nvSpPr>
          <p:spPr>
            <a:xfrm>
              <a:off x="182724" y="2023466"/>
              <a:ext cx="280530" cy="519608"/>
            </a:xfrm>
            <a:custGeom>
              <a:avLst/>
              <a:gdLst/>
              <a:ahLst/>
              <a:cxnLst/>
              <a:rect l="0" t="0" r="0" b="0"/>
              <a:pathLst>
                <a:path w="280530" h="519608">
                  <a:moveTo>
                    <a:pt x="185773" y="50648"/>
                  </a:moveTo>
                  <a:lnTo>
                    <a:pt x="179905" y="44713"/>
                  </a:lnTo>
                  <a:lnTo>
                    <a:pt x="174341" y="38508"/>
                  </a:lnTo>
                  <a:lnTo>
                    <a:pt x="168537" y="31422"/>
                  </a:lnTo>
                  <a:lnTo>
                    <a:pt x="162284" y="23827"/>
                  </a:lnTo>
                  <a:lnTo>
                    <a:pt x="155305" y="16477"/>
                  </a:lnTo>
                  <a:lnTo>
                    <a:pt x="147524" y="9803"/>
                  </a:lnTo>
                  <a:lnTo>
                    <a:pt x="139023" y="4373"/>
                  </a:lnTo>
                  <a:lnTo>
                    <a:pt x="129944" y="1021"/>
                  </a:lnTo>
                  <a:lnTo>
                    <a:pt x="120430" y="0"/>
                  </a:lnTo>
                  <a:lnTo>
                    <a:pt x="110602" y="1080"/>
                  </a:lnTo>
                  <a:lnTo>
                    <a:pt x="100553" y="3849"/>
                  </a:lnTo>
                  <a:lnTo>
                    <a:pt x="90358" y="7895"/>
                  </a:lnTo>
                  <a:lnTo>
                    <a:pt x="80395" y="13031"/>
                  </a:lnTo>
                  <a:lnTo>
                    <a:pt x="71311" y="19292"/>
                  </a:lnTo>
                  <a:lnTo>
                    <a:pt x="63384" y="26614"/>
                  </a:lnTo>
                  <a:lnTo>
                    <a:pt x="56400" y="34987"/>
                  </a:lnTo>
                  <a:lnTo>
                    <a:pt x="49861" y="44517"/>
                  </a:lnTo>
                  <a:lnTo>
                    <a:pt x="43425" y="55158"/>
                  </a:lnTo>
                  <a:lnTo>
                    <a:pt x="37101" y="66898"/>
                  </a:lnTo>
                  <a:lnTo>
                    <a:pt x="31146" y="79836"/>
                  </a:lnTo>
                  <a:lnTo>
                    <a:pt x="25692" y="93911"/>
                  </a:lnTo>
                  <a:lnTo>
                    <a:pt x="20723" y="108939"/>
                  </a:lnTo>
                  <a:lnTo>
                    <a:pt x="16159" y="124704"/>
                  </a:lnTo>
                  <a:lnTo>
                    <a:pt x="11910" y="141017"/>
                  </a:lnTo>
                  <a:lnTo>
                    <a:pt x="8057" y="157886"/>
                  </a:lnTo>
                  <a:lnTo>
                    <a:pt x="4842" y="175502"/>
                  </a:lnTo>
                  <a:lnTo>
                    <a:pt x="2349" y="193905"/>
                  </a:lnTo>
                  <a:lnTo>
                    <a:pt x="675" y="212840"/>
                  </a:lnTo>
                  <a:lnTo>
                    <a:pt x="0" y="231858"/>
                  </a:lnTo>
                  <a:lnTo>
                    <a:pt x="326" y="250689"/>
                  </a:lnTo>
                  <a:lnTo>
                    <a:pt x="1511" y="269249"/>
                  </a:lnTo>
                  <a:lnTo>
                    <a:pt x="3369" y="287551"/>
                  </a:lnTo>
                  <a:lnTo>
                    <a:pt x="5728" y="305632"/>
                  </a:lnTo>
                  <a:lnTo>
                    <a:pt x="8445" y="323215"/>
                  </a:lnTo>
                  <a:lnTo>
                    <a:pt x="11414" y="339729"/>
                  </a:lnTo>
                  <a:lnTo>
                    <a:pt x="14558" y="354955"/>
                  </a:lnTo>
                  <a:lnTo>
                    <a:pt x="17820" y="369147"/>
                  </a:lnTo>
                  <a:lnTo>
                    <a:pt x="21163" y="382833"/>
                  </a:lnTo>
                  <a:lnTo>
                    <a:pt x="24566" y="396378"/>
                  </a:lnTo>
                  <a:lnTo>
                    <a:pt x="28173" y="409951"/>
                  </a:lnTo>
                  <a:lnTo>
                    <a:pt x="32281" y="423611"/>
                  </a:lnTo>
                  <a:lnTo>
                    <a:pt x="37015" y="437355"/>
                  </a:lnTo>
                  <a:lnTo>
                    <a:pt x="42501" y="450839"/>
                  </a:lnTo>
                  <a:lnTo>
                    <a:pt x="48940" y="463434"/>
                  </a:lnTo>
                  <a:lnTo>
                    <a:pt x="56349" y="474859"/>
                  </a:lnTo>
                  <a:lnTo>
                    <a:pt x="64596" y="485003"/>
                  </a:lnTo>
                  <a:lnTo>
                    <a:pt x="73502" y="493753"/>
                  </a:lnTo>
                  <a:lnTo>
                    <a:pt x="82903" y="501189"/>
                  </a:lnTo>
                  <a:lnTo>
                    <a:pt x="92825" y="507370"/>
                  </a:lnTo>
                  <a:lnTo>
                    <a:pt x="103470" y="512240"/>
                  </a:lnTo>
                  <a:lnTo>
                    <a:pt x="114886" y="515886"/>
                  </a:lnTo>
                  <a:lnTo>
                    <a:pt x="126824" y="518355"/>
                  </a:lnTo>
                  <a:lnTo>
                    <a:pt x="138837" y="519571"/>
                  </a:lnTo>
                  <a:lnTo>
                    <a:pt x="150659" y="519607"/>
                  </a:lnTo>
                  <a:lnTo>
                    <a:pt x="162206" y="518497"/>
                  </a:lnTo>
                  <a:lnTo>
                    <a:pt x="173494" y="516157"/>
                  </a:lnTo>
                  <a:lnTo>
                    <a:pt x="184563" y="512657"/>
                  </a:lnTo>
                  <a:lnTo>
                    <a:pt x="195301" y="508189"/>
                  </a:lnTo>
                  <a:lnTo>
                    <a:pt x="205447" y="502974"/>
                  </a:lnTo>
                  <a:lnTo>
                    <a:pt x="214903" y="497208"/>
                  </a:lnTo>
                  <a:lnTo>
                    <a:pt x="223729" y="491050"/>
                  </a:lnTo>
                  <a:lnTo>
                    <a:pt x="232045" y="484617"/>
                  </a:lnTo>
                  <a:lnTo>
                    <a:pt x="239969" y="477995"/>
                  </a:lnTo>
                  <a:lnTo>
                    <a:pt x="247498" y="471162"/>
                  </a:lnTo>
                  <a:lnTo>
                    <a:pt x="255349" y="463118"/>
                  </a:lnTo>
                  <a:lnTo>
                    <a:pt x="265331" y="450923"/>
                  </a:lnTo>
                  <a:lnTo>
                    <a:pt x="280529" y="429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8805" y="2337326"/>
              <a:ext cx="125979" cy="165525"/>
            </a:xfrm>
            <a:custGeom>
              <a:avLst/>
              <a:gdLst/>
              <a:ahLst/>
              <a:cxnLst/>
              <a:rect l="0" t="0" r="0" b="0"/>
              <a:pathLst>
                <a:path w="125979" h="165525">
                  <a:moveTo>
                    <a:pt x="79205" y="0"/>
                  </a:moveTo>
                  <a:lnTo>
                    <a:pt x="67537" y="3068"/>
                  </a:lnTo>
                  <a:lnTo>
                    <a:pt x="57048" y="7130"/>
                  </a:lnTo>
                  <a:lnTo>
                    <a:pt x="46756" y="12628"/>
                  </a:lnTo>
                  <a:lnTo>
                    <a:pt x="36800" y="19560"/>
                  </a:lnTo>
                  <a:lnTo>
                    <a:pt x="27753" y="28006"/>
                  </a:lnTo>
                  <a:lnTo>
                    <a:pt x="19874" y="37856"/>
                  </a:lnTo>
                  <a:lnTo>
                    <a:pt x="13270" y="48867"/>
                  </a:lnTo>
                  <a:lnTo>
                    <a:pt x="8053" y="60770"/>
                  </a:lnTo>
                  <a:lnTo>
                    <a:pt x="4143" y="73321"/>
                  </a:lnTo>
                  <a:lnTo>
                    <a:pt x="1483" y="86169"/>
                  </a:lnTo>
                  <a:lnTo>
                    <a:pt x="131" y="98866"/>
                  </a:lnTo>
                  <a:lnTo>
                    <a:pt x="0" y="111178"/>
                  </a:lnTo>
                  <a:lnTo>
                    <a:pt x="1045" y="122902"/>
                  </a:lnTo>
                  <a:lnTo>
                    <a:pt x="3341" y="133782"/>
                  </a:lnTo>
                  <a:lnTo>
                    <a:pt x="6820" y="143755"/>
                  </a:lnTo>
                  <a:lnTo>
                    <a:pt x="11613" y="152436"/>
                  </a:lnTo>
                  <a:lnTo>
                    <a:pt x="18112" y="159064"/>
                  </a:lnTo>
                  <a:lnTo>
                    <a:pt x="26366" y="163405"/>
                  </a:lnTo>
                  <a:lnTo>
                    <a:pt x="35824" y="165524"/>
                  </a:lnTo>
                  <a:lnTo>
                    <a:pt x="45549" y="165516"/>
                  </a:lnTo>
                  <a:lnTo>
                    <a:pt x="54978" y="163661"/>
                  </a:lnTo>
                  <a:lnTo>
                    <a:pt x="64086" y="160334"/>
                  </a:lnTo>
                  <a:lnTo>
                    <a:pt x="73188" y="155900"/>
                  </a:lnTo>
                  <a:lnTo>
                    <a:pt x="82486" y="150663"/>
                  </a:lnTo>
                  <a:lnTo>
                    <a:pt x="91714" y="144691"/>
                  </a:lnTo>
                  <a:lnTo>
                    <a:pt x="100237" y="137853"/>
                  </a:lnTo>
                  <a:lnTo>
                    <a:pt x="107747" y="130136"/>
                  </a:lnTo>
                  <a:lnTo>
                    <a:pt x="114096" y="121495"/>
                  </a:lnTo>
                  <a:lnTo>
                    <a:pt x="119137" y="111785"/>
                  </a:lnTo>
                  <a:lnTo>
                    <a:pt x="122923" y="101031"/>
                  </a:lnTo>
                  <a:lnTo>
                    <a:pt x="125329" y="89554"/>
                  </a:lnTo>
                  <a:lnTo>
                    <a:pt x="125978" y="77859"/>
                  </a:lnTo>
                  <a:lnTo>
                    <a:pt x="124820" y="66262"/>
                  </a:lnTo>
                  <a:lnTo>
                    <a:pt x="121924" y="55207"/>
                  </a:lnTo>
                  <a:lnTo>
                    <a:pt x="117316" y="45315"/>
                  </a:lnTo>
                  <a:lnTo>
                    <a:pt x="111192" y="36819"/>
                  </a:lnTo>
                  <a:lnTo>
                    <a:pt x="104307" y="29756"/>
                  </a:lnTo>
                  <a:lnTo>
                    <a:pt x="97197" y="23462"/>
                  </a:lnTo>
                  <a:lnTo>
                    <a:pt x="89241" y="17388"/>
                  </a:lnTo>
                  <a:lnTo>
                    <a:pt x="7920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3534" y="2347854"/>
              <a:ext cx="129164" cy="145356"/>
            </a:xfrm>
            <a:custGeom>
              <a:avLst/>
              <a:gdLst/>
              <a:ahLst/>
              <a:cxnLst/>
              <a:rect l="0" t="0" r="0" b="0"/>
              <a:pathLst>
                <a:path w="129164" h="145356">
                  <a:moveTo>
                    <a:pt x="103989" y="0"/>
                  </a:moveTo>
                  <a:lnTo>
                    <a:pt x="92321" y="67"/>
                  </a:lnTo>
                  <a:lnTo>
                    <a:pt x="81832" y="708"/>
                  </a:lnTo>
                  <a:lnTo>
                    <a:pt x="71535" y="2009"/>
                  </a:lnTo>
                  <a:lnTo>
                    <a:pt x="61406" y="4042"/>
                  </a:lnTo>
                  <a:lnTo>
                    <a:pt x="51711" y="7006"/>
                  </a:lnTo>
                  <a:lnTo>
                    <a:pt x="42575" y="10931"/>
                  </a:lnTo>
                  <a:lnTo>
                    <a:pt x="33972" y="15853"/>
                  </a:lnTo>
                  <a:lnTo>
                    <a:pt x="25810" y="21905"/>
                  </a:lnTo>
                  <a:lnTo>
                    <a:pt x="18000" y="29054"/>
                  </a:lnTo>
                  <a:lnTo>
                    <a:pt x="10942" y="37294"/>
                  </a:lnTo>
                  <a:lnTo>
                    <a:pt x="5486" y="46728"/>
                  </a:lnTo>
                  <a:lnTo>
                    <a:pt x="1966" y="57292"/>
                  </a:lnTo>
                  <a:lnTo>
                    <a:pt x="248" y="68640"/>
                  </a:lnTo>
                  <a:lnTo>
                    <a:pt x="0" y="80248"/>
                  </a:lnTo>
                  <a:lnTo>
                    <a:pt x="879" y="91790"/>
                  </a:lnTo>
                  <a:lnTo>
                    <a:pt x="2907" y="102979"/>
                  </a:lnTo>
                  <a:lnTo>
                    <a:pt x="6462" y="113492"/>
                  </a:lnTo>
                  <a:lnTo>
                    <a:pt x="11633" y="123215"/>
                  </a:lnTo>
                  <a:lnTo>
                    <a:pt x="18391" y="131726"/>
                  </a:lnTo>
                  <a:lnTo>
                    <a:pt x="26755" y="138239"/>
                  </a:lnTo>
                  <a:lnTo>
                    <a:pt x="36565" y="142508"/>
                  </a:lnTo>
                  <a:lnTo>
                    <a:pt x="47390" y="144748"/>
                  </a:lnTo>
                  <a:lnTo>
                    <a:pt x="58640" y="145355"/>
                  </a:lnTo>
                  <a:lnTo>
                    <a:pt x="69938" y="144721"/>
                  </a:lnTo>
                  <a:lnTo>
                    <a:pt x="80962" y="142858"/>
                  </a:lnTo>
                  <a:lnTo>
                    <a:pt x="91364" y="139414"/>
                  </a:lnTo>
                  <a:lnTo>
                    <a:pt x="101017" y="134319"/>
                  </a:lnTo>
                  <a:lnTo>
                    <a:pt x="109650" y="127611"/>
                  </a:lnTo>
                  <a:lnTo>
                    <a:pt x="116779" y="119281"/>
                  </a:lnTo>
                  <a:lnTo>
                    <a:pt x="122274" y="109493"/>
                  </a:lnTo>
                  <a:lnTo>
                    <a:pt x="126152" y="98683"/>
                  </a:lnTo>
                  <a:lnTo>
                    <a:pt x="128397" y="87443"/>
                  </a:lnTo>
                  <a:lnTo>
                    <a:pt x="129163" y="76152"/>
                  </a:lnTo>
                  <a:lnTo>
                    <a:pt x="128561" y="65133"/>
                  </a:lnTo>
                  <a:lnTo>
                    <a:pt x="126571" y="54733"/>
                  </a:lnTo>
                  <a:lnTo>
                    <a:pt x="123310" y="45087"/>
                  </a:lnTo>
                  <a:lnTo>
                    <a:pt x="118926" y="36628"/>
                  </a:lnTo>
                  <a:lnTo>
                    <a:pt x="112884" y="29459"/>
                  </a:lnTo>
                  <a:lnTo>
                    <a:pt x="102420" y="24069"/>
                  </a:lnTo>
                  <a:lnTo>
                    <a:pt x="8293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00165" y="2325176"/>
              <a:ext cx="126343" cy="138343"/>
            </a:xfrm>
            <a:custGeom>
              <a:avLst/>
              <a:gdLst/>
              <a:ahLst/>
              <a:cxnLst/>
              <a:rect l="0" t="0" r="0" b="0"/>
              <a:pathLst>
                <a:path w="126343" h="138343">
                  <a:moveTo>
                    <a:pt x="0" y="75321"/>
                  </a:moveTo>
                  <a:lnTo>
                    <a:pt x="5868" y="84122"/>
                  </a:lnTo>
                  <a:lnTo>
                    <a:pt x="11432" y="92469"/>
                  </a:lnTo>
                  <a:lnTo>
                    <a:pt x="17227" y="101168"/>
                  </a:lnTo>
                  <a:lnTo>
                    <a:pt x="23135" y="110289"/>
                  </a:lnTo>
                  <a:lnTo>
                    <a:pt x="28816" y="119784"/>
                  </a:lnTo>
                  <a:lnTo>
                    <a:pt x="34042" y="129501"/>
                  </a:lnTo>
                  <a:lnTo>
                    <a:pt x="37068" y="136746"/>
                  </a:lnTo>
                  <a:lnTo>
                    <a:pt x="36523" y="138342"/>
                  </a:lnTo>
                  <a:lnTo>
                    <a:pt x="34217" y="135492"/>
                  </a:lnTo>
                  <a:lnTo>
                    <a:pt x="31217" y="129796"/>
                  </a:lnTo>
                  <a:lnTo>
                    <a:pt x="27929" y="122331"/>
                  </a:lnTo>
                  <a:lnTo>
                    <a:pt x="24524" y="113761"/>
                  </a:lnTo>
                  <a:lnTo>
                    <a:pt x="21400" y="104498"/>
                  </a:lnTo>
                  <a:lnTo>
                    <a:pt x="19202" y="94792"/>
                  </a:lnTo>
                  <a:lnTo>
                    <a:pt x="18208" y="84807"/>
                  </a:lnTo>
                  <a:lnTo>
                    <a:pt x="18523" y="74805"/>
                  </a:lnTo>
                  <a:lnTo>
                    <a:pt x="20253" y="65158"/>
                  </a:lnTo>
                  <a:lnTo>
                    <a:pt x="23308" y="56038"/>
                  </a:lnTo>
                  <a:lnTo>
                    <a:pt x="27459" y="47437"/>
                  </a:lnTo>
                  <a:lnTo>
                    <a:pt x="32454" y="39273"/>
                  </a:lnTo>
                  <a:lnTo>
                    <a:pt x="38072" y="31450"/>
                  </a:lnTo>
                  <a:lnTo>
                    <a:pt x="44300" y="24043"/>
                  </a:lnTo>
                  <a:lnTo>
                    <a:pt x="51311" y="17287"/>
                  </a:lnTo>
                  <a:lnTo>
                    <a:pt x="59139" y="11268"/>
                  </a:lnTo>
                  <a:lnTo>
                    <a:pt x="67684" y="6243"/>
                  </a:lnTo>
                  <a:lnTo>
                    <a:pt x="76799" y="2698"/>
                  </a:lnTo>
                  <a:lnTo>
                    <a:pt x="86325" y="756"/>
                  </a:lnTo>
                  <a:lnTo>
                    <a:pt x="95689" y="84"/>
                  </a:lnTo>
                  <a:lnTo>
                    <a:pt x="104823" y="0"/>
                  </a:lnTo>
                  <a:lnTo>
                    <a:pt x="114527" y="499"/>
                  </a:lnTo>
                  <a:lnTo>
                    <a:pt x="126342" y="16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4737" y="2126050"/>
              <a:ext cx="139699" cy="352433"/>
            </a:xfrm>
            <a:custGeom>
              <a:avLst/>
              <a:gdLst/>
              <a:ahLst/>
              <a:cxnLst/>
              <a:rect l="0" t="0" r="0" b="0"/>
              <a:pathLst>
                <a:path w="139699" h="352433">
                  <a:moveTo>
                    <a:pt x="87055" y="284976"/>
                  </a:moveTo>
                  <a:lnTo>
                    <a:pt x="83987" y="276308"/>
                  </a:lnTo>
                  <a:lnTo>
                    <a:pt x="79925" y="269242"/>
                  </a:lnTo>
                  <a:lnTo>
                    <a:pt x="74432" y="263150"/>
                  </a:lnTo>
                  <a:lnTo>
                    <a:pt x="67672" y="258267"/>
                  </a:lnTo>
                  <a:lnTo>
                    <a:pt x="59875" y="255350"/>
                  </a:lnTo>
                  <a:lnTo>
                    <a:pt x="51282" y="254651"/>
                  </a:lnTo>
                  <a:lnTo>
                    <a:pt x="42270" y="255961"/>
                  </a:lnTo>
                  <a:lnTo>
                    <a:pt x="33312" y="258891"/>
                  </a:lnTo>
                  <a:lnTo>
                    <a:pt x="24675" y="263057"/>
                  </a:lnTo>
                  <a:lnTo>
                    <a:pt x="16744" y="268614"/>
                  </a:lnTo>
                  <a:lnTo>
                    <a:pt x="10096" y="276223"/>
                  </a:lnTo>
                  <a:lnTo>
                    <a:pt x="4932" y="286073"/>
                  </a:lnTo>
                  <a:lnTo>
                    <a:pt x="1448" y="297601"/>
                  </a:lnTo>
                  <a:lnTo>
                    <a:pt x="0" y="309795"/>
                  </a:lnTo>
                  <a:lnTo>
                    <a:pt x="592" y="321976"/>
                  </a:lnTo>
                  <a:lnTo>
                    <a:pt x="3259" y="333219"/>
                  </a:lnTo>
                  <a:lnTo>
                    <a:pt x="8239" y="342239"/>
                  </a:lnTo>
                  <a:lnTo>
                    <a:pt x="15430" y="348542"/>
                  </a:lnTo>
                  <a:lnTo>
                    <a:pt x="24155" y="351990"/>
                  </a:lnTo>
                  <a:lnTo>
                    <a:pt x="33379" y="352432"/>
                  </a:lnTo>
                  <a:lnTo>
                    <a:pt x="42464" y="350103"/>
                  </a:lnTo>
                  <a:lnTo>
                    <a:pt x="51170" y="345493"/>
                  </a:lnTo>
                  <a:lnTo>
                    <a:pt x="59469" y="339137"/>
                  </a:lnTo>
                  <a:lnTo>
                    <a:pt x="67415" y="331498"/>
                  </a:lnTo>
                  <a:lnTo>
                    <a:pt x="74920" y="322781"/>
                  </a:lnTo>
                  <a:lnTo>
                    <a:pt x="81749" y="312955"/>
                  </a:lnTo>
                  <a:lnTo>
                    <a:pt x="87825" y="302087"/>
                  </a:lnTo>
                  <a:lnTo>
                    <a:pt x="93060" y="290349"/>
                  </a:lnTo>
                  <a:lnTo>
                    <a:pt x="97279" y="277938"/>
                  </a:lnTo>
                  <a:lnTo>
                    <a:pt x="100487" y="265030"/>
                  </a:lnTo>
                  <a:lnTo>
                    <a:pt x="102828" y="251769"/>
                  </a:lnTo>
                  <a:lnTo>
                    <a:pt x="104490" y="238261"/>
                  </a:lnTo>
                  <a:lnTo>
                    <a:pt x="105644" y="224586"/>
                  </a:lnTo>
                  <a:lnTo>
                    <a:pt x="106268" y="210962"/>
                  </a:lnTo>
                  <a:lnTo>
                    <a:pt x="106163" y="197735"/>
                  </a:lnTo>
                  <a:lnTo>
                    <a:pt x="105283" y="185050"/>
                  </a:lnTo>
                  <a:lnTo>
                    <a:pt x="103879" y="172565"/>
                  </a:lnTo>
                  <a:lnTo>
                    <a:pt x="102398" y="159575"/>
                  </a:lnTo>
                  <a:lnTo>
                    <a:pt x="101103" y="145724"/>
                  </a:lnTo>
                  <a:lnTo>
                    <a:pt x="99913" y="131148"/>
                  </a:lnTo>
                  <a:lnTo>
                    <a:pt x="98507" y="116285"/>
                  </a:lnTo>
                  <a:lnTo>
                    <a:pt x="96704" y="101432"/>
                  </a:lnTo>
                  <a:lnTo>
                    <a:pt x="94323" y="86712"/>
                  </a:lnTo>
                  <a:lnTo>
                    <a:pt x="91114" y="72150"/>
                  </a:lnTo>
                  <a:lnTo>
                    <a:pt x="87028" y="57732"/>
                  </a:lnTo>
                  <a:lnTo>
                    <a:pt x="82334" y="43594"/>
                  </a:lnTo>
                  <a:lnTo>
                    <a:pt x="77498" y="30014"/>
                  </a:lnTo>
                  <a:lnTo>
                    <a:pt x="72791" y="17128"/>
                  </a:lnTo>
                  <a:lnTo>
                    <a:pt x="67791" y="6006"/>
                  </a:lnTo>
                  <a:lnTo>
                    <a:pt x="62066" y="0"/>
                  </a:lnTo>
                  <a:lnTo>
                    <a:pt x="56673" y="1017"/>
                  </a:lnTo>
                  <a:lnTo>
                    <a:pt x="52685" y="7227"/>
                  </a:lnTo>
                  <a:lnTo>
                    <a:pt x="50178" y="16833"/>
                  </a:lnTo>
                  <a:lnTo>
                    <a:pt x="49077" y="28429"/>
                  </a:lnTo>
                  <a:lnTo>
                    <a:pt x="49193" y="41127"/>
                  </a:lnTo>
                  <a:lnTo>
                    <a:pt x="50277" y="54588"/>
                  </a:lnTo>
                  <a:lnTo>
                    <a:pt x="52087" y="68848"/>
                  </a:lnTo>
                  <a:lnTo>
                    <a:pt x="54424" y="83887"/>
                  </a:lnTo>
                  <a:lnTo>
                    <a:pt x="57132" y="99431"/>
                  </a:lnTo>
                  <a:lnTo>
                    <a:pt x="60097" y="115028"/>
                  </a:lnTo>
                  <a:lnTo>
                    <a:pt x="63238" y="130414"/>
                  </a:lnTo>
                  <a:lnTo>
                    <a:pt x="66500" y="145510"/>
                  </a:lnTo>
                  <a:lnTo>
                    <a:pt x="69844" y="160334"/>
                  </a:lnTo>
                  <a:lnTo>
                    <a:pt x="73246" y="174932"/>
                  </a:lnTo>
                  <a:lnTo>
                    <a:pt x="76854" y="189193"/>
                  </a:lnTo>
                  <a:lnTo>
                    <a:pt x="80962" y="202856"/>
                  </a:lnTo>
                  <a:lnTo>
                    <a:pt x="85692" y="215823"/>
                  </a:lnTo>
                  <a:lnTo>
                    <a:pt x="91004" y="227990"/>
                  </a:lnTo>
                  <a:lnTo>
                    <a:pt x="96795" y="239169"/>
                  </a:lnTo>
                  <a:lnTo>
                    <a:pt x="102947" y="249347"/>
                  </a:lnTo>
                  <a:lnTo>
                    <a:pt x="109247" y="258363"/>
                  </a:lnTo>
                  <a:lnTo>
                    <a:pt x="116123" y="266711"/>
                  </a:lnTo>
                  <a:lnTo>
                    <a:pt x="125294" y="275126"/>
                  </a:lnTo>
                  <a:lnTo>
                    <a:pt x="139698" y="284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121941" y="2347854"/>
              <a:ext cx="25666" cy="136872"/>
            </a:xfrm>
            <a:custGeom>
              <a:avLst/>
              <a:gdLst/>
              <a:ahLst/>
              <a:cxnLst/>
              <a:rect l="0" t="0" r="0" b="0"/>
              <a:pathLst>
                <a:path w="25666" h="136872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22"/>
                  </a:lnTo>
                  <a:lnTo>
                    <a:pt x="6725" y="72135"/>
                  </a:lnTo>
                  <a:lnTo>
                    <a:pt x="9548" y="83119"/>
                  </a:lnTo>
                  <a:lnTo>
                    <a:pt x="12585" y="93971"/>
                  </a:lnTo>
                  <a:lnTo>
                    <a:pt x="15617" y="104260"/>
                  </a:lnTo>
                  <a:lnTo>
                    <a:pt x="18594" y="114130"/>
                  </a:lnTo>
                  <a:lnTo>
                    <a:pt x="21775" y="124450"/>
                  </a:lnTo>
                  <a:lnTo>
                    <a:pt x="25665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105492" y="225309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89720" y="2332999"/>
              <a:ext cx="126343" cy="151727"/>
            </a:xfrm>
            <a:custGeom>
              <a:avLst/>
              <a:gdLst/>
              <a:ahLst/>
              <a:cxnLst/>
              <a:rect l="0" t="0" r="0" b="0"/>
              <a:pathLst>
                <a:path w="126343" h="151727">
                  <a:moveTo>
                    <a:pt x="0" y="25384"/>
                  </a:moveTo>
                  <a:lnTo>
                    <a:pt x="134" y="37119"/>
                  </a:lnTo>
                  <a:lnTo>
                    <a:pt x="1414" y="48248"/>
                  </a:lnTo>
                  <a:lnTo>
                    <a:pt x="4003" y="59842"/>
                  </a:lnTo>
                  <a:lnTo>
                    <a:pt x="7549" y="71830"/>
                  </a:lnTo>
                  <a:lnTo>
                    <a:pt x="11534" y="83842"/>
                  </a:lnTo>
                  <a:lnTo>
                    <a:pt x="15591" y="95564"/>
                  </a:lnTo>
                  <a:lnTo>
                    <a:pt x="18757" y="104101"/>
                  </a:lnTo>
                  <a:lnTo>
                    <a:pt x="19942" y="105728"/>
                  </a:lnTo>
                  <a:lnTo>
                    <a:pt x="19437" y="101248"/>
                  </a:lnTo>
                  <a:lnTo>
                    <a:pt x="17972" y="92585"/>
                  </a:lnTo>
                  <a:lnTo>
                    <a:pt x="16281" y="81466"/>
                  </a:lnTo>
                  <a:lnTo>
                    <a:pt x="14769" y="69008"/>
                  </a:lnTo>
                  <a:lnTo>
                    <a:pt x="13729" y="56002"/>
                  </a:lnTo>
                  <a:lnTo>
                    <a:pt x="13469" y="43089"/>
                  </a:lnTo>
                  <a:lnTo>
                    <a:pt x="14075" y="30592"/>
                  </a:lnTo>
                  <a:lnTo>
                    <a:pt x="15784" y="19226"/>
                  </a:lnTo>
                  <a:lnTo>
                    <a:pt x="19057" y="10171"/>
                  </a:lnTo>
                  <a:lnTo>
                    <a:pt x="24000" y="3867"/>
                  </a:lnTo>
                  <a:lnTo>
                    <a:pt x="30420" y="429"/>
                  </a:lnTo>
                  <a:lnTo>
                    <a:pt x="38016" y="0"/>
                  </a:lnTo>
                  <a:lnTo>
                    <a:pt x="46485" y="2340"/>
                  </a:lnTo>
                  <a:lnTo>
                    <a:pt x="55254" y="6958"/>
                  </a:lnTo>
                  <a:lnTo>
                    <a:pt x="63519" y="13321"/>
                  </a:lnTo>
                  <a:lnTo>
                    <a:pt x="70886" y="20961"/>
                  </a:lnTo>
                  <a:lnTo>
                    <a:pt x="77321" y="29508"/>
                  </a:lnTo>
                  <a:lnTo>
                    <a:pt x="82958" y="38688"/>
                  </a:lnTo>
                  <a:lnTo>
                    <a:pt x="87975" y="48304"/>
                  </a:lnTo>
                  <a:lnTo>
                    <a:pt x="92533" y="58218"/>
                  </a:lnTo>
                  <a:lnTo>
                    <a:pt x="96762" y="68333"/>
                  </a:lnTo>
                  <a:lnTo>
                    <a:pt x="100763" y="78585"/>
                  </a:lnTo>
                  <a:lnTo>
                    <a:pt x="104605" y="88928"/>
                  </a:lnTo>
                  <a:lnTo>
                    <a:pt x="108338" y="99332"/>
                  </a:lnTo>
                  <a:lnTo>
                    <a:pt x="111994" y="109765"/>
                  </a:lnTo>
                  <a:lnTo>
                    <a:pt x="115444" y="119756"/>
                  </a:lnTo>
                  <a:lnTo>
                    <a:pt x="118748" y="129387"/>
                  </a:lnTo>
                  <a:lnTo>
                    <a:pt x="122196" y="139505"/>
                  </a:lnTo>
                  <a:lnTo>
                    <a:pt x="126342" y="151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43610" y="2318719"/>
              <a:ext cx="193551" cy="159097"/>
            </a:xfrm>
            <a:custGeom>
              <a:avLst/>
              <a:gdLst/>
              <a:ahLst/>
              <a:cxnLst/>
              <a:rect l="0" t="0" r="0" b="0"/>
              <a:pathLst>
                <a:path w="193551" h="159097">
                  <a:moveTo>
                    <a:pt x="98794" y="71250"/>
                  </a:moveTo>
                  <a:lnTo>
                    <a:pt x="95860" y="62448"/>
                  </a:lnTo>
                  <a:lnTo>
                    <a:pt x="93078" y="54102"/>
                  </a:lnTo>
                  <a:lnTo>
                    <a:pt x="90173" y="45407"/>
                  </a:lnTo>
                  <a:lnTo>
                    <a:pt x="86961" y="36459"/>
                  </a:lnTo>
                  <a:lnTo>
                    <a:pt x="83147" y="27613"/>
                  </a:lnTo>
                  <a:lnTo>
                    <a:pt x="78621" y="19087"/>
                  </a:lnTo>
                  <a:lnTo>
                    <a:pt x="73112" y="11417"/>
                  </a:lnTo>
                  <a:lnTo>
                    <a:pt x="66127" y="5485"/>
                  </a:lnTo>
                  <a:lnTo>
                    <a:pt x="57545" y="1624"/>
                  </a:lnTo>
                  <a:lnTo>
                    <a:pt x="47866" y="0"/>
                  </a:lnTo>
                  <a:lnTo>
                    <a:pt x="37993" y="873"/>
                  </a:lnTo>
                  <a:lnTo>
                    <a:pt x="28478" y="4137"/>
                  </a:lnTo>
                  <a:lnTo>
                    <a:pt x="19822" y="9733"/>
                  </a:lnTo>
                  <a:lnTo>
                    <a:pt x="12620" y="17825"/>
                  </a:lnTo>
                  <a:lnTo>
                    <a:pt x="7048" y="28261"/>
                  </a:lnTo>
                  <a:lnTo>
                    <a:pt x="3104" y="40485"/>
                  </a:lnTo>
                  <a:lnTo>
                    <a:pt x="809" y="53744"/>
                  </a:lnTo>
                  <a:lnTo>
                    <a:pt x="0" y="67504"/>
                  </a:lnTo>
                  <a:lnTo>
                    <a:pt x="402" y="81317"/>
                  </a:lnTo>
                  <a:lnTo>
                    <a:pt x="1726" y="94736"/>
                  </a:lnTo>
                  <a:lnTo>
                    <a:pt x="3726" y="107570"/>
                  </a:lnTo>
                  <a:lnTo>
                    <a:pt x="6371" y="119661"/>
                  </a:lnTo>
                  <a:lnTo>
                    <a:pt x="9823" y="130796"/>
                  </a:lnTo>
                  <a:lnTo>
                    <a:pt x="14113" y="140939"/>
                  </a:lnTo>
                  <a:lnTo>
                    <a:pt x="19300" y="149565"/>
                  </a:lnTo>
                  <a:lnTo>
                    <a:pt x="25538" y="155625"/>
                  </a:lnTo>
                  <a:lnTo>
                    <a:pt x="32803" y="158767"/>
                  </a:lnTo>
                  <a:lnTo>
                    <a:pt x="40614" y="159096"/>
                  </a:lnTo>
                  <a:lnTo>
                    <a:pt x="48163" y="156816"/>
                  </a:lnTo>
                  <a:lnTo>
                    <a:pt x="55018" y="152317"/>
                  </a:lnTo>
                  <a:lnTo>
                    <a:pt x="61262" y="145909"/>
                  </a:lnTo>
                  <a:lnTo>
                    <a:pt x="67296" y="137730"/>
                  </a:lnTo>
                  <a:lnTo>
                    <a:pt x="73388" y="128046"/>
                  </a:lnTo>
                  <a:lnTo>
                    <a:pt x="79499" y="118327"/>
                  </a:lnTo>
                  <a:lnTo>
                    <a:pt x="85916" y="111538"/>
                  </a:lnTo>
                  <a:lnTo>
                    <a:pt x="92586" y="109266"/>
                  </a:lnTo>
                  <a:lnTo>
                    <a:pt x="98446" y="110875"/>
                  </a:lnTo>
                  <a:lnTo>
                    <a:pt x="103455" y="115315"/>
                  </a:lnTo>
                  <a:lnTo>
                    <a:pt x="108215" y="121557"/>
                  </a:lnTo>
                  <a:lnTo>
                    <a:pt x="113569" y="128670"/>
                  </a:lnTo>
                  <a:lnTo>
                    <a:pt x="119921" y="136075"/>
                  </a:lnTo>
                  <a:lnTo>
                    <a:pt x="127289" y="143016"/>
                  </a:lnTo>
                  <a:lnTo>
                    <a:pt x="135523" y="148471"/>
                  </a:lnTo>
                  <a:lnTo>
                    <a:pt x="144419" y="152028"/>
                  </a:lnTo>
                  <a:lnTo>
                    <a:pt x="153536" y="153760"/>
                  </a:lnTo>
                  <a:lnTo>
                    <a:pt x="163213" y="154010"/>
                  </a:lnTo>
                  <a:lnTo>
                    <a:pt x="175413" y="151675"/>
                  </a:lnTo>
                  <a:lnTo>
                    <a:pt x="193550" y="144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550402" y="2105699"/>
              <a:ext cx="39402" cy="347441"/>
            </a:xfrm>
            <a:custGeom>
              <a:avLst/>
              <a:gdLst/>
              <a:ahLst/>
              <a:cxnLst/>
              <a:rect l="0" t="0" r="0" b="0"/>
              <a:pathLst>
                <a:path w="39402" h="347441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8" y="36461"/>
                  </a:lnTo>
                  <a:lnTo>
                    <a:pt x="200" y="50310"/>
                  </a:lnTo>
                  <a:lnTo>
                    <a:pt x="0" y="64638"/>
                  </a:lnTo>
                  <a:lnTo>
                    <a:pt x="656" y="79116"/>
                  </a:lnTo>
                  <a:lnTo>
                    <a:pt x="2067" y="93912"/>
                  </a:lnTo>
                  <a:lnTo>
                    <a:pt x="4079" y="109584"/>
                  </a:lnTo>
                  <a:lnTo>
                    <a:pt x="6537" y="126381"/>
                  </a:lnTo>
                  <a:lnTo>
                    <a:pt x="9152" y="144084"/>
                  </a:lnTo>
                  <a:lnTo>
                    <a:pt x="11520" y="162198"/>
                  </a:lnTo>
                  <a:lnTo>
                    <a:pt x="13446" y="180382"/>
                  </a:lnTo>
                  <a:lnTo>
                    <a:pt x="15077" y="198322"/>
                  </a:lnTo>
                  <a:lnTo>
                    <a:pt x="16786" y="215667"/>
                  </a:lnTo>
                  <a:lnTo>
                    <a:pt x="18786" y="232293"/>
                  </a:lnTo>
                  <a:lnTo>
                    <a:pt x="20962" y="248253"/>
                  </a:lnTo>
                  <a:lnTo>
                    <a:pt x="22969" y="263671"/>
                  </a:lnTo>
                  <a:lnTo>
                    <a:pt x="24621" y="278665"/>
                  </a:lnTo>
                  <a:lnTo>
                    <a:pt x="26085" y="292934"/>
                  </a:lnTo>
                  <a:lnTo>
                    <a:pt x="28044" y="307267"/>
                  </a:lnTo>
                  <a:lnTo>
                    <a:pt x="31788" y="324046"/>
                  </a:lnTo>
                  <a:lnTo>
                    <a:pt x="3940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21347" y="2253098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59139" y="0"/>
                  </a:lnTo>
                  <a:lnTo>
                    <a:pt x="245868" y="0"/>
                  </a:lnTo>
                  <a:lnTo>
                    <a:pt x="232666" y="5"/>
                  </a:lnTo>
                  <a:lnTo>
                    <a:pt x="219325" y="178"/>
                  </a:lnTo>
                  <a:lnTo>
                    <a:pt x="205816" y="826"/>
                  </a:lnTo>
                  <a:lnTo>
                    <a:pt x="192163" y="2074"/>
                  </a:lnTo>
                  <a:lnTo>
                    <a:pt x="178396" y="3727"/>
                  </a:lnTo>
                  <a:lnTo>
                    <a:pt x="164547" y="5375"/>
                  </a:lnTo>
                  <a:lnTo>
                    <a:pt x="150639" y="6778"/>
                  </a:lnTo>
                  <a:lnTo>
                    <a:pt x="136689" y="7871"/>
                  </a:lnTo>
                  <a:lnTo>
                    <a:pt x="122710" y="8679"/>
                  </a:lnTo>
                  <a:lnTo>
                    <a:pt x="108708" y="9257"/>
                  </a:lnTo>
                  <a:lnTo>
                    <a:pt x="94524" y="9662"/>
                  </a:lnTo>
                  <a:lnTo>
                    <a:pt x="79856" y="9941"/>
                  </a:lnTo>
                  <a:lnTo>
                    <a:pt x="64600" y="10132"/>
                  </a:lnTo>
                  <a:lnTo>
                    <a:pt x="49551" y="10262"/>
                  </a:lnTo>
                  <a:lnTo>
                    <a:pt x="34831" y="10364"/>
                  </a:lnTo>
                  <a:lnTo>
                    <a:pt x="19145" y="1044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676744" y="2358383"/>
              <a:ext cx="18345" cy="126343"/>
            </a:xfrm>
            <a:custGeom>
              <a:avLst/>
              <a:gdLst/>
              <a:ahLst/>
              <a:cxnLst/>
              <a:rect l="0" t="0" r="0" b="0"/>
              <a:pathLst>
                <a:path w="18345" h="126343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6" y="67780"/>
                  </a:lnTo>
                  <a:lnTo>
                    <a:pt x="2104" y="79715"/>
                  </a:lnTo>
                  <a:lnTo>
                    <a:pt x="4502" y="91742"/>
                  </a:lnTo>
                  <a:lnTo>
                    <a:pt x="9180" y="106029"/>
                  </a:lnTo>
                  <a:lnTo>
                    <a:pt x="1834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684559" y="2253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79316" y="2306542"/>
              <a:ext cx="126343" cy="157127"/>
            </a:xfrm>
            <a:custGeom>
              <a:avLst/>
              <a:gdLst/>
              <a:ahLst/>
              <a:cxnLst/>
              <a:rect l="0" t="0" r="0" b="0"/>
              <a:pathLst>
                <a:path w="126343" h="157127">
                  <a:moveTo>
                    <a:pt x="0" y="72898"/>
                  </a:moveTo>
                  <a:lnTo>
                    <a:pt x="2933" y="84566"/>
                  </a:lnTo>
                  <a:lnTo>
                    <a:pt x="5716" y="95055"/>
                  </a:lnTo>
                  <a:lnTo>
                    <a:pt x="8615" y="105357"/>
                  </a:lnTo>
                  <a:lnTo>
                    <a:pt x="11656" y="115658"/>
                  </a:lnTo>
                  <a:lnTo>
                    <a:pt x="14820" y="126002"/>
                  </a:lnTo>
                  <a:lnTo>
                    <a:pt x="18064" y="136313"/>
                  </a:lnTo>
                  <a:lnTo>
                    <a:pt x="20652" y="143828"/>
                  </a:lnTo>
                  <a:lnTo>
                    <a:pt x="21832" y="145113"/>
                  </a:lnTo>
                  <a:lnTo>
                    <a:pt x="22131" y="141226"/>
                  </a:lnTo>
                  <a:lnTo>
                    <a:pt x="21885" y="133829"/>
                  </a:lnTo>
                  <a:lnTo>
                    <a:pt x="21045" y="124138"/>
                  </a:lnTo>
                  <a:lnTo>
                    <a:pt x="19596" y="112953"/>
                  </a:lnTo>
                  <a:lnTo>
                    <a:pt x="17773" y="100794"/>
                  </a:lnTo>
                  <a:lnTo>
                    <a:pt x="15995" y="87997"/>
                  </a:lnTo>
                  <a:lnTo>
                    <a:pt x="14500" y="74785"/>
                  </a:lnTo>
                  <a:lnTo>
                    <a:pt x="13512" y="61465"/>
                  </a:lnTo>
                  <a:lnTo>
                    <a:pt x="13305" y="48437"/>
                  </a:lnTo>
                  <a:lnTo>
                    <a:pt x="13961" y="35907"/>
                  </a:lnTo>
                  <a:lnTo>
                    <a:pt x="15878" y="24373"/>
                  </a:lnTo>
                  <a:lnTo>
                    <a:pt x="19824" y="14683"/>
                  </a:lnTo>
                  <a:lnTo>
                    <a:pt x="26030" y="7146"/>
                  </a:lnTo>
                  <a:lnTo>
                    <a:pt x="33942" y="2068"/>
                  </a:lnTo>
                  <a:lnTo>
                    <a:pt x="42547" y="0"/>
                  </a:lnTo>
                  <a:lnTo>
                    <a:pt x="51181" y="945"/>
                  </a:lnTo>
                  <a:lnTo>
                    <a:pt x="59567" y="4476"/>
                  </a:lnTo>
                  <a:lnTo>
                    <a:pt x="67643" y="10034"/>
                  </a:lnTo>
                  <a:lnTo>
                    <a:pt x="75435" y="17098"/>
                  </a:lnTo>
                  <a:lnTo>
                    <a:pt x="82836" y="25242"/>
                  </a:lnTo>
                  <a:lnTo>
                    <a:pt x="89594" y="34144"/>
                  </a:lnTo>
                  <a:lnTo>
                    <a:pt x="95627" y="43570"/>
                  </a:lnTo>
                  <a:lnTo>
                    <a:pt x="101003" y="53355"/>
                  </a:lnTo>
                  <a:lnTo>
                    <a:pt x="105849" y="63383"/>
                  </a:lnTo>
                  <a:lnTo>
                    <a:pt x="110291" y="73581"/>
                  </a:lnTo>
                  <a:lnTo>
                    <a:pt x="114275" y="84057"/>
                  </a:lnTo>
                  <a:lnTo>
                    <a:pt x="117579" y="95083"/>
                  </a:lnTo>
                  <a:lnTo>
                    <a:pt x="120136" y="106746"/>
                  </a:lnTo>
                  <a:lnTo>
                    <a:pt x="122027" y="118386"/>
                  </a:lnTo>
                  <a:lnTo>
                    <a:pt x="123584" y="129836"/>
                  </a:lnTo>
                  <a:lnTo>
                    <a:pt x="124944" y="142100"/>
                  </a:lnTo>
                  <a:lnTo>
                    <a:pt x="126342" y="157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42487" y="2298633"/>
              <a:ext cx="217633" cy="449305"/>
            </a:xfrm>
            <a:custGeom>
              <a:avLst/>
              <a:gdLst/>
              <a:ahLst/>
              <a:cxnLst/>
              <a:rect l="0" t="0" r="0" b="0"/>
              <a:pathLst>
                <a:path w="217633" h="449305">
                  <a:moveTo>
                    <a:pt x="200041" y="122921"/>
                  </a:moveTo>
                  <a:lnTo>
                    <a:pt x="202908" y="114053"/>
                  </a:lnTo>
                  <a:lnTo>
                    <a:pt x="205050" y="105066"/>
                  </a:lnTo>
                  <a:lnTo>
                    <a:pt x="206648" y="95071"/>
                  </a:lnTo>
                  <a:lnTo>
                    <a:pt x="207656" y="84090"/>
                  </a:lnTo>
                  <a:lnTo>
                    <a:pt x="207856" y="72278"/>
                  </a:lnTo>
                  <a:lnTo>
                    <a:pt x="207196" y="59829"/>
                  </a:lnTo>
                  <a:lnTo>
                    <a:pt x="205612" y="47237"/>
                  </a:lnTo>
                  <a:lnTo>
                    <a:pt x="202951" y="35253"/>
                  </a:lnTo>
                  <a:lnTo>
                    <a:pt x="199226" y="24251"/>
                  </a:lnTo>
                  <a:lnTo>
                    <a:pt x="194268" y="14732"/>
                  </a:lnTo>
                  <a:lnTo>
                    <a:pt x="187658" y="7469"/>
                  </a:lnTo>
                  <a:lnTo>
                    <a:pt x="179330" y="2666"/>
                  </a:lnTo>
                  <a:lnTo>
                    <a:pt x="169823" y="220"/>
                  </a:lnTo>
                  <a:lnTo>
                    <a:pt x="160064" y="0"/>
                  </a:lnTo>
                  <a:lnTo>
                    <a:pt x="150622" y="1704"/>
                  </a:lnTo>
                  <a:lnTo>
                    <a:pt x="141845" y="5098"/>
                  </a:lnTo>
                  <a:lnTo>
                    <a:pt x="134030" y="10107"/>
                  </a:lnTo>
                  <a:lnTo>
                    <a:pt x="127223" y="16546"/>
                  </a:lnTo>
                  <a:lnTo>
                    <a:pt x="121296" y="24137"/>
                  </a:lnTo>
                  <a:lnTo>
                    <a:pt x="116066" y="32601"/>
                  </a:lnTo>
                  <a:lnTo>
                    <a:pt x="111364" y="41702"/>
                  </a:lnTo>
                  <a:lnTo>
                    <a:pt x="107373" y="51252"/>
                  </a:lnTo>
                  <a:lnTo>
                    <a:pt x="104595" y="61116"/>
                  </a:lnTo>
                  <a:lnTo>
                    <a:pt x="103209" y="71195"/>
                  </a:lnTo>
                  <a:lnTo>
                    <a:pt x="103092" y="81421"/>
                  </a:lnTo>
                  <a:lnTo>
                    <a:pt x="104001" y="91747"/>
                  </a:lnTo>
                  <a:lnTo>
                    <a:pt x="105696" y="102130"/>
                  </a:lnTo>
                  <a:lnTo>
                    <a:pt x="108291" y="112221"/>
                  </a:lnTo>
                  <a:lnTo>
                    <a:pt x="112234" y="121392"/>
                  </a:lnTo>
                  <a:lnTo>
                    <a:pt x="117660" y="129360"/>
                  </a:lnTo>
                  <a:lnTo>
                    <a:pt x="124252" y="135691"/>
                  </a:lnTo>
                  <a:lnTo>
                    <a:pt x="131440" y="139664"/>
                  </a:lnTo>
                  <a:lnTo>
                    <a:pt x="138825" y="141104"/>
                  </a:lnTo>
                  <a:lnTo>
                    <a:pt x="146052" y="140138"/>
                  </a:lnTo>
                  <a:lnTo>
                    <a:pt x="152746" y="136914"/>
                  </a:lnTo>
                  <a:lnTo>
                    <a:pt x="158760" y="131750"/>
                  </a:lnTo>
                  <a:lnTo>
                    <a:pt x="164137" y="125049"/>
                  </a:lnTo>
                  <a:lnTo>
                    <a:pt x="168989" y="117198"/>
                  </a:lnTo>
                  <a:lnTo>
                    <a:pt x="173450" y="108589"/>
                  </a:lnTo>
                  <a:lnTo>
                    <a:pt x="177844" y="102017"/>
                  </a:lnTo>
                  <a:lnTo>
                    <a:pt x="182074" y="100948"/>
                  </a:lnTo>
                  <a:lnTo>
                    <a:pt x="185599" y="104719"/>
                  </a:lnTo>
                  <a:lnTo>
                    <a:pt x="188662" y="111910"/>
                  </a:lnTo>
                  <a:lnTo>
                    <a:pt x="191592" y="121400"/>
                  </a:lnTo>
                  <a:lnTo>
                    <a:pt x="194564" y="132420"/>
                  </a:lnTo>
                  <a:lnTo>
                    <a:pt x="197636" y="144454"/>
                  </a:lnTo>
                  <a:lnTo>
                    <a:pt x="200816" y="157159"/>
                  </a:lnTo>
                  <a:lnTo>
                    <a:pt x="204086" y="170311"/>
                  </a:lnTo>
                  <a:lnTo>
                    <a:pt x="207422" y="183764"/>
                  </a:lnTo>
                  <a:lnTo>
                    <a:pt x="210641" y="197582"/>
                  </a:lnTo>
                  <a:lnTo>
                    <a:pt x="213422" y="212007"/>
                  </a:lnTo>
                  <a:lnTo>
                    <a:pt x="215618" y="227114"/>
                  </a:lnTo>
                  <a:lnTo>
                    <a:pt x="217092" y="242516"/>
                  </a:lnTo>
                  <a:lnTo>
                    <a:pt x="217632" y="257477"/>
                  </a:lnTo>
                  <a:lnTo>
                    <a:pt x="217211" y="271608"/>
                  </a:lnTo>
                  <a:lnTo>
                    <a:pt x="215792" y="284706"/>
                  </a:lnTo>
                  <a:lnTo>
                    <a:pt x="213245" y="296584"/>
                  </a:lnTo>
                  <a:lnTo>
                    <a:pt x="209601" y="307276"/>
                  </a:lnTo>
                  <a:lnTo>
                    <a:pt x="204867" y="316965"/>
                  </a:lnTo>
                  <a:lnTo>
                    <a:pt x="198941" y="325874"/>
                  </a:lnTo>
                  <a:lnTo>
                    <a:pt x="191876" y="334204"/>
                  </a:lnTo>
                  <a:lnTo>
                    <a:pt x="183692" y="341955"/>
                  </a:lnTo>
                  <a:lnTo>
                    <a:pt x="174296" y="348942"/>
                  </a:lnTo>
                  <a:lnTo>
                    <a:pt x="163752" y="355129"/>
                  </a:lnTo>
                  <a:lnTo>
                    <a:pt x="152248" y="360777"/>
                  </a:lnTo>
                  <a:lnTo>
                    <a:pt x="140003" y="366337"/>
                  </a:lnTo>
                  <a:lnTo>
                    <a:pt x="127215" y="372080"/>
                  </a:lnTo>
                  <a:lnTo>
                    <a:pt x="114206" y="378091"/>
                  </a:lnTo>
                  <a:lnTo>
                    <a:pt x="101399" y="384359"/>
                  </a:lnTo>
                  <a:lnTo>
                    <a:pt x="89009" y="390838"/>
                  </a:lnTo>
                  <a:lnTo>
                    <a:pt x="77063" y="397478"/>
                  </a:lnTo>
                  <a:lnTo>
                    <a:pt x="65500" y="404234"/>
                  </a:lnTo>
                  <a:lnTo>
                    <a:pt x="54247" y="411069"/>
                  </a:lnTo>
                  <a:lnTo>
                    <a:pt x="43487" y="417846"/>
                  </a:lnTo>
                  <a:lnTo>
                    <a:pt x="32503" y="425101"/>
                  </a:lnTo>
                  <a:lnTo>
                    <a:pt x="19211" y="434589"/>
                  </a:lnTo>
                  <a:lnTo>
                    <a:pt x="0" y="449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86417" y="2012027"/>
              <a:ext cx="187781" cy="400145"/>
            </a:xfrm>
            <a:custGeom>
              <a:avLst/>
              <a:gdLst/>
              <a:ahLst/>
              <a:cxnLst/>
              <a:rect l="0" t="0" r="0" b="0"/>
              <a:pathLst>
                <a:path w="187781" h="400145">
                  <a:moveTo>
                    <a:pt x="187780" y="62087"/>
                  </a:moveTo>
                  <a:lnTo>
                    <a:pt x="184779" y="53352"/>
                  </a:lnTo>
                  <a:lnTo>
                    <a:pt x="181356" y="45646"/>
                  </a:lnTo>
                  <a:lnTo>
                    <a:pt x="177156" y="38243"/>
                  </a:lnTo>
                  <a:lnTo>
                    <a:pt x="172083" y="30982"/>
                  </a:lnTo>
                  <a:lnTo>
                    <a:pt x="165953" y="23804"/>
                  </a:lnTo>
                  <a:lnTo>
                    <a:pt x="158769" y="16692"/>
                  </a:lnTo>
                  <a:lnTo>
                    <a:pt x="150682" y="10120"/>
                  </a:lnTo>
                  <a:lnTo>
                    <a:pt x="141887" y="4998"/>
                  </a:lnTo>
                  <a:lnTo>
                    <a:pt x="132567" y="1707"/>
                  </a:lnTo>
                  <a:lnTo>
                    <a:pt x="122870" y="143"/>
                  </a:lnTo>
                  <a:lnTo>
                    <a:pt x="112909" y="0"/>
                  </a:lnTo>
                  <a:lnTo>
                    <a:pt x="102769" y="944"/>
                  </a:lnTo>
                  <a:lnTo>
                    <a:pt x="92673" y="2846"/>
                  </a:lnTo>
                  <a:lnTo>
                    <a:pt x="82967" y="5785"/>
                  </a:lnTo>
                  <a:lnTo>
                    <a:pt x="73813" y="9723"/>
                  </a:lnTo>
                  <a:lnTo>
                    <a:pt x="65361" y="14670"/>
                  </a:lnTo>
                  <a:lnTo>
                    <a:pt x="57830" y="20747"/>
                  </a:lnTo>
                  <a:lnTo>
                    <a:pt x="51241" y="27917"/>
                  </a:lnTo>
                  <a:lnTo>
                    <a:pt x="45307" y="36172"/>
                  </a:lnTo>
                  <a:lnTo>
                    <a:pt x="39548" y="45618"/>
                  </a:lnTo>
                  <a:lnTo>
                    <a:pt x="33671" y="56194"/>
                  </a:lnTo>
                  <a:lnTo>
                    <a:pt x="27738" y="67720"/>
                  </a:lnTo>
                  <a:lnTo>
                    <a:pt x="22054" y="79981"/>
                  </a:lnTo>
                  <a:lnTo>
                    <a:pt x="16790" y="92783"/>
                  </a:lnTo>
                  <a:lnTo>
                    <a:pt x="12120" y="105972"/>
                  </a:lnTo>
                  <a:lnTo>
                    <a:pt x="8289" y="119432"/>
                  </a:lnTo>
                  <a:lnTo>
                    <a:pt x="5346" y="133082"/>
                  </a:lnTo>
                  <a:lnTo>
                    <a:pt x="3184" y="147029"/>
                  </a:lnTo>
                  <a:lnTo>
                    <a:pt x="1643" y="161538"/>
                  </a:lnTo>
                  <a:lnTo>
                    <a:pt x="570" y="176705"/>
                  </a:lnTo>
                  <a:lnTo>
                    <a:pt x="0" y="192316"/>
                  </a:lnTo>
                  <a:lnTo>
                    <a:pt x="142" y="207949"/>
                  </a:lnTo>
                  <a:lnTo>
                    <a:pt x="1055" y="223354"/>
                  </a:lnTo>
                  <a:lnTo>
                    <a:pt x="2821" y="238461"/>
                  </a:lnTo>
                  <a:lnTo>
                    <a:pt x="5610" y="253291"/>
                  </a:lnTo>
                  <a:lnTo>
                    <a:pt x="9410" y="267892"/>
                  </a:lnTo>
                  <a:lnTo>
                    <a:pt x="13911" y="282155"/>
                  </a:lnTo>
                  <a:lnTo>
                    <a:pt x="18616" y="295819"/>
                  </a:lnTo>
                  <a:lnTo>
                    <a:pt x="23226" y="308788"/>
                  </a:lnTo>
                  <a:lnTo>
                    <a:pt x="27794" y="320955"/>
                  </a:lnTo>
                  <a:lnTo>
                    <a:pt x="32620" y="332134"/>
                  </a:lnTo>
                  <a:lnTo>
                    <a:pt x="37867" y="342321"/>
                  </a:lnTo>
                  <a:lnTo>
                    <a:pt x="43544" y="351654"/>
                  </a:lnTo>
                  <a:lnTo>
                    <a:pt x="49588" y="360317"/>
                  </a:lnTo>
                  <a:lnTo>
                    <a:pt x="55921" y="368478"/>
                  </a:lnTo>
                  <a:lnTo>
                    <a:pt x="62633" y="376114"/>
                  </a:lnTo>
                  <a:lnTo>
                    <a:pt x="69970" y="383023"/>
                  </a:lnTo>
                  <a:lnTo>
                    <a:pt x="78018" y="389144"/>
                  </a:lnTo>
                  <a:lnTo>
                    <a:pt x="86710" y="394238"/>
                  </a:lnTo>
                  <a:lnTo>
                    <a:pt x="95923" y="397829"/>
                  </a:lnTo>
                  <a:lnTo>
                    <a:pt x="105524" y="399793"/>
                  </a:lnTo>
                  <a:lnTo>
                    <a:pt x="115243" y="400144"/>
                  </a:lnTo>
                  <a:lnTo>
                    <a:pt x="124687" y="398867"/>
                  </a:lnTo>
                  <a:lnTo>
                    <a:pt x="133666" y="396125"/>
                  </a:lnTo>
                  <a:lnTo>
                    <a:pt x="142255" y="392306"/>
                  </a:lnTo>
                  <a:lnTo>
                    <a:pt x="151749" y="387456"/>
                  </a:lnTo>
                  <a:lnTo>
                    <a:pt x="165216" y="380035"/>
                  </a:lnTo>
                  <a:lnTo>
                    <a:pt x="187780" y="367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501709" y="2270716"/>
              <a:ext cx="124585" cy="139895"/>
            </a:xfrm>
            <a:custGeom>
              <a:avLst/>
              <a:gdLst/>
              <a:ahLst/>
              <a:cxnLst/>
              <a:rect l="0" t="0" r="0" b="0"/>
              <a:pathLst>
                <a:path w="124585" h="139895">
                  <a:moveTo>
                    <a:pt x="77772" y="24496"/>
                  </a:moveTo>
                  <a:lnTo>
                    <a:pt x="71771" y="18897"/>
                  </a:lnTo>
                  <a:lnTo>
                    <a:pt x="64926" y="15893"/>
                  </a:lnTo>
                  <a:lnTo>
                    <a:pt x="56543" y="15284"/>
                  </a:lnTo>
                  <a:lnTo>
                    <a:pt x="47088" y="16816"/>
                  </a:lnTo>
                  <a:lnTo>
                    <a:pt x="37422" y="20400"/>
                  </a:lnTo>
                  <a:lnTo>
                    <a:pt x="28077" y="25800"/>
                  </a:lnTo>
                  <a:lnTo>
                    <a:pt x="19550" y="32990"/>
                  </a:lnTo>
                  <a:lnTo>
                    <a:pt x="12443" y="42229"/>
                  </a:lnTo>
                  <a:lnTo>
                    <a:pt x="6938" y="53466"/>
                  </a:lnTo>
                  <a:lnTo>
                    <a:pt x="3041" y="66076"/>
                  </a:lnTo>
                  <a:lnTo>
                    <a:pt x="777" y="79069"/>
                  </a:lnTo>
                  <a:lnTo>
                    <a:pt x="0" y="91832"/>
                  </a:lnTo>
                  <a:lnTo>
                    <a:pt x="763" y="103822"/>
                  </a:lnTo>
                  <a:lnTo>
                    <a:pt x="3393" y="114416"/>
                  </a:lnTo>
                  <a:lnTo>
                    <a:pt x="7901" y="123414"/>
                  </a:lnTo>
                  <a:lnTo>
                    <a:pt x="14029" y="130642"/>
                  </a:lnTo>
                  <a:lnTo>
                    <a:pt x="21429" y="135764"/>
                  </a:lnTo>
                  <a:lnTo>
                    <a:pt x="29771" y="138800"/>
                  </a:lnTo>
                  <a:lnTo>
                    <a:pt x="38625" y="139894"/>
                  </a:lnTo>
                  <a:lnTo>
                    <a:pt x="47480" y="139124"/>
                  </a:lnTo>
                  <a:lnTo>
                    <a:pt x="56065" y="136718"/>
                  </a:lnTo>
                  <a:lnTo>
                    <a:pt x="64471" y="132834"/>
                  </a:lnTo>
                  <a:lnTo>
                    <a:pt x="73036" y="127487"/>
                  </a:lnTo>
                  <a:lnTo>
                    <a:pt x="81941" y="120819"/>
                  </a:lnTo>
                  <a:lnTo>
                    <a:pt x="90889" y="113071"/>
                  </a:lnTo>
                  <a:lnTo>
                    <a:pt x="99218" y="104501"/>
                  </a:lnTo>
                  <a:lnTo>
                    <a:pt x="106594" y="95326"/>
                  </a:lnTo>
                  <a:lnTo>
                    <a:pt x="112852" y="85555"/>
                  </a:lnTo>
                  <a:lnTo>
                    <a:pt x="117831" y="75011"/>
                  </a:lnTo>
                  <a:lnTo>
                    <a:pt x="121575" y="63666"/>
                  </a:lnTo>
                  <a:lnTo>
                    <a:pt x="123953" y="51946"/>
                  </a:lnTo>
                  <a:lnTo>
                    <a:pt x="124584" y="40612"/>
                  </a:lnTo>
                  <a:lnTo>
                    <a:pt x="123408" y="30073"/>
                  </a:lnTo>
                  <a:lnTo>
                    <a:pt x="120331" y="20709"/>
                  </a:lnTo>
                  <a:lnTo>
                    <a:pt x="115069" y="13024"/>
                  </a:lnTo>
                  <a:lnTo>
                    <a:pt x="107693" y="7123"/>
                  </a:lnTo>
                  <a:lnTo>
                    <a:pt x="99144" y="2978"/>
                  </a:lnTo>
                  <a:lnTo>
                    <a:pt x="90205" y="309"/>
                  </a:lnTo>
                  <a:lnTo>
                    <a:pt x="80094" y="0"/>
                  </a:lnTo>
                  <a:lnTo>
                    <a:pt x="67244" y="3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3181" y="2252735"/>
              <a:ext cx="126343" cy="137593"/>
            </a:xfrm>
            <a:custGeom>
              <a:avLst/>
              <a:gdLst/>
              <a:ahLst/>
              <a:cxnLst/>
              <a:rect l="0" t="0" r="0" b="0"/>
              <a:pathLst>
                <a:path w="126343" h="137593">
                  <a:moveTo>
                    <a:pt x="0" y="84591"/>
                  </a:moveTo>
                  <a:lnTo>
                    <a:pt x="8667" y="90526"/>
                  </a:lnTo>
                  <a:lnTo>
                    <a:pt x="15733" y="96730"/>
                  </a:lnTo>
                  <a:lnTo>
                    <a:pt x="21839" y="103826"/>
                  </a:lnTo>
                  <a:lnTo>
                    <a:pt x="27241" y="111766"/>
                  </a:lnTo>
                  <a:lnTo>
                    <a:pt x="32103" y="120413"/>
                  </a:lnTo>
                  <a:lnTo>
                    <a:pt x="36511" y="129532"/>
                  </a:lnTo>
                  <a:lnTo>
                    <a:pt x="38785" y="136334"/>
                  </a:lnTo>
                  <a:lnTo>
                    <a:pt x="37587" y="137592"/>
                  </a:lnTo>
                  <a:lnTo>
                    <a:pt x="34846" y="134522"/>
                  </a:lnTo>
                  <a:lnTo>
                    <a:pt x="31758" y="128528"/>
                  </a:lnTo>
                  <a:lnTo>
                    <a:pt x="28968" y="120343"/>
                  </a:lnTo>
                  <a:lnTo>
                    <a:pt x="26722" y="110481"/>
                  </a:lnTo>
                  <a:lnTo>
                    <a:pt x="25027" y="99370"/>
                  </a:lnTo>
                  <a:lnTo>
                    <a:pt x="23800" y="87354"/>
                  </a:lnTo>
                  <a:lnTo>
                    <a:pt x="22938" y="74704"/>
                  </a:lnTo>
                  <a:lnTo>
                    <a:pt x="22508" y="61780"/>
                  </a:lnTo>
                  <a:lnTo>
                    <a:pt x="22743" y="49025"/>
                  </a:lnTo>
                  <a:lnTo>
                    <a:pt x="23729" y="36682"/>
                  </a:lnTo>
                  <a:lnTo>
                    <a:pt x="25883" y="25276"/>
                  </a:lnTo>
                  <a:lnTo>
                    <a:pt x="29996" y="15672"/>
                  </a:lnTo>
                  <a:lnTo>
                    <a:pt x="36316" y="8188"/>
                  </a:lnTo>
                  <a:lnTo>
                    <a:pt x="44307" y="2977"/>
                  </a:lnTo>
                  <a:lnTo>
                    <a:pt x="52966" y="287"/>
                  </a:lnTo>
                  <a:lnTo>
                    <a:pt x="61631" y="0"/>
                  </a:lnTo>
                  <a:lnTo>
                    <a:pt x="69869" y="1890"/>
                  </a:lnTo>
                  <a:lnTo>
                    <a:pt x="77313" y="5808"/>
                  </a:lnTo>
                  <a:lnTo>
                    <a:pt x="83868" y="11474"/>
                  </a:lnTo>
                  <a:lnTo>
                    <a:pt x="89623" y="18529"/>
                  </a:lnTo>
                  <a:lnTo>
                    <a:pt x="94738" y="26625"/>
                  </a:lnTo>
                  <a:lnTo>
                    <a:pt x="99371" y="35475"/>
                  </a:lnTo>
                  <a:lnTo>
                    <a:pt x="103656" y="44855"/>
                  </a:lnTo>
                  <a:lnTo>
                    <a:pt x="107696" y="54605"/>
                  </a:lnTo>
                  <a:lnTo>
                    <a:pt x="111561" y="64607"/>
                  </a:lnTo>
                  <a:lnTo>
                    <a:pt x="115153" y="74904"/>
                  </a:lnTo>
                  <a:lnTo>
                    <a:pt x="118569" y="87006"/>
                  </a:lnTo>
                  <a:lnTo>
                    <a:pt x="122108" y="105329"/>
                  </a:lnTo>
                  <a:lnTo>
                    <a:pt x="126342" y="137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90051" y="2316269"/>
              <a:ext cx="76759" cy="294799"/>
            </a:xfrm>
            <a:custGeom>
              <a:avLst/>
              <a:gdLst/>
              <a:ahLst/>
              <a:cxnLst/>
              <a:rect l="0" t="0" r="0" b="0"/>
              <a:pathLst>
                <a:path w="76759" h="294799">
                  <a:moveTo>
                    <a:pt x="63171" y="0"/>
                  </a:moveTo>
                  <a:lnTo>
                    <a:pt x="60305" y="8935"/>
                  </a:lnTo>
                  <a:lnTo>
                    <a:pt x="58163" y="18562"/>
                  </a:lnTo>
                  <a:lnTo>
                    <a:pt x="56564" y="29850"/>
                  </a:lnTo>
                  <a:lnTo>
                    <a:pt x="55557" y="42517"/>
                  </a:lnTo>
                  <a:lnTo>
                    <a:pt x="55357" y="55997"/>
                  </a:lnTo>
                  <a:lnTo>
                    <a:pt x="56012" y="69869"/>
                  </a:lnTo>
                  <a:lnTo>
                    <a:pt x="57423" y="83904"/>
                  </a:lnTo>
                  <a:lnTo>
                    <a:pt x="59436" y="97996"/>
                  </a:lnTo>
                  <a:lnTo>
                    <a:pt x="61898" y="112102"/>
                  </a:lnTo>
                  <a:lnTo>
                    <a:pt x="64685" y="126368"/>
                  </a:lnTo>
                  <a:lnTo>
                    <a:pt x="67702" y="141099"/>
                  </a:lnTo>
                  <a:lnTo>
                    <a:pt x="70867" y="156418"/>
                  </a:lnTo>
                  <a:lnTo>
                    <a:pt x="73805" y="172132"/>
                  </a:lnTo>
                  <a:lnTo>
                    <a:pt x="75866" y="187834"/>
                  </a:lnTo>
                  <a:lnTo>
                    <a:pt x="76758" y="203277"/>
                  </a:lnTo>
                  <a:lnTo>
                    <a:pt x="76203" y="218070"/>
                  </a:lnTo>
                  <a:lnTo>
                    <a:pt x="73777" y="231624"/>
                  </a:lnTo>
                  <a:lnTo>
                    <a:pt x="69432" y="243729"/>
                  </a:lnTo>
                  <a:lnTo>
                    <a:pt x="63261" y="254177"/>
                  </a:lnTo>
                  <a:lnTo>
                    <a:pt x="55306" y="262607"/>
                  </a:lnTo>
                  <a:lnTo>
                    <a:pt x="45791" y="269023"/>
                  </a:lnTo>
                  <a:lnTo>
                    <a:pt x="35635" y="273915"/>
                  </a:lnTo>
                  <a:lnTo>
                    <a:pt x="25361" y="278655"/>
                  </a:lnTo>
                  <a:lnTo>
                    <a:pt x="14072" y="28478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42694" y="221098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10569" y="2084642"/>
            <a:ext cx="3874489" cy="568540"/>
            <a:chOff x="210569" y="2084642"/>
            <a:chExt cx="3874489" cy="568540"/>
          </a:xfrm>
        </p:grpSpPr>
        <p:sp>
          <p:nvSpPr>
            <p:cNvPr id="86" name="Freeform 85"/>
            <p:cNvSpPr/>
            <p:nvPr/>
          </p:nvSpPr>
          <p:spPr>
            <a:xfrm>
              <a:off x="2886736" y="2242570"/>
              <a:ext cx="103358" cy="168059"/>
            </a:xfrm>
            <a:custGeom>
              <a:avLst/>
              <a:gdLst/>
              <a:ahLst/>
              <a:cxnLst/>
              <a:rect l="0" t="0" r="0" b="0"/>
              <a:pathLst>
                <a:path w="103358" h="168059">
                  <a:moveTo>
                    <a:pt x="19129" y="0"/>
                  </a:moveTo>
                  <a:lnTo>
                    <a:pt x="13395" y="6001"/>
                  </a:lnTo>
                  <a:lnTo>
                    <a:pt x="9111" y="12846"/>
                  </a:lnTo>
                  <a:lnTo>
                    <a:pt x="5905" y="21243"/>
                  </a:lnTo>
                  <a:lnTo>
                    <a:pt x="3544" y="31216"/>
                  </a:lnTo>
                  <a:lnTo>
                    <a:pt x="1847" y="42827"/>
                  </a:lnTo>
                  <a:lnTo>
                    <a:pt x="656" y="55932"/>
                  </a:lnTo>
                  <a:lnTo>
                    <a:pt x="0" y="69935"/>
                  </a:lnTo>
                  <a:lnTo>
                    <a:pt x="80" y="83932"/>
                  </a:lnTo>
                  <a:lnTo>
                    <a:pt x="947" y="97410"/>
                  </a:lnTo>
                  <a:lnTo>
                    <a:pt x="2511" y="110234"/>
                  </a:lnTo>
                  <a:lnTo>
                    <a:pt x="4631" y="122460"/>
                  </a:lnTo>
                  <a:lnTo>
                    <a:pt x="7182" y="134188"/>
                  </a:lnTo>
                  <a:lnTo>
                    <a:pt x="10540" y="145048"/>
                  </a:lnTo>
                  <a:lnTo>
                    <a:pt x="15536" y="154218"/>
                  </a:lnTo>
                  <a:lnTo>
                    <a:pt x="22485" y="161374"/>
                  </a:lnTo>
                  <a:lnTo>
                    <a:pt x="30915" y="166180"/>
                  </a:lnTo>
                  <a:lnTo>
                    <a:pt x="39876" y="168058"/>
                  </a:lnTo>
                  <a:lnTo>
                    <a:pt x="48748" y="166982"/>
                  </a:lnTo>
                  <a:lnTo>
                    <a:pt x="57125" y="163362"/>
                  </a:lnTo>
                  <a:lnTo>
                    <a:pt x="64664" y="157743"/>
                  </a:lnTo>
                  <a:lnTo>
                    <a:pt x="71282" y="150639"/>
                  </a:lnTo>
                  <a:lnTo>
                    <a:pt x="77080" y="142467"/>
                  </a:lnTo>
                  <a:lnTo>
                    <a:pt x="82224" y="133547"/>
                  </a:lnTo>
                  <a:lnTo>
                    <a:pt x="86872" y="124104"/>
                  </a:lnTo>
                  <a:lnTo>
                    <a:pt x="90997" y="114138"/>
                  </a:lnTo>
                  <a:lnTo>
                    <a:pt x="94397" y="103456"/>
                  </a:lnTo>
                  <a:lnTo>
                    <a:pt x="97019" y="92016"/>
                  </a:lnTo>
                  <a:lnTo>
                    <a:pt x="98954" y="80127"/>
                  </a:lnTo>
                  <a:lnTo>
                    <a:pt x="100545" y="66996"/>
                  </a:lnTo>
                  <a:lnTo>
                    <a:pt x="101933" y="49232"/>
                  </a:lnTo>
                  <a:lnTo>
                    <a:pt x="103357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42735" y="2273798"/>
              <a:ext cx="115815" cy="137229"/>
            </a:xfrm>
            <a:custGeom>
              <a:avLst/>
              <a:gdLst/>
              <a:ahLst/>
              <a:cxnLst/>
              <a:rect l="0" t="0" r="0" b="0"/>
              <a:pathLst>
                <a:path w="115815" h="137229">
                  <a:moveTo>
                    <a:pt x="0" y="10885"/>
                  </a:moveTo>
                  <a:lnTo>
                    <a:pt x="68" y="22621"/>
                  </a:lnTo>
                  <a:lnTo>
                    <a:pt x="707" y="33750"/>
                  </a:lnTo>
                  <a:lnTo>
                    <a:pt x="2004" y="45348"/>
                  </a:lnTo>
                  <a:lnTo>
                    <a:pt x="3864" y="57509"/>
                  </a:lnTo>
                  <a:lnTo>
                    <a:pt x="6181" y="70169"/>
                  </a:lnTo>
                  <a:lnTo>
                    <a:pt x="8833" y="83198"/>
                  </a:lnTo>
                  <a:lnTo>
                    <a:pt x="11223" y="95510"/>
                  </a:lnTo>
                  <a:lnTo>
                    <a:pt x="11827" y="105038"/>
                  </a:lnTo>
                  <a:lnTo>
                    <a:pt x="10263" y="110145"/>
                  </a:lnTo>
                  <a:lnTo>
                    <a:pt x="8015" y="110017"/>
                  </a:lnTo>
                  <a:lnTo>
                    <a:pt x="5918" y="105187"/>
                  </a:lnTo>
                  <a:lnTo>
                    <a:pt x="4227" y="96818"/>
                  </a:lnTo>
                  <a:lnTo>
                    <a:pt x="2957" y="86181"/>
                  </a:lnTo>
                  <a:lnTo>
                    <a:pt x="2044" y="74192"/>
                  </a:lnTo>
                  <a:lnTo>
                    <a:pt x="1571" y="61572"/>
                  </a:lnTo>
                  <a:lnTo>
                    <a:pt x="1771" y="48953"/>
                  </a:lnTo>
                  <a:lnTo>
                    <a:pt x="2731" y="36665"/>
                  </a:lnTo>
                  <a:lnTo>
                    <a:pt x="4866" y="25279"/>
                  </a:lnTo>
                  <a:lnTo>
                    <a:pt x="8967" y="15680"/>
                  </a:lnTo>
                  <a:lnTo>
                    <a:pt x="15283" y="8195"/>
                  </a:lnTo>
                  <a:lnTo>
                    <a:pt x="23441" y="2981"/>
                  </a:lnTo>
                  <a:lnTo>
                    <a:pt x="32744" y="289"/>
                  </a:lnTo>
                  <a:lnTo>
                    <a:pt x="42655" y="0"/>
                  </a:lnTo>
                  <a:lnTo>
                    <a:pt x="52543" y="1888"/>
                  </a:lnTo>
                  <a:lnTo>
                    <a:pt x="61634" y="5805"/>
                  </a:lnTo>
                  <a:lnTo>
                    <a:pt x="69591" y="11470"/>
                  </a:lnTo>
                  <a:lnTo>
                    <a:pt x="76438" y="18524"/>
                  </a:lnTo>
                  <a:lnTo>
                    <a:pt x="82361" y="26620"/>
                  </a:lnTo>
                  <a:lnTo>
                    <a:pt x="87572" y="35469"/>
                  </a:lnTo>
                  <a:lnTo>
                    <a:pt x="92262" y="44850"/>
                  </a:lnTo>
                  <a:lnTo>
                    <a:pt x="96581" y="54599"/>
                  </a:lnTo>
                  <a:lnTo>
                    <a:pt x="100637" y="64601"/>
                  </a:lnTo>
                  <a:lnTo>
                    <a:pt x="104359" y="74898"/>
                  </a:lnTo>
                  <a:lnTo>
                    <a:pt x="107876" y="87000"/>
                  </a:lnTo>
                  <a:lnTo>
                    <a:pt x="111500" y="105323"/>
                  </a:lnTo>
                  <a:lnTo>
                    <a:pt x="115814" y="137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74324" y="2295212"/>
              <a:ext cx="100039" cy="137383"/>
            </a:xfrm>
            <a:custGeom>
              <a:avLst/>
              <a:gdLst/>
              <a:ahLst/>
              <a:cxnLst/>
              <a:rect l="0" t="0" r="0" b="0"/>
              <a:pathLst>
                <a:path w="100039" h="137383">
                  <a:moveTo>
                    <a:pt x="89510" y="0"/>
                  </a:moveTo>
                  <a:lnTo>
                    <a:pt x="77909" y="134"/>
                  </a:lnTo>
                  <a:lnTo>
                    <a:pt x="68060" y="1414"/>
                  </a:lnTo>
                  <a:lnTo>
                    <a:pt x="59055" y="4007"/>
                  </a:lnTo>
                  <a:lnTo>
                    <a:pt x="50613" y="7727"/>
                  </a:lnTo>
                  <a:lnTo>
                    <a:pt x="42586" y="12360"/>
                  </a:lnTo>
                  <a:lnTo>
                    <a:pt x="34868" y="17697"/>
                  </a:lnTo>
                  <a:lnTo>
                    <a:pt x="27536" y="23717"/>
                  </a:lnTo>
                  <a:lnTo>
                    <a:pt x="20833" y="30580"/>
                  </a:lnTo>
                  <a:lnTo>
                    <a:pt x="14847" y="38309"/>
                  </a:lnTo>
                  <a:lnTo>
                    <a:pt x="9674" y="46955"/>
                  </a:lnTo>
                  <a:lnTo>
                    <a:pt x="5497" y="56669"/>
                  </a:lnTo>
                  <a:lnTo>
                    <a:pt x="2328" y="67420"/>
                  </a:lnTo>
                  <a:lnTo>
                    <a:pt x="352" y="78724"/>
                  </a:lnTo>
                  <a:lnTo>
                    <a:pt x="0" y="89772"/>
                  </a:lnTo>
                  <a:lnTo>
                    <a:pt x="1362" y="100119"/>
                  </a:lnTo>
                  <a:lnTo>
                    <a:pt x="4395" y="109522"/>
                  </a:lnTo>
                  <a:lnTo>
                    <a:pt x="9096" y="117766"/>
                  </a:lnTo>
                  <a:lnTo>
                    <a:pt x="15295" y="124855"/>
                  </a:lnTo>
                  <a:lnTo>
                    <a:pt x="22711" y="130632"/>
                  </a:lnTo>
                  <a:lnTo>
                    <a:pt x="31050" y="134698"/>
                  </a:lnTo>
                  <a:lnTo>
                    <a:pt x="40058" y="136982"/>
                  </a:lnTo>
                  <a:lnTo>
                    <a:pt x="49376" y="137382"/>
                  </a:lnTo>
                  <a:lnTo>
                    <a:pt x="58550" y="135606"/>
                  </a:lnTo>
                  <a:lnTo>
                    <a:pt x="67339" y="131721"/>
                  </a:lnTo>
                  <a:lnTo>
                    <a:pt x="75402" y="126511"/>
                  </a:lnTo>
                  <a:lnTo>
                    <a:pt x="82999" y="120789"/>
                  </a:lnTo>
                  <a:lnTo>
                    <a:pt x="90793" y="114056"/>
                  </a:lnTo>
                  <a:lnTo>
                    <a:pt x="10003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343449" y="2084642"/>
              <a:ext cx="25671" cy="368498"/>
            </a:xfrm>
            <a:custGeom>
              <a:avLst/>
              <a:gdLst/>
              <a:ahLst/>
              <a:cxnLst/>
              <a:rect l="0" t="0" r="0" b="0"/>
              <a:pathLst>
                <a:path w="25671" h="368498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63"/>
                  </a:lnTo>
                  <a:lnTo>
                    <a:pt x="507" y="43050"/>
                  </a:lnTo>
                  <a:lnTo>
                    <a:pt x="1326" y="58474"/>
                  </a:lnTo>
                  <a:lnTo>
                    <a:pt x="2146" y="76087"/>
                  </a:lnTo>
                  <a:lnTo>
                    <a:pt x="3003" y="94908"/>
                  </a:lnTo>
                  <a:lnTo>
                    <a:pt x="4178" y="113296"/>
                  </a:lnTo>
                  <a:lnTo>
                    <a:pt x="5817" y="130366"/>
                  </a:lnTo>
                  <a:lnTo>
                    <a:pt x="7918" y="146431"/>
                  </a:lnTo>
                  <a:lnTo>
                    <a:pt x="10406" y="162585"/>
                  </a:lnTo>
                  <a:lnTo>
                    <a:pt x="13189" y="179489"/>
                  </a:lnTo>
                  <a:lnTo>
                    <a:pt x="16025" y="197151"/>
                  </a:lnTo>
                  <a:lnTo>
                    <a:pt x="18542" y="215181"/>
                  </a:lnTo>
                  <a:lnTo>
                    <a:pt x="20564" y="233284"/>
                  </a:lnTo>
                  <a:lnTo>
                    <a:pt x="22089" y="251325"/>
                  </a:lnTo>
                  <a:lnTo>
                    <a:pt x="23195" y="269264"/>
                  </a:lnTo>
                  <a:lnTo>
                    <a:pt x="23977" y="287086"/>
                  </a:lnTo>
                  <a:lnTo>
                    <a:pt x="24521" y="304242"/>
                  </a:lnTo>
                  <a:lnTo>
                    <a:pt x="24953" y="321439"/>
                  </a:lnTo>
                  <a:lnTo>
                    <a:pt x="25315" y="341305"/>
                  </a:lnTo>
                  <a:lnTo>
                    <a:pt x="2567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42777" y="2232444"/>
              <a:ext cx="178985" cy="10127"/>
            </a:xfrm>
            <a:custGeom>
              <a:avLst/>
              <a:gdLst/>
              <a:ahLst/>
              <a:cxnLst/>
              <a:rect l="0" t="0" r="0" b="0"/>
              <a:pathLst>
                <a:path w="178985" h="10127">
                  <a:moveTo>
                    <a:pt x="178984" y="10126"/>
                  </a:moveTo>
                  <a:lnTo>
                    <a:pt x="170116" y="7259"/>
                  </a:lnTo>
                  <a:lnTo>
                    <a:pt x="161129" y="5117"/>
                  </a:lnTo>
                  <a:lnTo>
                    <a:pt x="151134" y="3514"/>
                  </a:lnTo>
                  <a:lnTo>
                    <a:pt x="140154" y="2333"/>
                  </a:lnTo>
                  <a:lnTo>
                    <a:pt x="128342" y="1484"/>
                  </a:lnTo>
                  <a:lnTo>
                    <a:pt x="115883" y="887"/>
                  </a:lnTo>
                  <a:lnTo>
                    <a:pt x="102945" y="473"/>
                  </a:lnTo>
                  <a:lnTo>
                    <a:pt x="89664" y="189"/>
                  </a:lnTo>
                  <a:lnTo>
                    <a:pt x="76152" y="0"/>
                  </a:lnTo>
                  <a:lnTo>
                    <a:pt x="62703" y="71"/>
                  </a:lnTo>
                  <a:lnTo>
                    <a:pt x="48275" y="869"/>
                  </a:lnTo>
                  <a:lnTo>
                    <a:pt x="29366" y="3584"/>
                  </a:lnTo>
                  <a:lnTo>
                    <a:pt x="0" y="1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42818" y="233732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2"/>
                  </a:lnTo>
                  <a:lnTo>
                    <a:pt x="3686" y="50310"/>
                  </a:lnTo>
                  <a:lnTo>
                    <a:pt x="5355" y="64638"/>
                  </a:lnTo>
                  <a:lnTo>
                    <a:pt x="6768" y="79088"/>
                  </a:lnTo>
                  <a:lnTo>
                    <a:pt x="7869" y="92898"/>
                  </a:lnTo>
                  <a:lnTo>
                    <a:pt x="8799" y="106180"/>
                  </a:lnTo>
                  <a:lnTo>
                    <a:pt x="9640" y="120098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442818" y="223204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14821" y="2316269"/>
              <a:ext cx="87182" cy="161870"/>
            </a:xfrm>
            <a:custGeom>
              <a:avLst/>
              <a:gdLst/>
              <a:ahLst/>
              <a:cxnLst/>
              <a:rect l="0" t="0" r="0" b="0"/>
              <a:pathLst>
                <a:path w="87182" h="161870">
                  <a:moveTo>
                    <a:pt x="43811" y="0"/>
                  </a:moveTo>
                  <a:lnTo>
                    <a:pt x="37943" y="5934"/>
                  </a:lnTo>
                  <a:lnTo>
                    <a:pt x="32379" y="12139"/>
                  </a:lnTo>
                  <a:lnTo>
                    <a:pt x="26584" y="19235"/>
                  </a:lnTo>
                  <a:lnTo>
                    <a:pt x="20676" y="27175"/>
                  </a:lnTo>
                  <a:lnTo>
                    <a:pt x="14994" y="35822"/>
                  </a:lnTo>
                  <a:lnTo>
                    <a:pt x="9729" y="45021"/>
                  </a:lnTo>
                  <a:lnTo>
                    <a:pt x="5224" y="54793"/>
                  </a:lnTo>
                  <a:lnTo>
                    <a:pt x="2035" y="65331"/>
                  </a:lnTo>
                  <a:lnTo>
                    <a:pt x="340" y="76673"/>
                  </a:lnTo>
                  <a:lnTo>
                    <a:pt x="0" y="88559"/>
                  </a:lnTo>
                  <a:lnTo>
                    <a:pt x="752" y="100537"/>
                  </a:lnTo>
                  <a:lnTo>
                    <a:pt x="2338" y="112330"/>
                  </a:lnTo>
                  <a:lnTo>
                    <a:pt x="4858" y="123688"/>
                  </a:lnTo>
                  <a:lnTo>
                    <a:pt x="8751" y="134316"/>
                  </a:lnTo>
                  <a:lnTo>
                    <a:pt x="14142" y="144111"/>
                  </a:lnTo>
                  <a:lnTo>
                    <a:pt x="20711" y="152501"/>
                  </a:lnTo>
                  <a:lnTo>
                    <a:pt x="27883" y="158401"/>
                  </a:lnTo>
                  <a:lnTo>
                    <a:pt x="35262" y="161440"/>
                  </a:lnTo>
                  <a:lnTo>
                    <a:pt x="42656" y="161869"/>
                  </a:lnTo>
                  <a:lnTo>
                    <a:pt x="49993" y="160190"/>
                  </a:lnTo>
                  <a:lnTo>
                    <a:pt x="57253" y="156911"/>
                  </a:lnTo>
                  <a:lnTo>
                    <a:pt x="64280" y="152307"/>
                  </a:lnTo>
                  <a:lnTo>
                    <a:pt x="70780" y="146410"/>
                  </a:lnTo>
                  <a:lnTo>
                    <a:pt x="76626" y="139341"/>
                  </a:lnTo>
                  <a:lnTo>
                    <a:pt x="81536" y="131309"/>
                  </a:lnTo>
                  <a:lnTo>
                    <a:pt x="85004" y="122541"/>
                  </a:lnTo>
                  <a:lnTo>
                    <a:pt x="86885" y="113233"/>
                  </a:lnTo>
                  <a:lnTo>
                    <a:pt x="87181" y="103542"/>
                  </a:lnTo>
                  <a:lnTo>
                    <a:pt x="85867" y="93583"/>
                  </a:lnTo>
                  <a:lnTo>
                    <a:pt x="83100" y="83445"/>
                  </a:lnTo>
                  <a:lnTo>
                    <a:pt x="79265" y="73255"/>
                  </a:lnTo>
                  <a:lnTo>
                    <a:pt x="74402" y="61980"/>
                  </a:lnTo>
                  <a:lnTo>
                    <a:pt x="66971" y="46396"/>
                  </a:lnTo>
                  <a:lnTo>
                    <a:pt x="5433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32331" y="2288844"/>
              <a:ext cx="147400" cy="185354"/>
            </a:xfrm>
            <a:custGeom>
              <a:avLst/>
              <a:gdLst/>
              <a:ahLst/>
              <a:cxnLst/>
              <a:rect l="0" t="0" r="0" b="0"/>
              <a:pathLst>
                <a:path w="147400" h="185354">
                  <a:moveTo>
                    <a:pt x="0" y="59010"/>
                  </a:moveTo>
                  <a:lnTo>
                    <a:pt x="2934" y="67812"/>
                  </a:lnTo>
                  <a:lnTo>
                    <a:pt x="5716" y="76158"/>
                  </a:lnTo>
                  <a:lnTo>
                    <a:pt x="8616" y="84857"/>
                  </a:lnTo>
                  <a:lnTo>
                    <a:pt x="11656" y="93978"/>
                  </a:lnTo>
                  <a:lnTo>
                    <a:pt x="14821" y="103473"/>
                  </a:lnTo>
                  <a:lnTo>
                    <a:pt x="18085" y="113265"/>
                  </a:lnTo>
                  <a:lnTo>
                    <a:pt x="21423" y="123279"/>
                  </a:lnTo>
                  <a:lnTo>
                    <a:pt x="24814" y="133453"/>
                  </a:lnTo>
                  <a:lnTo>
                    <a:pt x="28205" y="143712"/>
                  </a:lnTo>
                  <a:lnTo>
                    <a:pt x="30237" y="153010"/>
                  </a:lnTo>
                  <a:lnTo>
                    <a:pt x="29100" y="158104"/>
                  </a:lnTo>
                  <a:lnTo>
                    <a:pt x="25743" y="157363"/>
                  </a:lnTo>
                  <a:lnTo>
                    <a:pt x="21884" y="152908"/>
                  </a:lnTo>
                  <a:lnTo>
                    <a:pt x="18069" y="146272"/>
                  </a:lnTo>
                  <a:lnTo>
                    <a:pt x="14363" y="138274"/>
                  </a:lnTo>
                  <a:lnTo>
                    <a:pt x="10903" y="129070"/>
                  </a:lnTo>
                  <a:lnTo>
                    <a:pt x="7968" y="118349"/>
                  </a:lnTo>
                  <a:lnTo>
                    <a:pt x="5666" y="106050"/>
                  </a:lnTo>
                  <a:lnTo>
                    <a:pt x="3954" y="92528"/>
                  </a:lnTo>
                  <a:lnTo>
                    <a:pt x="2724" y="78378"/>
                  </a:lnTo>
                  <a:lnTo>
                    <a:pt x="1868" y="64014"/>
                  </a:lnTo>
                  <a:lnTo>
                    <a:pt x="1615" y="49963"/>
                  </a:lnTo>
                  <a:lnTo>
                    <a:pt x="2502" y="36913"/>
                  </a:lnTo>
                  <a:lnTo>
                    <a:pt x="4740" y="25156"/>
                  </a:lnTo>
                  <a:lnTo>
                    <a:pt x="8548" y="15111"/>
                  </a:lnTo>
                  <a:lnTo>
                    <a:pt x="14311" y="7485"/>
                  </a:lnTo>
                  <a:lnTo>
                    <a:pt x="22039" y="2440"/>
                  </a:lnTo>
                  <a:lnTo>
                    <a:pt x="31297" y="0"/>
                  </a:lnTo>
                  <a:lnTo>
                    <a:pt x="41413" y="316"/>
                  </a:lnTo>
                  <a:lnTo>
                    <a:pt x="51910" y="3193"/>
                  </a:lnTo>
                  <a:lnTo>
                    <a:pt x="62378" y="8188"/>
                  </a:lnTo>
                  <a:lnTo>
                    <a:pt x="72399" y="14812"/>
                  </a:lnTo>
                  <a:lnTo>
                    <a:pt x="81800" y="22625"/>
                  </a:lnTo>
                  <a:lnTo>
                    <a:pt x="90604" y="31121"/>
                  </a:lnTo>
                  <a:lnTo>
                    <a:pt x="98911" y="39736"/>
                  </a:lnTo>
                  <a:lnTo>
                    <a:pt x="106833" y="48168"/>
                  </a:lnTo>
                  <a:lnTo>
                    <a:pt x="114308" y="56812"/>
                  </a:lnTo>
                  <a:lnTo>
                    <a:pt x="121110" y="66600"/>
                  </a:lnTo>
                  <a:lnTo>
                    <a:pt x="127164" y="77968"/>
                  </a:lnTo>
                  <a:lnTo>
                    <a:pt x="132383" y="90707"/>
                  </a:lnTo>
                  <a:lnTo>
                    <a:pt x="136592" y="104256"/>
                  </a:lnTo>
                  <a:lnTo>
                    <a:pt x="139791" y="118174"/>
                  </a:lnTo>
                  <a:lnTo>
                    <a:pt x="142131" y="131816"/>
                  </a:lnTo>
                  <a:lnTo>
                    <a:pt x="144047" y="145711"/>
                  </a:lnTo>
                  <a:lnTo>
                    <a:pt x="145706" y="162188"/>
                  </a:lnTo>
                  <a:lnTo>
                    <a:pt x="147399" y="1853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0569" y="2505782"/>
              <a:ext cx="3537577" cy="147400"/>
            </a:xfrm>
            <a:custGeom>
              <a:avLst/>
              <a:gdLst/>
              <a:ahLst/>
              <a:cxnLst/>
              <a:rect l="0" t="0" r="0" b="0"/>
              <a:pathLst>
                <a:path w="3537577" h="147400">
                  <a:moveTo>
                    <a:pt x="3537576" y="0"/>
                  </a:moveTo>
                  <a:lnTo>
                    <a:pt x="3525908" y="67"/>
                  </a:lnTo>
                  <a:lnTo>
                    <a:pt x="3515419" y="707"/>
                  </a:lnTo>
                  <a:lnTo>
                    <a:pt x="3505117" y="2004"/>
                  </a:lnTo>
                  <a:lnTo>
                    <a:pt x="3494816" y="3863"/>
                  </a:lnTo>
                  <a:lnTo>
                    <a:pt x="3484472" y="6180"/>
                  </a:lnTo>
                  <a:lnTo>
                    <a:pt x="3474073" y="8842"/>
                  </a:lnTo>
                  <a:lnTo>
                    <a:pt x="3463299" y="11593"/>
                  </a:lnTo>
                  <a:lnTo>
                    <a:pt x="3451545" y="14051"/>
                  </a:lnTo>
                  <a:lnTo>
                    <a:pt x="3438559" y="16034"/>
                  </a:lnTo>
                  <a:lnTo>
                    <a:pt x="3424413" y="17532"/>
                  </a:lnTo>
                  <a:lnTo>
                    <a:pt x="3409313" y="18620"/>
                  </a:lnTo>
                  <a:lnTo>
                    <a:pt x="3393493" y="19394"/>
                  </a:lnTo>
                  <a:lnTo>
                    <a:pt x="3377311" y="20102"/>
                  </a:lnTo>
                  <a:lnTo>
                    <a:pt x="3361229" y="21117"/>
                  </a:lnTo>
                  <a:lnTo>
                    <a:pt x="3345490" y="22616"/>
                  </a:lnTo>
                  <a:lnTo>
                    <a:pt x="3330144" y="24438"/>
                  </a:lnTo>
                  <a:lnTo>
                    <a:pt x="3315146" y="26200"/>
                  </a:lnTo>
                  <a:lnTo>
                    <a:pt x="3300424" y="27680"/>
                  </a:lnTo>
                  <a:lnTo>
                    <a:pt x="3285909" y="28824"/>
                  </a:lnTo>
                  <a:lnTo>
                    <a:pt x="3271542" y="29666"/>
                  </a:lnTo>
                  <a:lnTo>
                    <a:pt x="3257280" y="30268"/>
                  </a:lnTo>
                  <a:lnTo>
                    <a:pt x="3243090" y="30688"/>
                  </a:lnTo>
                  <a:lnTo>
                    <a:pt x="3228949" y="30978"/>
                  </a:lnTo>
                  <a:lnTo>
                    <a:pt x="3214842" y="31176"/>
                  </a:lnTo>
                  <a:lnTo>
                    <a:pt x="3200758" y="31310"/>
                  </a:lnTo>
                  <a:lnTo>
                    <a:pt x="3186689" y="31401"/>
                  </a:lnTo>
                  <a:lnTo>
                    <a:pt x="3172630" y="31462"/>
                  </a:lnTo>
                  <a:lnTo>
                    <a:pt x="3158578" y="31503"/>
                  </a:lnTo>
                  <a:lnTo>
                    <a:pt x="3144531" y="31530"/>
                  </a:lnTo>
                  <a:lnTo>
                    <a:pt x="3130482" y="31548"/>
                  </a:lnTo>
                  <a:lnTo>
                    <a:pt x="3116267" y="31561"/>
                  </a:lnTo>
                  <a:lnTo>
                    <a:pt x="3101578" y="31569"/>
                  </a:lnTo>
                  <a:lnTo>
                    <a:pt x="3086289" y="31574"/>
                  </a:lnTo>
                  <a:lnTo>
                    <a:pt x="3070597" y="31578"/>
                  </a:lnTo>
                  <a:lnTo>
                    <a:pt x="3054910" y="31581"/>
                  </a:lnTo>
                  <a:lnTo>
                    <a:pt x="3039469" y="31582"/>
                  </a:lnTo>
                  <a:lnTo>
                    <a:pt x="3024338" y="31583"/>
                  </a:lnTo>
                  <a:lnTo>
                    <a:pt x="3009492" y="31584"/>
                  </a:lnTo>
                  <a:lnTo>
                    <a:pt x="2994871" y="31584"/>
                  </a:lnTo>
                  <a:lnTo>
                    <a:pt x="2980255" y="31585"/>
                  </a:lnTo>
                  <a:lnTo>
                    <a:pt x="2965289" y="31585"/>
                  </a:lnTo>
                  <a:lnTo>
                    <a:pt x="2949811" y="31585"/>
                  </a:lnTo>
                  <a:lnTo>
                    <a:pt x="2933991" y="31585"/>
                  </a:lnTo>
                  <a:lnTo>
                    <a:pt x="2918217" y="31585"/>
                  </a:lnTo>
                  <a:lnTo>
                    <a:pt x="2902712" y="31585"/>
                  </a:lnTo>
                  <a:lnTo>
                    <a:pt x="2887369" y="31585"/>
                  </a:lnTo>
                  <a:lnTo>
                    <a:pt x="2871848" y="31585"/>
                  </a:lnTo>
                  <a:lnTo>
                    <a:pt x="2855961" y="31581"/>
                  </a:lnTo>
                  <a:lnTo>
                    <a:pt x="2839681" y="31408"/>
                  </a:lnTo>
                  <a:lnTo>
                    <a:pt x="2823059" y="30760"/>
                  </a:lnTo>
                  <a:lnTo>
                    <a:pt x="2806178" y="29515"/>
                  </a:lnTo>
                  <a:lnTo>
                    <a:pt x="2789433" y="28036"/>
                  </a:lnTo>
                  <a:lnTo>
                    <a:pt x="2773498" y="27036"/>
                  </a:lnTo>
                  <a:lnTo>
                    <a:pt x="2758663" y="26882"/>
                  </a:lnTo>
                  <a:lnTo>
                    <a:pt x="2744566" y="27442"/>
                  </a:lnTo>
                  <a:lnTo>
                    <a:pt x="2730413" y="28282"/>
                  </a:lnTo>
                  <a:lnTo>
                    <a:pt x="2715737" y="29106"/>
                  </a:lnTo>
                  <a:lnTo>
                    <a:pt x="2700420" y="29795"/>
                  </a:lnTo>
                  <a:lnTo>
                    <a:pt x="2684518" y="30323"/>
                  </a:lnTo>
                  <a:lnTo>
                    <a:pt x="2668146" y="30710"/>
                  </a:lnTo>
                  <a:lnTo>
                    <a:pt x="2651422" y="30985"/>
                  </a:lnTo>
                  <a:lnTo>
                    <a:pt x="2634443" y="31177"/>
                  </a:lnTo>
                  <a:lnTo>
                    <a:pt x="2617283" y="31309"/>
                  </a:lnTo>
                  <a:lnTo>
                    <a:pt x="2599999" y="31399"/>
                  </a:lnTo>
                  <a:lnTo>
                    <a:pt x="2582629" y="31460"/>
                  </a:lnTo>
                  <a:lnTo>
                    <a:pt x="2565206" y="31506"/>
                  </a:lnTo>
                  <a:lnTo>
                    <a:pt x="2547912" y="31707"/>
                  </a:lnTo>
                  <a:lnTo>
                    <a:pt x="2531067" y="32374"/>
                  </a:lnTo>
                  <a:lnTo>
                    <a:pt x="2514804" y="33635"/>
                  </a:lnTo>
                  <a:lnTo>
                    <a:pt x="2498933" y="35296"/>
                  </a:lnTo>
                  <a:lnTo>
                    <a:pt x="2483050" y="36950"/>
                  </a:lnTo>
                  <a:lnTo>
                    <a:pt x="2466921" y="38356"/>
                  </a:lnTo>
                  <a:lnTo>
                    <a:pt x="2450646" y="39451"/>
                  </a:lnTo>
                  <a:lnTo>
                    <a:pt x="2434559" y="40261"/>
                  </a:lnTo>
                  <a:lnTo>
                    <a:pt x="2418842" y="40840"/>
                  </a:lnTo>
                  <a:lnTo>
                    <a:pt x="2403354" y="41246"/>
                  </a:lnTo>
                  <a:lnTo>
                    <a:pt x="2387736" y="41526"/>
                  </a:lnTo>
                  <a:lnTo>
                    <a:pt x="2371788" y="41717"/>
                  </a:lnTo>
                  <a:lnTo>
                    <a:pt x="2355636" y="41847"/>
                  </a:lnTo>
                  <a:lnTo>
                    <a:pt x="2339633" y="41935"/>
                  </a:lnTo>
                  <a:lnTo>
                    <a:pt x="2323976" y="41994"/>
                  </a:lnTo>
                  <a:lnTo>
                    <a:pt x="2308699" y="42034"/>
                  </a:lnTo>
                  <a:lnTo>
                    <a:pt x="2293754" y="42060"/>
                  </a:lnTo>
                  <a:lnTo>
                    <a:pt x="2279072" y="42078"/>
                  </a:lnTo>
                  <a:lnTo>
                    <a:pt x="2264584" y="42090"/>
                  </a:lnTo>
                  <a:lnTo>
                    <a:pt x="2250237" y="42098"/>
                  </a:lnTo>
                  <a:lnTo>
                    <a:pt x="2235987" y="42108"/>
                  </a:lnTo>
                  <a:lnTo>
                    <a:pt x="2221806" y="42284"/>
                  </a:lnTo>
                  <a:lnTo>
                    <a:pt x="2207672" y="42935"/>
                  </a:lnTo>
                  <a:lnTo>
                    <a:pt x="2193569" y="44185"/>
                  </a:lnTo>
                  <a:lnTo>
                    <a:pt x="2179487" y="45839"/>
                  </a:lnTo>
                  <a:lnTo>
                    <a:pt x="2165420" y="47488"/>
                  </a:lnTo>
                  <a:lnTo>
                    <a:pt x="2151363" y="48891"/>
                  </a:lnTo>
                  <a:lnTo>
                    <a:pt x="2137312" y="49984"/>
                  </a:lnTo>
                  <a:lnTo>
                    <a:pt x="2123265" y="50792"/>
                  </a:lnTo>
                  <a:lnTo>
                    <a:pt x="2109221" y="51371"/>
                  </a:lnTo>
                  <a:lnTo>
                    <a:pt x="2095179" y="51776"/>
                  </a:lnTo>
                  <a:lnTo>
                    <a:pt x="2081139" y="52055"/>
                  </a:lnTo>
                  <a:lnTo>
                    <a:pt x="2067094" y="52247"/>
                  </a:lnTo>
                  <a:lnTo>
                    <a:pt x="2052882" y="52376"/>
                  </a:lnTo>
                  <a:lnTo>
                    <a:pt x="2038195" y="52464"/>
                  </a:lnTo>
                  <a:lnTo>
                    <a:pt x="2022908" y="52523"/>
                  </a:lnTo>
                  <a:lnTo>
                    <a:pt x="2007217" y="52563"/>
                  </a:lnTo>
                  <a:lnTo>
                    <a:pt x="1991531" y="52589"/>
                  </a:lnTo>
                  <a:lnTo>
                    <a:pt x="1976085" y="52607"/>
                  </a:lnTo>
                  <a:lnTo>
                    <a:pt x="1960781" y="52619"/>
                  </a:lnTo>
                  <a:lnTo>
                    <a:pt x="1945287" y="52626"/>
                  </a:lnTo>
                  <a:lnTo>
                    <a:pt x="1929422" y="52632"/>
                  </a:lnTo>
                  <a:lnTo>
                    <a:pt x="1913327" y="52635"/>
                  </a:lnTo>
                  <a:lnTo>
                    <a:pt x="1897361" y="52637"/>
                  </a:lnTo>
                  <a:lnTo>
                    <a:pt x="1881724" y="52639"/>
                  </a:lnTo>
                  <a:lnTo>
                    <a:pt x="1866291" y="52640"/>
                  </a:lnTo>
                  <a:lnTo>
                    <a:pt x="1850709" y="52641"/>
                  </a:lnTo>
                  <a:lnTo>
                    <a:pt x="1834786" y="52641"/>
                  </a:lnTo>
                  <a:lnTo>
                    <a:pt x="1818650" y="52642"/>
                  </a:lnTo>
                  <a:lnTo>
                    <a:pt x="1802658" y="52642"/>
                  </a:lnTo>
                  <a:lnTo>
                    <a:pt x="1787004" y="52642"/>
                  </a:lnTo>
                  <a:lnTo>
                    <a:pt x="1771559" y="52642"/>
                  </a:lnTo>
                  <a:lnTo>
                    <a:pt x="1755969" y="52642"/>
                  </a:lnTo>
                  <a:lnTo>
                    <a:pt x="1740035" y="52643"/>
                  </a:lnTo>
                  <a:lnTo>
                    <a:pt x="1723723" y="52643"/>
                  </a:lnTo>
                  <a:lnTo>
                    <a:pt x="1707081" y="52643"/>
                  </a:lnTo>
                  <a:lnTo>
                    <a:pt x="1690181" y="52643"/>
                  </a:lnTo>
                  <a:lnTo>
                    <a:pt x="1673254" y="52643"/>
                  </a:lnTo>
                  <a:lnTo>
                    <a:pt x="1656664" y="52643"/>
                  </a:lnTo>
                  <a:lnTo>
                    <a:pt x="1640576" y="52643"/>
                  </a:lnTo>
                  <a:lnTo>
                    <a:pt x="1624824" y="52643"/>
                  </a:lnTo>
                  <a:lnTo>
                    <a:pt x="1609021" y="52643"/>
                  </a:lnTo>
                  <a:lnTo>
                    <a:pt x="1592945" y="52638"/>
                  </a:lnTo>
                  <a:lnTo>
                    <a:pt x="1576707" y="52465"/>
                  </a:lnTo>
                  <a:lnTo>
                    <a:pt x="1560645" y="51817"/>
                  </a:lnTo>
                  <a:lnTo>
                    <a:pt x="1544944" y="50568"/>
                  </a:lnTo>
                  <a:lnTo>
                    <a:pt x="1529467" y="48915"/>
                  </a:lnTo>
                  <a:lnTo>
                    <a:pt x="1513856" y="47267"/>
                  </a:lnTo>
                  <a:lnTo>
                    <a:pt x="1497908" y="45864"/>
                  </a:lnTo>
                  <a:lnTo>
                    <a:pt x="1481587" y="44772"/>
                  </a:lnTo>
                  <a:lnTo>
                    <a:pt x="1464938" y="43964"/>
                  </a:lnTo>
                  <a:lnTo>
                    <a:pt x="1448034" y="43386"/>
                  </a:lnTo>
                  <a:lnTo>
                    <a:pt x="1431105" y="42981"/>
                  </a:lnTo>
                  <a:lnTo>
                    <a:pt x="1414512" y="42701"/>
                  </a:lnTo>
                  <a:lnTo>
                    <a:pt x="1398423" y="42510"/>
                  </a:lnTo>
                  <a:lnTo>
                    <a:pt x="1382670" y="42380"/>
                  </a:lnTo>
                  <a:lnTo>
                    <a:pt x="1366866" y="42293"/>
                  </a:lnTo>
                  <a:lnTo>
                    <a:pt x="1350786" y="42229"/>
                  </a:lnTo>
                  <a:lnTo>
                    <a:pt x="1334375" y="42017"/>
                  </a:lnTo>
                  <a:lnTo>
                    <a:pt x="1317664" y="41342"/>
                  </a:lnTo>
                  <a:lnTo>
                    <a:pt x="1300714" y="40075"/>
                  </a:lnTo>
                  <a:lnTo>
                    <a:pt x="1283584" y="38411"/>
                  </a:lnTo>
                  <a:lnTo>
                    <a:pt x="1266325" y="36755"/>
                  </a:lnTo>
                  <a:lnTo>
                    <a:pt x="1248970" y="35347"/>
                  </a:lnTo>
                  <a:lnTo>
                    <a:pt x="1231383" y="34250"/>
                  </a:lnTo>
                  <a:lnTo>
                    <a:pt x="1213278" y="33440"/>
                  </a:lnTo>
                  <a:lnTo>
                    <a:pt x="1194542" y="32860"/>
                  </a:lnTo>
                  <a:lnTo>
                    <a:pt x="1175383" y="32454"/>
                  </a:lnTo>
                  <a:lnTo>
                    <a:pt x="1156214" y="32174"/>
                  </a:lnTo>
                  <a:lnTo>
                    <a:pt x="1137283" y="31983"/>
                  </a:lnTo>
                  <a:lnTo>
                    <a:pt x="1118654" y="31852"/>
                  </a:lnTo>
                  <a:lnTo>
                    <a:pt x="1100307" y="31765"/>
                  </a:lnTo>
                  <a:lnTo>
                    <a:pt x="1082187" y="31705"/>
                  </a:lnTo>
                  <a:lnTo>
                    <a:pt x="1064238" y="31666"/>
                  </a:lnTo>
                  <a:lnTo>
                    <a:pt x="1046413" y="31639"/>
                  </a:lnTo>
                  <a:lnTo>
                    <a:pt x="1028672" y="31621"/>
                  </a:lnTo>
                  <a:lnTo>
                    <a:pt x="1010823" y="31609"/>
                  </a:lnTo>
                  <a:lnTo>
                    <a:pt x="992540" y="31602"/>
                  </a:lnTo>
                  <a:lnTo>
                    <a:pt x="973695" y="31601"/>
                  </a:lnTo>
                  <a:lnTo>
                    <a:pt x="954801" y="31770"/>
                  </a:lnTo>
                  <a:lnTo>
                    <a:pt x="936876" y="32416"/>
                  </a:lnTo>
                  <a:lnTo>
                    <a:pt x="920405" y="33663"/>
                  </a:lnTo>
                  <a:lnTo>
                    <a:pt x="905058" y="35315"/>
                  </a:lnTo>
                  <a:lnTo>
                    <a:pt x="889991" y="36962"/>
                  </a:lnTo>
                  <a:lnTo>
                    <a:pt x="874661" y="38364"/>
                  </a:lnTo>
                  <a:lnTo>
                    <a:pt x="858718" y="39457"/>
                  </a:lnTo>
                  <a:lnTo>
                    <a:pt x="841857" y="40265"/>
                  </a:lnTo>
                  <a:lnTo>
                    <a:pt x="824019" y="40843"/>
                  </a:lnTo>
                  <a:lnTo>
                    <a:pt x="805325" y="41247"/>
                  </a:lnTo>
                  <a:lnTo>
                    <a:pt x="785952" y="41527"/>
                  </a:lnTo>
                  <a:lnTo>
                    <a:pt x="766081" y="41718"/>
                  </a:lnTo>
                  <a:lnTo>
                    <a:pt x="746180" y="41848"/>
                  </a:lnTo>
                  <a:lnTo>
                    <a:pt x="726973" y="41935"/>
                  </a:lnTo>
                  <a:lnTo>
                    <a:pt x="708802" y="41999"/>
                  </a:lnTo>
                  <a:lnTo>
                    <a:pt x="691823" y="42211"/>
                  </a:lnTo>
                  <a:lnTo>
                    <a:pt x="676178" y="42886"/>
                  </a:lnTo>
                  <a:lnTo>
                    <a:pt x="661782" y="44157"/>
                  </a:lnTo>
                  <a:lnTo>
                    <a:pt x="647773" y="45995"/>
                  </a:lnTo>
                  <a:lnTo>
                    <a:pt x="632679" y="48299"/>
                  </a:lnTo>
                  <a:lnTo>
                    <a:pt x="615768" y="50960"/>
                  </a:lnTo>
                  <a:lnTo>
                    <a:pt x="596997" y="53882"/>
                  </a:lnTo>
                  <a:lnTo>
                    <a:pt x="576641" y="56989"/>
                  </a:lnTo>
                  <a:lnTo>
                    <a:pt x="555055" y="60220"/>
                  </a:lnTo>
                  <a:lnTo>
                    <a:pt x="532561" y="63372"/>
                  </a:lnTo>
                  <a:lnTo>
                    <a:pt x="509418" y="66108"/>
                  </a:lnTo>
                  <a:lnTo>
                    <a:pt x="485835" y="68285"/>
                  </a:lnTo>
                  <a:lnTo>
                    <a:pt x="462443" y="70086"/>
                  </a:lnTo>
                  <a:lnTo>
                    <a:pt x="440265" y="71909"/>
                  </a:lnTo>
                  <a:lnTo>
                    <a:pt x="419737" y="73991"/>
                  </a:lnTo>
                  <a:lnTo>
                    <a:pt x="400156" y="76391"/>
                  </a:lnTo>
                  <a:lnTo>
                    <a:pt x="380019" y="79081"/>
                  </a:lnTo>
                  <a:lnTo>
                    <a:pt x="358516" y="82000"/>
                  </a:lnTo>
                  <a:lnTo>
                    <a:pt x="336153" y="84927"/>
                  </a:lnTo>
                  <a:lnTo>
                    <a:pt x="314347" y="87505"/>
                  </a:lnTo>
                  <a:lnTo>
                    <a:pt x="293899" y="89573"/>
                  </a:lnTo>
                  <a:lnTo>
                    <a:pt x="274948" y="91299"/>
                  </a:lnTo>
                  <a:lnTo>
                    <a:pt x="257314" y="93071"/>
                  </a:lnTo>
                  <a:lnTo>
                    <a:pt x="240714" y="95118"/>
                  </a:lnTo>
                  <a:lnTo>
                    <a:pt x="224719" y="97495"/>
                  </a:lnTo>
                  <a:lnTo>
                    <a:pt x="208805" y="100169"/>
                  </a:lnTo>
                  <a:lnTo>
                    <a:pt x="192676" y="103083"/>
                  </a:lnTo>
                  <a:lnTo>
                    <a:pt x="176244" y="106176"/>
                  </a:lnTo>
                  <a:lnTo>
                    <a:pt x="159526" y="109398"/>
                  </a:lnTo>
                  <a:lnTo>
                    <a:pt x="142579" y="112711"/>
                  </a:lnTo>
                  <a:lnTo>
                    <a:pt x="125622" y="116087"/>
                  </a:lnTo>
                  <a:lnTo>
                    <a:pt x="109012" y="119506"/>
                  </a:lnTo>
                  <a:lnTo>
                    <a:pt x="92920" y="122955"/>
                  </a:lnTo>
                  <a:lnTo>
                    <a:pt x="77506" y="126424"/>
                  </a:lnTo>
                  <a:lnTo>
                    <a:pt x="62994" y="129906"/>
                  </a:lnTo>
                  <a:lnTo>
                    <a:pt x="49430" y="133393"/>
                  </a:lnTo>
                  <a:lnTo>
                    <a:pt x="37145" y="136729"/>
                  </a:lnTo>
                  <a:lnTo>
                    <a:pt x="25634" y="139945"/>
                  </a:lnTo>
                  <a:lnTo>
                    <a:pt x="13886" y="14332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948186" y="2358383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5069" y="134"/>
                  </a:lnTo>
                  <a:lnTo>
                    <a:pt x="113299" y="1414"/>
                  </a:lnTo>
                  <a:lnTo>
                    <a:pt x="100409" y="4003"/>
                  </a:lnTo>
                  <a:lnTo>
                    <a:pt x="86561" y="7550"/>
                  </a:lnTo>
                  <a:lnTo>
                    <a:pt x="72232" y="11534"/>
                  </a:lnTo>
                  <a:lnTo>
                    <a:pt x="57782" y="15609"/>
                  </a:lnTo>
                  <a:lnTo>
                    <a:pt x="43973" y="19472"/>
                  </a:lnTo>
                  <a:lnTo>
                    <a:pt x="30690" y="23161"/>
                  </a:lnTo>
                  <a:lnTo>
                    <a:pt x="16773" y="269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211966" y="2043933"/>
            <a:ext cx="1227914" cy="497594"/>
            <a:chOff x="4211966" y="2043933"/>
            <a:chExt cx="1227914" cy="497594"/>
          </a:xfrm>
        </p:grpSpPr>
        <p:sp>
          <p:nvSpPr>
            <p:cNvPr id="98" name="Freeform 97"/>
            <p:cNvSpPr/>
            <p:nvPr/>
          </p:nvSpPr>
          <p:spPr>
            <a:xfrm>
              <a:off x="4211966" y="2043933"/>
              <a:ext cx="231061" cy="497594"/>
            </a:xfrm>
            <a:custGeom>
              <a:avLst/>
              <a:gdLst/>
              <a:ahLst/>
              <a:cxnLst/>
              <a:rect l="0" t="0" r="0" b="0"/>
              <a:pathLst>
                <a:path w="231061" h="497594">
                  <a:moveTo>
                    <a:pt x="188945" y="61766"/>
                  </a:moveTo>
                  <a:lnTo>
                    <a:pt x="183078" y="53032"/>
                  </a:lnTo>
                  <a:lnTo>
                    <a:pt x="177514" y="45325"/>
                  </a:lnTo>
                  <a:lnTo>
                    <a:pt x="171714" y="37923"/>
                  </a:lnTo>
                  <a:lnTo>
                    <a:pt x="165634" y="30662"/>
                  </a:lnTo>
                  <a:lnTo>
                    <a:pt x="159304" y="23483"/>
                  </a:lnTo>
                  <a:lnTo>
                    <a:pt x="152771" y="16371"/>
                  </a:lnTo>
                  <a:lnTo>
                    <a:pt x="145923" y="9799"/>
                  </a:lnTo>
                  <a:lnTo>
                    <a:pt x="138492" y="4678"/>
                  </a:lnTo>
                  <a:lnTo>
                    <a:pt x="130386" y="1391"/>
                  </a:lnTo>
                  <a:lnTo>
                    <a:pt x="121823" y="0"/>
                  </a:lnTo>
                  <a:lnTo>
                    <a:pt x="113230" y="505"/>
                  </a:lnTo>
                  <a:lnTo>
                    <a:pt x="104858" y="2698"/>
                  </a:lnTo>
                  <a:lnTo>
                    <a:pt x="96779" y="6253"/>
                  </a:lnTo>
                  <a:lnTo>
                    <a:pt x="88975" y="10840"/>
                  </a:lnTo>
                  <a:lnTo>
                    <a:pt x="81393" y="16181"/>
                  </a:lnTo>
                  <a:lnTo>
                    <a:pt x="73978" y="22221"/>
                  </a:lnTo>
                  <a:lnTo>
                    <a:pt x="66687" y="29105"/>
                  </a:lnTo>
                  <a:lnTo>
                    <a:pt x="59486" y="36848"/>
                  </a:lnTo>
                  <a:lnTo>
                    <a:pt x="52513" y="45336"/>
                  </a:lnTo>
                  <a:lnTo>
                    <a:pt x="46057" y="54413"/>
                  </a:lnTo>
                  <a:lnTo>
                    <a:pt x="40233" y="63932"/>
                  </a:lnTo>
                  <a:lnTo>
                    <a:pt x="35001" y="73935"/>
                  </a:lnTo>
                  <a:lnTo>
                    <a:pt x="30252" y="84635"/>
                  </a:lnTo>
                  <a:lnTo>
                    <a:pt x="25872" y="96098"/>
                  </a:lnTo>
                  <a:lnTo>
                    <a:pt x="21760" y="108406"/>
                  </a:lnTo>
                  <a:lnTo>
                    <a:pt x="17837" y="121733"/>
                  </a:lnTo>
                  <a:lnTo>
                    <a:pt x="14052" y="136067"/>
                  </a:lnTo>
                  <a:lnTo>
                    <a:pt x="10525" y="151101"/>
                  </a:lnTo>
                  <a:lnTo>
                    <a:pt x="7536" y="166338"/>
                  </a:lnTo>
                  <a:lnTo>
                    <a:pt x="5194" y="181478"/>
                  </a:lnTo>
                  <a:lnTo>
                    <a:pt x="3453" y="196576"/>
                  </a:lnTo>
                  <a:lnTo>
                    <a:pt x="2201" y="211932"/>
                  </a:lnTo>
                  <a:lnTo>
                    <a:pt x="1322" y="227708"/>
                  </a:lnTo>
                  <a:lnTo>
                    <a:pt x="714" y="243914"/>
                  </a:lnTo>
                  <a:lnTo>
                    <a:pt x="297" y="260486"/>
                  </a:lnTo>
                  <a:lnTo>
                    <a:pt x="19" y="277335"/>
                  </a:lnTo>
                  <a:lnTo>
                    <a:pt x="0" y="294056"/>
                  </a:lnTo>
                  <a:lnTo>
                    <a:pt x="520" y="309977"/>
                  </a:lnTo>
                  <a:lnTo>
                    <a:pt x="1687" y="324798"/>
                  </a:lnTo>
                  <a:lnTo>
                    <a:pt x="3454" y="338715"/>
                  </a:lnTo>
                  <a:lnTo>
                    <a:pt x="5711" y="352215"/>
                  </a:lnTo>
                  <a:lnTo>
                    <a:pt x="8346" y="365630"/>
                  </a:lnTo>
                  <a:lnTo>
                    <a:pt x="11420" y="378947"/>
                  </a:lnTo>
                  <a:lnTo>
                    <a:pt x="15161" y="391903"/>
                  </a:lnTo>
                  <a:lnTo>
                    <a:pt x="19636" y="404365"/>
                  </a:lnTo>
                  <a:lnTo>
                    <a:pt x="24607" y="416345"/>
                  </a:lnTo>
                  <a:lnTo>
                    <a:pt x="29636" y="427923"/>
                  </a:lnTo>
                  <a:lnTo>
                    <a:pt x="34466" y="439187"/>
                  </a:lnTo>
                  <a:lnTo>
                    <a:pt x="39183" y="450057"/>
                  </a:lnTo>
                  <a:lnTo>
                    <a:pt x="44111" y="460289"/>
                  </a:lnTo>
                  <a:lnTo>
                    <a:pt x="49434" y="469795"/>
                  </a:lnTo>
                  <a:lnTo>
                    <a:pt x="55503" y="478315"/>
                  </a:lnTo>
                  <a:lnTo>
                    <a:pt x="62874" y="485360"/>
                  </a:lnTo>
                  <a:lnTo>
                    <a:pt x="71724" y="490795"/>
                  </a:lnTo>
                  <a:lnTo>
                    <a:pt x="81754" y="494631"/>
                  </a:lnTo>
                  <a:lnTo>
                    <a:pt x="92398" y="496846"/>
                  </a:lnTo>
                  <a:lnTo>
                    <a:pt x="103252" y="497593"/>
                  </a:lnTo>
                  <a:lnTo>
                    <a:pt x="113961" y="496978"/>
                  </a:lnTo>
                  <a:lnTo>
                    <a:pt x="124144" y="494978"/>
                  </a:lnTo>
                  <a:lnTo>
                    <a:pt x="133655" y="491711"/>
                  </a:lnTo>
                  <a:lnTo>
                    <a:pt x="142532" y="487400"/>
                  </a:lnTo>
                  <a:lnTo>
                    <a:pt x="150887" y="482291"/>
                  </a:lnTo>
                  <a:lnTo>
                    <a:pt x="158851" y="476601"/>
                  </a:lnTo>
                  <a:lnTo>
                    <a:pt x="166694" y="470664"/>
                  </a:lnTo>
                  <a:lnTo>
                    <a:pt x="174808" y="464911"/>
                  </a:lnTo>
                  <a:lnTo>
                    <a:pt x="183373" y="459559"/>
                  </a:lnTo>
                  <a:lnTo>
                    <a:pt x="192139" y="454401"/>
                  </a:lnTo>
                  <a:lnTo>
                    <a:pt x="201478" y="448196"/>
                  </a:lnTo>
                  <a:lnTo>
                    <a:pt x="213330" y="438164"/>
                  </a:lnTo>
                  <a:lnTo>
                    <a:pt x="231060" y="419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439534" y="2316269"/>
              <a:ext cx="120627" cy="192582"/>
            </a:xfrm>
            <a:custGeom>
              <a:avLst/>
              <a:gdLst/>
              <a:ahLst/>
              <a:cxnLst/>
              <a:rect l="0" t="0" r="0" b="0"/>
              <a:pathLst>
                <a:path w="120627" h="192582">
                  <a:moveTo>
                    <a:pt x="108777" y="0"/>
                  </a:moveTo>
                  <a:lnTo>
                    <a:pt x="100042" y="3001"/>
                  </a:lnTo>
                  <a:lnTo>
                    <a:pt x="92336" y="6423"/>
                  </a:lnTo>
                  <a:lnTo>
                    <a:pt x="84934" y="10619"/>
                  </a:lnTo>
                  <a:lnTo>
                    <a:pt x="77673" y="15519"/>
                  </a:lnTo>
                  <a:lnTo>
                    <a:pt x="70494" y="21001"/>
                  </a:lnTo>
                  <a:lnTo>
                    <a:pt x="63369" y="26936"/>
                  </a:lnTo>
                  <a:lnTo>
                    <a:pt x="56278" y="33370"/>
                  </a:lnTo>
                  <a:lnTo>
                    <a:pt x="49212" y="40517"/>
                  </a:lnTo>
                  <a:lnTo>
                    <a:pt x="42161" y="48435"/>
                  </a:lnTo>
                  <a:lnTo>
                    <a:pt x="35120" y="57039"/>
                  </a:lnTo>
                  <a:lnTo>
                    <a:pt x="28087" y="66192"/>
                  </a:lnTo>
                  <a:lnTo>
                    <a:pt x="21067" y="75763"/>
                  </a:lnTo>
                  <a:lnTo>
                    <a:pt x="14387" y="85800"/>
                  </a:lnTo>
                  <a:lnTo>
                    <a:pt x="8661" y="96523"/>
                  </a:lnTo>
                  <a:lnTo>
                    <a:pt x="4155" y="107987"/>
                  </a:lnTo>
                  <a:lnTo>
                    <a:pt x="1131" y="119787"/>
                  </a:lnTo>
                  <a:lnTo>
                    <a:pt x="0" y="131175"/>
                  </a:lnTo>
                  <a:lnTo>
                    <a:pt x="799" y="141760"/>
                  </a:lnTo>
                  <a:lnTo>
                    <a:pt x="3266" y="151492"/>
                  </a:lnTo>
                  <a:lnTo>
                    <a:pt x="7050" y="160490"/>
                  </a:lnTo>
                  <a:lnTo>
                    <a:pt x="11820" y="168903"/>
                  </a:lnTo>
                  <a:lnTo>
                    <a:pt x="17629" y="176554"/>
                  </a:lnTo>
                  <a:lnTo>
                    <a:pt x="24884" y="182948"/>
                  </a:lnTo>
                  <a:lnTo>
                    <a:pt x="33680" y="187910"/>
                  </a:lnTo>
                  <a:lnTo>
                    <a:pt x="43519" y="191243"/>
                  </a:lnTo>
                  <a:lnTo>
                    <a:pt x="53508" y="192581"/>
                  </a:lnTo>
                  <a:lnTo>
                    <a:pt x="63114" y="191918"/>
                  </a:lnTo>
                  <a:lnTo>
                    <a:pt x="72172" y="189371"/>
                  </a:lnTo>
                  <a:lnTo>
                    <a:pt x="80709" y="185003"/>
                  </a:lnTo>
                  <a:lnTo>
                    <a:pt x="88813" y="179026"/>
                  </a:lnTo>
                  <a:lnTo>
                    <a:pt x="96425" y="171592"/>
                  </a:lnTo>
                  <a:lnTo>
                    <a:pt x="103326" y="162708"/>
                  </a:lnTo>
                  <a:lnTo>
                    <a:pt x="109446" y="152512"/>
                  </a:lnTo>
                  <a:lnTo>
                    <a:pt x="114539" y="141243"/>
                  </a:lnTo>
                  <a:lnTo>
                    <a:pt x="118131" y="129155"/>
                  </a:lnTo>
                  <a:lnTo>
                    <a:pt x="120100" y="116473"/>
                  </a:lnTo>
                  <a:lnTo>
                    <a:pt x="120626" y="103535"/>
                  </a:lnTo>
                  <a:lnTo>
                    <a:pt x="119998" y="90775"/>
                  </a:lnTo>
                  <a:lnTo>
                    <a:pt x="118495" y="78426"/>
                  </a:lnTo>
                  <a:lnTo>
                    <a:pt x="116031" y="66847"/>
                  </a:lnTo>
                  <a:lnTo>
                    <a:pt x="112176" y="56595"/>
                  </a:lnTo>
                  <a:lnTo>
                    <a:pt x="106809" y="47849"/>
                  </a:lnTo>
                  <a:lnTo>
                    <a:pt x="100171" y="40418"/>
                  </a:lnTo>
                  <a:lnTo>
                    <a:pt x="91830" y="33093"/>
                  </a:lnTo>
                  <a:lnTo>
                    <a:pt x="78820" y="24113"/>
                  </a:lnTo>
                  <a:lnTo>
                    <a:pt x="5613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579896" y="2350839"/>
              <a:ext cx="126343" cy="144415"/>
            </a:xfrm>
            <a:custGeom>
              <a:avLst/>
              <a:gdLst/>
              <a:ahLst/>
              <a:cxnLst/>
              <a:rect l="0" t="0" r="0" b="0"/>
              <a:pathLst>
                <a:path w="126343" h="144415">
                  <a:moveTo>
                    <a:pt x="0" y="39130"/>
                  </a:moveTo>
                  <a:lnTo>
                    <a:pt x="2934" y="47998"/>
                  </a:lnTo>
                  <a:lnTo>
                    <a:pt x="5716" y="56985"/>
                  </a:lnTo>
                  <a:lnTo>
                    <a:pt x="8616" y="66985"/>
                  </a:lnTo>
                  <a:lnTo>
                    <a:pt x="11656" y="78138"/>
                  </a:lnTo>
                  <a:lnTo>
                    <a:pt x="14821" y="90598"/>
                  </a:lnTo>
                  <a:lnTo>
                    <a:pt x="18076" y="104273"/>
                  </a:lnTo>
                  <a:lnTo>
                    <a:pt x="21054" y="117622"/>
                  </a:lnTo>
                  <a:lnTo>
                    <a:pt x="22636" y="126867"/>
                  </a:lnTo>
                  <a:lnTo>
                    <a:pt x="22276" y="129910"/>
                  </a:lnTo>
                  <a:lnTo>
                    <a:pt x="20736" y="128171"/>
                  </a:lnTo>
                  <a:lnTo>
                    <a:pt x="18679" y="123126"/>
                  </a:lnTo>
                  <a:lnTo>
                    <a:pt x="16667" y="115601"/>
                  </a:lnTo>
                  <a:lnTo>
                    <a:pt x="14982" y="106197"/>
                  </a:lnTo>
                  <a:lnTo>
                    <a:pt x="13850" y="95566"/>
                  </a:lnTo>
                  <a:lnTo>
                    <a:pt x="13538" y="84407"/>
                  </a:lnTo>
                  <a:lnTo>
                    <a:pt x="14107" y="73146"/>
                  </a:lnTo>
                  <a:lnTo>
                    <a:pt x="15454" y="61968"/>
                  </a:lnTo>
                  <a:lnTo>
                    <a:pt x="17421" y="50926"/>
                  </a:lnTo>
                  <a:lnTo>
                    <a:pt x="19861" y="40023"/>
                  </a:lnTo>
                  <a:lnTo>
                    <a:pt x="22972" y="29565"/>
                  </a:lnTo>
                  <a:lnTo>
                    <a:pt x="27270" y="20140"/>
                  </a:lnTo>
                  <a:lnTo>
                    <a:pt x="32941" y="11997"/>
                  </a:lnTo>
                  <a:lnTo>
                    <a:pt x="39869" y="5547"/>
                  </a:lnTo>
                  <a:lnTo>
                    <a:pt x="47814" y="1494"/>
                  </a:lnTo>
                  <a:lnTo>
                    <a:pt x="56522" y="0"/>
                  </a:lnTo>
                  <a:lnTo>
                    <a:pt x="65452" y="929"/>
                  </a:lnTo>
                  <a:lnTo>
                    <a:pt x="73827" y="4128"/>
                  </a:lnTo>
                  <a:lnTo>
                    <a:pt x="81266" y="9277"/>
                  </a:lnTo>
                  <a:lnTo>
                    <a:pt x="87750" y="15967"/>
                  </a:lnTo>
                  <a:lnTo>
                    <a:pt x="93421" y="23811"/>
                  </a:lnTo>
                  <a:lnTo>
                    <a:pt x="98459" y="32487"/>
                  </a:lnTo>
                  <a:lnTo>
                    <a:pt x="103032" y="41750"/>
                  </a:lnTo>
                  <a:lnTo>
                    <a:pt x="107272" y="51419"/>
                  </a:lnTo>
                  <a:lnTo>
                    <a:pt x="111274" y="61373"/>
                  </a:lnTo>
                  <a:lnTo>
                    <a:pt x="114948" y="71684"/>
                  </a:lnTo>
                  <a:lnTo>
                    <a:pt x="118035" y="82599"/>
                  </a:lnTo>
                  <a:lnTo>
                    <a:pt x="120444" y="94186"/>
                  </a:lnTo>
                  <a:lnTo>
                    <a:pt x="122235" y="105776"/>
                  </a:lnTo>
                  <a:lnTo>
                    <a:pt x="123713" y="117187"/>
                  </a:lnTo>
                  <a:lnTo>
                    <a:pt x="125008" y="129419"/>
                  </a:lnTo>
                  <a:lnTo>
                    <a:pt x="126342" y="144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716767" y="2349725"/>
              <a:ext cx="157928" cy="177115"/>
            </a:xfrm>
            <a:custGeom>
              <a:avLst/>
              <a:gdLst/>
              <a:ahLst/>
              <a:cxnLst/>
              <a:rect l="0" t="0" r="0" b="0"/>
              <a:pathLst>
                <a:path w="157928" h="177115">
                  <a:moveTo>
                    <a:pt x="0" y="29715"/>
                  </a:moveTo>
                  <a:lnTo>
                    <a:pt x="2934" y="38516"/>
                  </a:lnTo>
                  <a:lnTo>
                    <a:pt x="5716" y="46863"/>
                  </a:lnTo>
                  <a:lnTo>
                    <a:pt x="8615" y="55566"/>
                  </a:lnTo>
                  <a:lnTo>
                    <a:pt x="11656" y="64860"/>
                  </a:lnTo>
                  <a:lnTo>
                    <a:pt x="14821" y="75003"/>
                  </a:lnTo>
                  <a:lnTo>
                    <a:pt x="18085" y="86049"/>
                  </a:lnTo>
                  <a:lnTo>
                    <a:pt x="21422" y="97888"/>
                  </a:lnTo>
                  <a:lnTo>
                    <a:pt x="24814" y="110358"/>
                  </a:lnTo>
                  <a:lnTo>
                    <a:pt x="28205" y="123257"/>
                  </a:lnTo>
                  <a:lnTo>
                    <a:pt x="30256" y="134857"/>
                  </a:lnTo>
                  <a:lnTo>
                    <a:pt x="29812" y="141832"/>
                  </a:lnTo>
                  <a:lnTo>
                    <a:pt x="28239" y="142898"/>
                  </a:lnTo>
                  <a:lnTo>
                    <a:pt x="26517" y="139121"/>
                  </a:lnTo>
                  <a:lnTo>
                    <a:pt x="25030" y="131765"/>
                  </a:lnTo>
                  <a:lnTo>
                    <a:pt x="23869" y="121633"/>
                  </a:lnTo>
                  <a:lnTo>
                    <a:pt x="23017" y="109376"/>
                  </a:lnTo>
                  <a:lnTo>
                    <a:pt x="22578" y="95868"/>
                  </a:lnTo>
                  <a:lnTo>
                    <a:pt x="22798" y="82166"/>
                  </a:lnTo>
                  <a:lnTo>
                    <a:pt x="23760" y="68872"/>
                  </a:lnTo>
                  <a:lnTo>
                    <a:pt x="25557" y="56331"/>
                  </a:lnTo>
                  <a:lnTo>
                    <a:pt x="28365" y="44824"/>
                  </a:lnTo>
                  <a:lnTo>
                    <a:pt x="32185" y="34384"/>
                  </a:lnTo>
                  <a:lnTo>
                    <a:pt x="37040" y="25033"/>
                  </a:lnTo>
                  <a:lnTo>
                    <a:pt x="43047" y="16881"/>
                  </a:lnTo>
                  <a:lnTo>
                    <a:pt x="50162" y="9887"/>
                  </a:lnTo>
                  <a:lnTo>
                    <a:pt x="58211" y="4356"/>
                  </a:lnTo>
                  <a:lnTo>
                    <a:pt x="66984" y="995"/>
                  </a:lnTo>
                  <a:lnTo>
                    <a:pt x="76281" y="0"/>
                  </a:lnTo>
                  <a:lnTo>
                    <a:pt x="85625" y="1282"/>
                  </a:lnTo>
                  <a:lnTo>
                    <a:pt x="94284" y="4726"/>
                  </a:lnTo>
                  <a:lnTo>
                    <a:pt x="101919" y="10042"/>
                  </a:lnTo>
                  <a:lnTo>
                    <a:pt x="108536" y="16846"/>
                  </a:lnTo>
                  <a:lnTo>
                    <a:pt x="114295" y="24767"/>
                  </a:lnTo>
                  <a:lnTo>
                    <a:pt x="119394" y="33495"/>
                  </a:lnTo>
                  <a:lnTo>
                    <a:pt x="124006" y="42793"/>
                  </a:lnTo>
                  <a:lnTo>
                    <a:pt x="128273" y="52486"/>
                  </a:lnTo>
                  <a:lnTo>
                    <a:pt x="132298" y="62455"/>
                  </a:lnTo>
                  <a:lnTo>
                    <a:pt x="136157" y="72777"/>
                  </a:lnTo>
                  <a:lnTo>
                    <a:pt x="139902" y="83698"/>
                  </a:lnTo>
                  <a:lnTo>
                    <a:pt x="143565" y="95305"/>
                  </a:lnTo>
                  <a:lnTo>
                    <a:pt x="147020" y="107503"/>
                  </a:lnTo>
                  <a:lnTo>
                    <a:pt x="150327" y="121620"/>
                  </a:lnTo>
                  <a:lnTo>
                    <a:pt x="153778" y="142251"/>
                  </a:lnTo>
                  <a:lnTo>
                    <a:pt x="157927" y="17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83188" y="2337248"/>
              <a:ext cx="128378" cy="168568"/>
            </a:xfrm>
            <a:custGeom>
              <a:avLst/>
              <a:gdLst/>
              <a:ahLst/>
              <a:cxnLst/>
              <a:rect l="0" t="0" r="0" b="0"/>
              <a:pathLst>
                <a:path w="128378" h="168568">
                  <a:moveTo>
                    <a:pt x="12563" y="105363"/>
                  </a:moveTo>
                  <a:lnTo>
                    <a:pt x="21364" y="102362"/>
                  </a:lnTo>
                  <a:lnTo>
                    <a:pt x="29711" y="98940"/>
                  </a:lnTo>
                  <a:lnTo>
                    <a:pt x="38410" y="94748"/>
                  </a:lnTo>
                  <a:lnTo>
                    <a:pt x="47531" y="90021"/>
                  </a:lnTo>
                  <a:lnTo>
                    <a:pt x="57025" y="85188"/>
                  </a:lnTo>
                  <a:lnTo>
                    <a:pt x="66813" y="80501"/>
                  </a:lnTo>
                  <a:lnTo>
                    <a:pt x="76654" y="75720"/>
                  </a:lnTo>
                  <a:lnTo>
                    <a:pt x="86180" y="70221"/>
                  </a:lnTo>
                  <a:lnTo>
                    <a:pt x="95194" y="63707"/>
                  </a:lnTo>
                  <a:lnTo>
                    <a:pt x="103042" y="56195"/>
                  </a:lnTo>
                  <a:lnTo>
                    <a:pt x="108570" y="47850"/>
                  </a:lnTo>
                  <a:lnTo>
                    <a:pt x="111350" y="38871"/>
                  </a:lnTo>
                  <a:lnTo>
                    <a:pt x="111435" y="29757"/>
                  </a:lnTo>
                  <a:lnTo>
                    <a:pt x="108991" y="21259"/>
                  </a:lnTo>
                  <a:lnTo>
                    <a:pt x="104381" y="13745"/>
                  </a:lnTo>
                  <a:lnTo>
                    <a:pt x="97900" y="7552"/>
                  </a:lnTo>
                  <a:lnTo>
                    <a:pt x="89672" y="3140"/>
                  </a:lnTo>
                  <a:lnTo>
                    <a:pt x="79932" y="592"/>
                  </a:lnTo>
                  <a:lnTo>
                    <a:pt x="69312" y="0"/>
                  </a:lnTo>
                  <a:lnTo>
                    <a:pt x="58725" y="1639"/>
                  </a:lnTo>
                  <a:lnTo>
                    <a:pt x="48688" y="5448"/>
                  </a:lnTo>
                  <a:lnTo>
                    <a:pt x="39492" y="11257"/>
                  </a:lnTo>
                  <a:lnTo>
                    <a:pt x="31388" y="18967"/>
                  </a:lnTo>
                  <a:lnTo>
                    <a:pt x="24383" y="28332"/>
                  </a:lnTo>
                  <a:lnTo>
                    <a:pt x="18322" y="38854"/>
                  </a:lnTo>
                  <a:lnTo>
                    <a:pt x="13001" y="49900"/>
                  </a:lnTo>
                  <a:lnTo>
                    <a:pt x="8238" y="61066"/>
                  </a:lnTo>
                  <a:lnTo>
                    <a:pt x="4206" y="72171"/>
                  </a:lnTo>
                  <a:lnTo>
                    <a:pt x="1400" y="83160"/>
                  </a:lnTo>
                  <a:lnTo>
                    <a:pt x="0" y="94033"/>
                  </a:lnTo>
                  <a:lnTo>
                    <a:pt x="43" y="104811"/>
                  </a:lnTo>
                  <a:lnTo>
                    <a:pt x="1594" y="115514"/>
                  </a:lnTo>
                  <a:lnTo>
                    <a:pt x="4532" y="126155"/>
                  </a:lnTo>
                  <a:lnTo>
                    <a:pt x="8775" y="136421"/>
                  </a:lnTo>
                  <a:lnTo>
                    <a:pt x="14365" y="145709"/>
                  </a:lnTo>
                  <a:lnTo>
                    <a:pt x="21196" y="153760"/>
                  </a:lnTo>
                  <a:lnTo>
                    <a:pt x="29052" y="160318"/>
                  </a:lnTo>
                  <a:lnTo>
                    <a:pt x="37695" y="164974"/>
                  </a:lnTo>
                  <a:lnTo>
                    <a:pt x="46916" y="167691"/>
                  </a:lnTo>
                  <a:lnTo>
                    <a:pt x="56546" y="168567"/>
                  </a:lnTo>
                  <a:lnTo>
                    <a:pt x="66464" y="167650"/>
                  </a:lnTo>
                  <a:lnTo>
                    <a:pt x="76570" y="165158"/>
                  </a:lnTo>
                  <a:lnTo>
                    <a:pt x="86539" y="161708"/>
                  </a:lnTo>
                  <a:lnTo>
                    <a:pt x="96897" y="157890"/>
                  </a:lnTo>
                  <a:lnTo>
                    <a:pt x="109671" y="153375"/>
                  </a:lnTo>
                  <a:lnTo>
                    <a:pt x="128377" y="1474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041347" y="2358383"/>
              <a:ext cx="117617" cy="139506"/>
            </a:xfrm>
            <a:custGeom>
              <a:avLst/>
              <a:gdLst/>
              <a:ahLst/>
              <a:cxnLst/>
              <a:rect l="0" t="0" r="0" b="0"/>
              <a:pathLst>
                <a:path w="117617" h="139506">
                  <a:moveTo>
                    <a:pt x="86031" y="0"/>
                  </a:moveTo>
                  <a:lnTo>
                    <a:pt x="74363" y="134"/>
                  </a:lnTo>
                  <a:lnTo>
                    <a:pt x="63874" y="1414"/>
                  </a:lnTo>
                  <a:lnTo>
                    <a:pt x="53581" y="4017"/>
                  </a:lnTo>
                  <a:lnTo>
                    <a:pt x="43626" y="8082"/>
                  </a:lnTo>
                  <a:lnTo>
                    <a:pt x="34578" y="14011"/>
                  </a:lnTo>
                  <a:lnTo>
                    <a:pt x="26695" y="21846"/>
                  </a:lnTo>
                  <a:lnTo>
                    <a:pt x="19918" y="31172"/>
                  </a:lnTo>
                  <a:lnTo>
                    <a:pt x="14053" y="41331"/>
                  </a:lnTo>
                  <a:lnTo>
                    <a:pt x="8895" y="51860"/>
                  </a:lnTo>
                  <a:lnTo>
                    <a:pt x="4582" y="62520"/>
                  </a:lnTo>
                  <a:lnTo>
                    <a:pt x="1582" y="73201"/>
                  </a:lnTo>
                  <a:lnTo>
                    <a:pt x="47" y="83859"/>
                  </a:lnTo>
                  <a:lnTo>
                    <a:pt x="0" y="94320"/>
                  </a:lnTo>
                  <a:lnTo>
                    <a:pt x="1488" y="104279"/>
                  </a:lnTo>
                  <a:lnTo>
                    <a:pt x="4389" y="113601"/>
                  </a:lnTo>
                  <a:lnTo>
                    <a:pt x="8778" y="121998"/>
                  </a:lnTo>
                  <a:lnTo>
                    <a:pt x="14997" y="128961"/>
                  </a:lnTo>
                  <a:lnTo>
                    <a:pt x="23059" y="134336"/>
                  </a:lnTo>
                  <a:lnTo>
                    <a:pt x="32387" y="137963"/>
                  </a:lnTo>
                  <a:lnTo>
                    <a:pt x="42025" y="139505"/>
                  </a:lnTo>
                  <a:lnTo>
                    <a:pt x="51390" y="138987"/>
                  </a:lnTo>
                  <a:lnTo>
                    <a:pt x="60286" y="136708"/>
                  </a:lnTo>
                  <a:lnTo>
                    <a:pt x="68713" y="133053"/>
                  </a:lnTo>
                  <a:lnTo>
                    <a:pt x="76745" y="128387"/>
                  </a:lnTo>
                  <a:lnTo>
                    <a:pt x="84363" y="123305"/>
                  </a:lnTo>
                  <a:lnTo>
                    <a:pt x="92290" y="118132"/>
                  </a:lnTo>
                  <a:lnTo>
                    <a:pt x="102342" y="112422"/>
                  </a:lnTo>
                  <a:lnTo>
                    <a:pt x="11761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32663" y="2105699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4"/>
                  </a:lnTo>
                  <a:lnTo>
                    <a:pt x="0" y="111240"/>
                  </a:lnTo>
                  <a:lnTo>
                    <a:pt x="0" y="129004"/>
                  </a:lnTo>
                  <a:lnTo>
                    <a:pt x="0" y="146838"/>
                  </a:lnTo>
                  <a:lnTo>
                    <a:pt x="0" y="165166"/>
                  </a:lnTo>
                  <a:lnTo>
                    <a:pt x="0" y="183935"/>
                  </a:lnTo>
                  <a:lnTo>
                    <a:pt x="0" y="202782"/>
                  </a:lnTo>
                  <a:lnTo>
                    <a:pt x="4" y="221470"/>
                  </a:lnTo>
                  <a:lnTo>
                    <a:pt x="177" y="239921"/>
                  </a:lnTo>
                  <a:lnTo>
                    <a:pt x="826" y="258142"/>
                  </a:lnTo>
                  <a:lnTo>
                    <a:pt x="2074" y="276171"/>
                  </a:lnTo>
                  <a:lnTo>
                    <a:pt x="3727" y="293886"/>
                  </a:lnTo>
                  <a:lnTo>
                    <a:pt x="5375" y="311022"/>
                  </a:lnTo>
                  <a:lnTo>
                    <a:pt x="6782" y="327478"/>
                  </a:lnTo>
                  <a:lnTo>
                    <a:pt x="8048" y="343310"/>
                  </a:lnTo>
                  <a:lnTo>
                    <a:pt x="9505" y="358635"/>
                  </a:lnTo>
                  <a:lnTo>
                    <a:pt x="11332" y="373558"/>
                  </a:lnTo>
                  <a:lnTo>
                    <a:pt x="13398" y="387580"/>
                  </a:lnTo>
                  <a:lnTo>
                    <a:pt x="15549" y="400976"/>
                  </a:lnTo>
                  <a:lnTo>
                    <a:pt x="17976" y="414926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64207" y="2253098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90724" y="0"/>
                  </a:lnTo>
                  <a:lnTo>
                    <a:pt x="277453" y="0"/>
                  </a:lnTo>
                  <a:lnTo>
                    <a:pt x="264247" y="0"/>
                  </a:lnTo>
                  <a:lnTo>
                    <a:pt x="250732" y="0"/>
                  </a:lnTo>
                  <a:lnTo>
                    <a:pt x="236576" y="0"/>
                  </a:lnTo>
                  <a:lnTo>
                    <a:pt x="221665" y="0"/>
                  </a:lnTo>
                  <a:lnTo>
                    <a:pt x="205900" y="0"/>
                  </a:lnTo>
                  <a:lnTo>
                    <a:pt x="189106" y="0"/>
                  </a:lnTo>
                  <a:lnTo>
                    <a:pt x="171297" y="5"/>
                  </a:lnTo>
                  <a:lnTo>
                    <a:pt x="152949" y="178"/>
                  </a:lnTo>
                  <a:lnTo>
                    <a:pt x="134866" y="826"/>
                  </a:lnTo>
                  <a:lnTo>
                    <a:pt x="117485" y="2074"/>
                  </a:lnTo>
                  <a:lnTo>
                    <a:pt x="100884" y="3727"/>
                  </a:lnTo>
                  <a:lnTo>
                    <a:pt x="84969" y="5375"/>
                  </a:lnTo>
                  <a:lnTo>
                    <a:pt x="69609" y="6783"/>
                  </a:lnTo>
                  <a:lnTo>
                    <a:pt x="55078" y="8080"/>
                  </a:lnTo>
                  <a:lnTo>
                    <a:pt x="40533" y="9909"/>
                  </a:lnTo>
                  <a:lnTo>
                    <a:pt x="23575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89998" y="2274155"/>
              <a:ext cx="149882" cy="231628"/>
            </a:xfrm>
            <a:custGeom>
              <a:avLst/>
              <a:gdLst/>
              <a:ahLst/>
              <a:cxnLst/>
              <a:rect l="0" t="0" r="0" b="0"/>
              <a:pathLst>
                <a:path w="149882" h="231628">
                  <a:moveTo>
                    <a:pt x="132178" y="0"/>
                  </a:moveTo>
                  <a:lnTo>
                    <a:pt x="120443" y="134"/>
                  </a:lnTo>
                  <a:lnTo>
                    <a:pt x="109314" y="1415"/>
                  </a:lnTo>
                  <a:lnTo>
                    <a:pt x="97725" y="4008"/>
                  </a:lnTo>
                  <a:lnTo>
                    <a:pt x="85909" y="7727"/>
                  </a:lnTo>
                  <a:lnTo>
                    <a:pt x="74546" y="12360"/>
                  </a:lnTo>
                  <a:lnTo>
                    <a:pt x="63992" y="17693"/>
                  </a:lnTo>
                  <a:lnTo>
                    <a:pt x="54118" y="23540"/>
                  </a:lnTo>
                  <a:lnTo>
                    <a:pt x="44498" y="29754"/>
                  </a:lnTo>
                  <a:lnTo>
                    <a:pt x="34851" y="36230"/>
                  </a:lnTo>
                  <a:lnTo>
                    <a:pt x="25388" y="43051"/>
                  </a:lnTo>
                  <a:lnTo>
                    <a:pt x="16707" y="50468"/>
                  </a:lnTo>
                  <a:lnTo>
                    <a:pt x="9105" y="58562"/>
                  </a:lnTo>
                  <a:lnTo>
                    <a:pt x="3205" y="66949"/>
                  </a:lnTo>
                  <a:lnTo>
                    <a:pt x="62" y="74892"/>
                  </a:lnTo>
                  <a:lnTo>
                    <a:pt x="0" y="82005"/>
                  </a:lnTo>
                  <a:lnTo>
                    <a:pt x="2876" y="88085"/>
                  </a:lnTo>
                  <a:lnTo>
                    <a:pt x="8454" y="92944"/>
                  </a:lnTo>
                  <a:lnTo>
                    <a:pt x="16318" y="96617"/>
                  </a:lnTo>
                  <a:lnTo>
                    <a:pt x="26136" y="99287"/>
                  </a:lnTo>
                  <a:lnTo>
                    <a:pt x="37758" y="101178"/>
                  </a:lnTo>
                  <a:lnTo>
                    <a:pt x="50929" y="102503"/>
                  </a:lnTo>
                  <a:lnTo>
                    <a:pt x="65006" y="103752"/>
                  </a:lnTo>
                  <a:lnTo>
                    <a:pt x="79067" y="105665"/>
                  </a:lnTo>
                  <a:lnTo>
                    <a:pt x="92591" y="108589"/>
                  </a:lnTo>
                  <a:lnTo>
                    <a:pt x="105280" y="112522"/>
                  </a:lnTo>
                  <a:lnTo>
                    <a:pt x="116883" y="117304"/>
                  </a:lnTo>
                  <a:lnTo>
                    <a:pt x="127377" y="122752"/>
                  </a:lnTo>
                  <a:lnTo>
                    <a:pt x="136424" y="129019"/>
                  </a:lnTo>
                  <a:lnTo>
                    <a:pt x="143306" y="136582"/>
                  </a:lnTo>
                  <a:lnTo>
                    <a:pt x="147817" y="145585"/>
                  </a:lnTo>
                  <a:lnTo>
                    <a:pt x="149881" y="155562"/>
                  </a:lnTo>
                  <a:lnTo>
                    <a:pt x="149306" y="165644"/>
                  </a:lnTo>
                  <a:lnTo>
                    <a:pt x="146251" y="175307"/>
                  </a:lnTo>
                  <a:lnTo>
                    <a:pt x="141135" y="184233"/>
                  </a:lnTo>
                  <a:lnTo>
                    <a:pt x="134429" y="192149"/>
                  </a:lnTo>
                  <a:lnTo>
                    <a:pt x="126557" y="199024"/>
                  </a:lnTo>
                  <a:lnTo>
                    <a:pt x="117851" y="204996"/>
                  </a:lnTo>
                  <a:lnTo>
                    <a:pt x="108563" y="210256"/>
                  </a:lnTo>
                  <a:lnTo>
                    <a:pt x="98870" y="214982"/>
                  </a:lnTo>
                  <a:lnTo>
                    <a:pt x="88735" y="219161"/>
                  </a:lnTo>
                  <a:lnTo>
                    <a:pt x="77939" y="222596"/>
                  </a:lnTo>
                  <a:lnTo>
                    <a:pt x="66431" y="225241"/>
                  </a:lnTo>
                  <a:lnTo>
                    <a:pt x="54894" y="227192"/>
                  </a:lnTo>
                  <a:lnTo>
                    <a:pt x="43526" y="228796"/>
                  </a:lnTo>
                  <a:lnTo>
                    <a:pt x="31327" y="230193"/>
                  </a:lnTo>
                  <a:lnTo>
                    <a:pt x="1636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5718027" y="1960780"/>
            <a:ext cx="4417025" cy="829272"/>
            <a:chOff x="5718027" y="1960780"/>
            <a:chExt cx="4417025" cy="829272"/>
          </a:xfrm>
        </p:grpSpPr>
        <p:sp>
          <p:nvSpPr>
            <p:cNvPr id="108" name="Freeform 107"/>
            <p:cNvSpPr/>
            <p:nvPr/>
          </p:nvSpPr>
          <p:spPr>
            <a:xfrm>
              <a:off x="5718027" y="2263626"/>
              <a:ext cx="251632" cy="180673"/>
            </a:xfrm>
            <a:custGeom>
              <a:avLst/>
              <a:gdLst/>
              <a:ahLst/>
              <a:cxnLst/>
              <a:rect l="0" t="0" r="0" b="0"/>
              <a:pathLst>
                <a:path w="251632" h="180673">
                  <a:moveTo>
                    <a:pt x="9475" y="31586"/>
                  </a:moveTo>
                  <a:lnTo>
                    <a:pt x="6609" y="40454"/>
                  </a:lnTo>
                  <a:lnTo>
                    <a:pt x="4467" y="49441"/>
                  </a:lnTo>
                  <a:lnTo>
                    <a:pt x="2864" y="59437"/>
                  </a:lnTo>
                  <a:lnTo>
                    <a:pt x="1683" y="70417"/>
                  </a:lnTo>
                  <a:lnTo>
                    <a:pt x="834" y="82229"/>
                  </a:lnTo>
                  <a:lnTo>
                    <a:pt x="242" y="94687"/>
                  </a:lnTo>
                  <a:lnTo>
                    <a:pt x="0" y="107625"/>
                  </a:lnTo>
                  <a:lnTo>
                    <a:pt x="364" y="120906"/>
                  </a:lnTo>
                  <a:lnTo>
                    <a:pt x="1433" y="134405"/>
                  </a:lnTo>
                  <a:lnTo>
                    <a:pt x="3474" y="147229"/>
                  </a:lnTo>
                  <a:lnTo>
                    <a:pt x="6979" y="157789"/>
                  </a:lnTo>
                  <a:lnTo>
                    <a:pt x="12077" y="165398"/>
                  </a:lnTo>
                  <a:lnTo>
                    <a:pt x="18434" y="170029"/>
                  </a:lnTo>
                  <a:lnTo>
                    <a:pt x="25457" y="171864"/>
                  </a:lnTo>
                  <a:lnTo>
                    <a:pt x="32731" y="171317"/>
                  </a:lnTo>
                  <a:lnTo>
                    <a:pt x="40054" y="168733"/>
                  </a:lnTo>
                  <a:lnTo>
                    <a:pt x="47342" y="164282"/>
                  </a:lnTo>
                  <a:lnTo>
                    <a:pt x="54570" y="158227"/>
                  </a:lnTo>
                  <a:lnTo>
                    <a:pt x="61576" y="150895"/>
                  </a:lnTo>
                  <a:lnTo>
                    <a:pt x="68060" y="142606"/>
                  </a:lnTo>
                  <a:lnTo>
                    <a:pt x="73921" y="133656"/>
                  </a:lnTo>
                  <a:lnTo>
                    <a:pt x="79746" y="125462"/>
                  </a:lnTo>
                  <a:lnTo>
                    <a:pt x="86246" y="121508"/>
                  </a:lnTo>
                  <a:lnTo>
                    <a:pt x="92697" y="123419"/>
                  </a:lnTo>
                  <a:lnTo>
                    <a:pt x="98200" y="129333"/>
                  </a:lnTo>
                  <a:lnTo>
                    <a:pt x="103028" y="137512"/>
                  </a:lnTo>
                  <a:lnTo>
                    <a:pt x="107810" y="146501"/>
                  </a:lnTo>
                  <a:lnTo>
                    <a:pt x="112919" y="155478"/>
                  </a:lnTo>
                  <a:lnTo>
                    <a:pt x="118781" y="163800"/>
                  </a:lnTo>
                  <a:lnTo>
                    <a:pt x="125984" y="170791"/>
                  </a:lnTo>
                  <a:lnTo>
                    <a:pt x="134703" y="176219"/>
                  </a:lnTo>
                  <a:lnTo>
                    <a:pt x="144469" y="179730"/>
                  </a:lnTo>
                  <a:lnTo>
                    <a:pt x="154398" y="180672"/>
                  </a:lnTo>
                  <a:lnTo>
                    <a:pt x="163958" y="178941"/>
                  </a:lnTo>
                  <a:lnTo>
                    <a:pt x="172984" y="175036"/>
                  </a:lnTo>
                  <a:lnTo>
                    <a:pt x="181498" y="169752"/>
                  </a:lnTo>
                  <a:lnTo>
                    <a:pt x="189591" y="163678"/>
                  </a:lnTo>
                  <a:lnTo>
                    <a:pt x="197366" y="156842"/>
                  </a:lnTo>
                  <a:lnTo>
                    <a:pt x="204907" y="148824"/>
                  </a:lnTo>
                  <a:lnTo>
                    <a:pt x="212279" y="139470"/>
                  </a:lnTo>
                  <a:lnTo>
                    <a:pt x="219369" y="128900"/>
                  </a:lnTo>
                  <a:lnTo>
                    <a:pt x="225903" y="117348"/>
                  </a:lnTo>
                  <a:lnTo>
                    <a:pt x="231775" y="105054"/>
                  </a:lnTo>
                  <a:lnTo>
                    <a:pt x="236870" y="92222"/>
                  </a:lnTo>
                  <a:lnTo>
                    <a:pt x="240994" y="79008"/>
                  </a:lnTo>
                  <a:lnTo>
                    <a:pt x="244137" y="65545"/>
                  </a:lnTo>
                  <a:lnTo>
                    <a:pt x="246440" y="52327"/>
                  </a:lnTo>
                  <a:lnTo>
                    <a:pt x="248325" y="38822"/>
                  </a:lnTo>
                  <a:lnTo>
                    <a:pt x="249960" y="22728"/>
                  </a:lnTo>
                  <a:lnTo>
                    <a:pt x="251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89254" y="2305741"/>
              <a:ext cx="108631" cy="154695"/>
            </a:xfrm>
            <a:custGeom>
              <a:avLst/>
              <a:gdLst/>
              <a:ahLst/>
              <a:cxnLst/>
              <a:rect l="0" t="0" r="0" b="0"/>
              <a:pathLst>
                <a:path w="108631" h="154695">
                  <a:moveTo>
                    <a:pt x="75160" y="0"/>
                  </a:moveTo>
                  <a:lnTo>
                    <a:pt x="66426" y="3000"/>
                  </a:lnTo>
                  <a:lnTo>
                    <a:pt x="58719" y="6423"/>
                  </a:lnTo>
                  <a:lnTo>
                    <a:pt x="51317" y="10619"/>
                  </a:lnTo>
                  <a:lnTo>
                    <a:pt x="44056" y="15519"/>
                  </a:lnTo>
                  <a:lnTo>
                    <a:pt x="36877" y="21000"/>
                  </a:lnTo>
                  <a:lnTo>
                    <a:pt x="29756" y="26935"/>
                  </a:lnTo>
                  <a:lnTo>
                    <a:pt x="22839" y="33370"/>
                  </a:lnTo>
                  <a:lnTo>
                    <a:pt x="16420" y="40517"/>
                  </a:lnTo>
                  <a:lnTo>
                    <a:pt x="10632" y="48439"/>
                  </a:lnTo>
                  <a:lnTo>
                    <a:pt x="5763" y="57215"/>
                  </a:lnTo>
                  <a:lnTo>
                    <a:pt x="2323" y="67017"/>
                  </a:lnTo>
                  <a:lnTo>
                    <a:pt x="457" y="77832"/>
                  </a:lnTo>
                  <a:lnTo>
                    <a:pt x="0" y="89349"/>
                  </a:lnTo>
                  <a:lnTo>
                    <a:pt x="675" y="101072"/>
                  </a:lnTo>
                  <a:lnTo>
                    <a:pt x="2208" y="112686"/>
                  </a:lnTo>
                  <a:lnTo>
                    <a:pt x="4693" y="123753"/>
                  </a:lnTo>
                  <a:lnTo>
                    <a:pt x="8562" y="133653"/>
                  </a:lnTo>
                  <a:lnTo>
                    <a:pt x="13938" y="142145"/>
                  </a:lnTo>
                  <a:lnTo>
                    <a:pt x="20496" y="148846"/>
                  </a:lnTo>
                  <a:lnTo>
                    <a:pt x="27662" y="153074"/>
                  </a:lnTo>
                  <a:lnTo>
                    <a:pt x="35040" y="154694"/>
                  </a:lnTo>
                  <a:lnTo>
                    <a:pt x="42604" y="154020"/>
                  </a:lnTo>
                  <a:lnTo>
                    <a:pt x="50587" y="151525"/>
                  </a:lnTo>
                  <a:lnTo>
                    <a:pt x="59095" y="147663"/>
                  </a:lnTo>
                  <a:lnTo>
                    <a:pt x="67773" y="142651"/>
                  </a:lnTo>
                  <a:lnTo>
                    <a:pt x="75920" y="136473"/>
                  </a:lnTo>
                  <a:lnTo>
                    <a:pt x="83178" y="129211"/>
                  </a:lnTo>
                  <a:lnTo>
                    <a:pt x="89526" y="121048"/>
                  </a:lnTo>
                  <a:lnTo>
                    <a:pt x="95099" y="112192"/>
                  </a:lnTo>
                  <a:lnTo>
                    <a:pt x="100059" y="102825"/>
                  </a:lnTo>
                  <a:lnTo>
                    <a:pt x="104238" y="93093"/>
                  </a:lnTo>
                  <a:lnTo>
                    <a:pt x="107149" y="83108"/>
                  </a:lnTo>
                  <a:lnTo>
                    <a:pt x="108623" y="72952"/>
                  </a:lnTo>
                  <a:lnTo>
                    <a:pt x="108630" y="62844"/>
                  </a:lnTo>
                  <a:lnTo>
                    <a:pt x="107115" y="53131"/>
                  </a:lnTo>
                  <a:lnTo>
                    <a:pt x="104201" y="43981"/>
                  </a:lnTo>
                  <a:lnTo>
                    <a:pt x="99973" y="35871"/>
                  </a:lnTo>
                  <a:lnTo>
                    <a:pt x="94394" y="29634"/>
                  </a:lnTo>
                  <a:lnTo>
                    <a:pt x="87537" y="25551"/>
                  </a:lnTo>
                  <a:lnTo>
                    <a:pt x="79475" y="22812"/>
                  </a:lnTo>
                  <a:lnTo>
                    <a:pt x="68998" y="21365"/>
                  </a:lnTo>
                  <a:lnTo>
                    <a:pt x="5410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80228" y="2303977"/>
              <a:ext cx="94757" cy="153197"/>
            </a:xfrm>
            <a:custGeom>
              <a:avLst/>
              <a:gdLst/>
              <a:ahLst/>
              <a:cxnLst/>
              <a:rect l="0" t="0" r="0" b="0"/>
              <a:pathLst>
                <a:path w="94757" h="153197">
                  <a:moveTo>
                    <a:pt x="0" y="117577"/>
                  </a:moveTo>
                  <a:lnTo>
                    <a:pt x="2933" y="126378"/>
                  </a:lnTo>
                  <a:lnTo>
                    <a:pt x="5716" y="134725"/>
                  </a:lnTo>
                  <a:lnTo>
                    <a:pt x="8576" y="143372"/>
                  </a:lnTo>
                  <a:lnTo>
                    <a:pt x="10184" y="150560"/>
                  </a:lnTo>
                  <a:lnTo>
                    <a:pt x="9378" y="153196"/>
                  </a:lnTo>
                  <a:lnTo>
                    <a:pt x="7562" y="150640"/>
                  </a:lnTo>
                  <a:lnTo>
                    <a:pt x="5690" y="143741"/>
                  </a:lnTo>
                  <a:lnTo>
                    <a:pt x="4115" y="133755"/>
                  </a:lnTo>
                  <a:lnTo>
                    <a:pt x="2900" y="121920"/>
                  </a:lnTo>
                  <a:lnTo>
                    <a:pt x="2012" y="109069"/>
                  </a:lnTo>
                  <a:lnTo>
                    <a:pt x="1379" y="95675"/>
                  </a:lnTo>
                  <a:lnTo>
                    <a:pt x="938" y="81992"/>
                  </a:lnTo>
                  <a:lnTo>
                    <a:pt x="648" y="68167"/>
                  </a:lnTo>
                  <a:lnTo>
                    <a:pt x="959" y="54762"/>
                  </a:lnTo>
                  <a:lnTo>
                    <a:pt x="2765" y="42737"/>
                  </a:lnTo>
                  <a:lnTo>
                    <a:pt x="6429" y="32499"/>
                  </a:lnTo>
                  <a:lnTo>
                    <a:pt x="11842" y="23962"/>
                  </a:lnTo>
                  <a:lnTo>
                    <a:pt x="18689" y="16829"/>
                  </a:lnTo>
                  <a:lnTo>
                    <a:pt x="26629" y="10778"/>
                  </a:lnTo>
                  <a:lnTo>
                    <a:pt x="35364" y="5847"/>
                  </a:lnTo>
                  <a:lnTo>
                    <a:pt x="44664" y="2423"/>
                  </a:lnTo>
                  <a:lnTo>
                    <a:pt x="54344" y="592"/>
                  </a:lnTo>
                  <a:lnTo>
                    <a:pt x="63826" y="8"/>
                  </a:lnTo>
                  <a:lnTo>
                    <a:pt x="73058" y="0"/>
                  </a:lnTo>
                  <a:lnTo>
                    <a:pt x="82850" y="567"/>
                  </a:lnTo>
                  <a:lnTo>
                    <a:pt x="94756" y="1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94182" y="2074095"/>
              <a:ext cx="120559" cy="400103"/>
            </a:xfrm>
            <a:custGeom>
              <a:avLst/>
              <a:gdLst/>
              <a:ahLst/>
              <a:cxnLst/>
              <a:rect l="0" t="0" r="0" b="0"/>
              <a:pathLst>
                <a:path w="120559" h="400103">
                  <a:moveTo>
                    <a:pt x="86087" y="305345"/>
                  </a:moveTo>
                  <a:lnTo>
                    <a:pt x="83019" y="293811"/>
                  </a:lnTo>
                  <a:lnTo>
                    <a:pt x="78957" y="284603"/>
                  </a:lnTo>
                  <a:lnTo>
                    <a:pt x="73464" y="276908"/>
                  </a:lnTo>
                  <a:lnTo>
                    <a:pt x="66704" y="270844"/>
                  </a:lnTo>
                  <a:lnTo>
                    <a:pt x="58907" y="267078"/>
                  </a:lnTo>
                  <a:lnTo>
                    <a:pt x="50319" y="265791"/>
                  </a:lnTo>
                  <a:lnTo>
                    <a:pt x="41479" y="267032"/>
                  </a:lnTo>
                  <a:lnTo>
                    <a:pt x="33170" y="270974"/>
                  </a:lnTo>
                  <a:lnTo>
                    <a:pt x="25777" y="277435"/>
                  </a:lnTo>
                  <a:lnTo>
                    <a:pt x="19326" y="285821"/>
                  </a:lnTo>
                  <a:lnTo>
                    <a:pt x="13677" y="295342"/>
                  </a:lnTo>
                  <a:lnTo>
                    <a:pt x="8663" y="305441"/>
                  </a:lnTo>
                  <a:lnTo>
                    <a:pt x="4446" y="315810"/>
                  </a:lnTo>
                  <a:lnTo>
                    <a:pt x="1510" y="326296"/>
                  </a:lnTo>
                  <a:lnTo>
                    <a:pt x="19" y="336829"/>
                  </a:lnTo>
                  <a:lnTo>
                    <a:pt x="0" y="347376"/>
                  </a:lnTo>
                  <a:lnTo>
                    <a:pt x="1506" y="357925"/>
                  </a:lnTo>
                  <a:lnTo>
                    <a:pt x="4415" y="368452"/>
                  </a:lnTo>
                  <a:lnTo>
                    <a:pt x="8640" y="378302"/>
                  </a:lnTo>
                  <a:lnTo>
                    <a:pt x="14216" y="386247"/>
                  </a:lnTo>
                  <a:lnTo>
                    <a:pt x="21034" y="391765"/>
                  </a:lnTo>
                  <a:lnTo>
                    <a:pt x="28711" y="394824"/>
                  </a:lnTo>
                  <a:lnTo>
                    <a:pt x="36702" y="395521"/>
                  </a:lnTo>
                  <a:lnTo>
                    <a:pt x="44662" y="394171"/>
                  </a:lnTo>
                  <a:lnTo>
                    <a:pt x="52293" y="391029"/>
                  </a:lnTo>
                  <a:lnTo>
                    <a:pt x="59265" y="386196"/>
                  </a:lnTo>
                  <a:lnTo>
                    <a:pt x="65469" y="379875"/>
                  </a:lnTo>
                  <a:lnTo>
                    <a:pt x="70974" y="372194"/>
                  </a:lnTo>
                  <a:lnTo>
                    <a:pt x="75915" y="363138"/>
                  </a:lnTo>
                  <a:lnTo>
                    <a:pt x="80427" y="352827"/>
                  </a:lnTo>
                  <a:lnTo>
                    <a:pt x="84630" y="341649"/>
                  </a:lnTo>
                  <a:lnTo>
                    <a:pt x="88614" y="330154"/>
                  </a:lnTo>
                  <a:lnTo>
                    <a:pt x="92445" y="318675"/>
                  </a:lnTo>
                  <a:lnTo>
                    <a:pt x="96172" y="307018"/>
                  </a:lnTo>
                  <a:lnTo>
                    <a:pt x="99828" y="294593"/>
                  </a:lnTo>
                  <a:lnTo>
                    <a:pt x="103436" y="281115"/>
                  </a:lnTo>
                  <a:lnTo>
                    <a:pt x="107012" y="266452"/>
                  </a:lnTo>
                  <a:lnTo>
                    <a:pt x="110565" y="250465"/>
                  </a:lnTo>
                  <a:lnTo>
                    <a:pt x="114095" y="233222"/>
                  </a:lnTo>
                  <a:lnTo>
                    <a:pt x="117278" y="214929"/>
                  </a:lnTo>
                  <a:lnTo>
                    <a:pt x="119504" y="195826"/>
                  </a:lnTo>
                  <a:lnTo>
                    <a:pt x="120521" y="176131"/>
                  </a:lnTo>
                  <a:lnTo>
                    <a:pt x="120558" y="156180"/>
                  </a:lnTo>
                  <a:lnTo>
                    <a:pt x="120126" y="136406"/>
                  </a:lnTo>
                  <a:lnTo>
                    <a:pt x="119575" y="117037"/>
                  </a:lnTo>
                  <a:lnTo>
                    <a:pt x="118903" y="98268"/>
                  </a:lnTo>
                  <a:lnTo>
                    <a:pt x="117852" y="80351"/>
                  </a:lnTo>
                  <a:lnTo>
                    <a:pt x="116297" y="63338"/>
                  </a:lnTo>
                  <a:lnTo>
                    <a:pt x="114254" y="47285"/>
                  </a:lnTo>
                  <a:lnTo>
                    <a:pt x="111803" y="32336"/>
                  </a:lnTo>
                  <a:lnTo>
                    <a:pt x="109027" y="18491"/>
                  </a:lnTo>
                  <a:lnTo>
                    <a:pt x="105548" y="6681"/>
                  </a:lnTo>
                  <a:lnTo>
                    <a:pt x="101020" y="0"/>
                  </a:lnTo>
                  <a:lnTo>
                    <a:pt x="96475" y="27"/>
                  </a:lnTo>
                  <a:lnTo>
                    <a:pt x="93019" y="4783"/>
                  </a:lnTo>
                  <a:lnTo>
                    <a:pt x="90830" y="12784"/>
                  </a:lnTo>
                  <a:lnTo>
                    <a:pt x="89919" y="23307"/>
                  </a:lnTo>
                  <a:lnTo>
                    <a:pt x="90144" y="35812"/>
                  </a:lnTo>
                  <a:lnTo>
                    <a:pt x="91125" y="49979"/>
                  </a:lnTo>
                  <a:lnTo>
                    <a:pt x="92330" y="65711"/>
                  </a:lnTo>
                  <a:lnTo>
                    <a:pt x="93442" y="82813"/>
                  </a:lnTo>
                  <a:lnTo>
                    <a:pt x="94341" y="100691"/>
                  </a:lnTo>
                  <a:lnTo>
                    <a:pt x="95020" y="118461"/>
                  </a:lnTo>
                  <a:lnTo>
                    <a:pt x="95513" y="135643"/>
                  </a:lnTo>
                  <a:lnTo>
                    <a:pt x="95862" y="152451"/>
                  </a:lnTo>
                  <a:lnTo>
                    <a:pt x="96104" y="169571"/>
                  </a:lnTo>
                  <a:lnTo>
                    <a:pt x="96274" y="187384"/>
                  </a:lnTo>
                  <a:lnTo>
                    <a:pt x="96560" y="205791"/>
                  </a:lnTo>
                  <a:lnTo>
                    <a:pt x="97285" y="224387"/>
                  </a:lnTo>
                  <a:lnTo>
                    <a:pt x="98590" y="242899"/>
                  </a:lnTo>
                  <a:lnTo>
                    <a:pt x="100450" y="261060"/>
                  </a:lnTo>
                  <a:lnTo>
                    <a:pt x="102770" y="278554"/>
                  </a:lnTo>
                  <a:lnTo>
                    <a:pt x="105437" y="295280"/>
                  </a:lnTo>
                  <a:lnTo>
                    <a:pt x="108193" y="311307"/>
                  </a:lnTo>
                  <a:lnTo>
                    <a:pt x="110656" y="326770"/>
                  </a:lnTo>
                  <a:lnTo>
                    <a:pt x="112641" y="341790"/>
                  </a:lnTo>
                  <a:lnTo>
                    <a:pt x="114145" y="355877"/>
                  </a:lnTo>
                  <a:lnTo>
                    <a:pt x="115400" y="369324"/>
                  </a:lnTo>
                  <a:lnTo>
                    <a:pt x="116513" y="383317"/>
                  </a:lnTo>
                  <a:lnTo>
                    <a:pt x="117673" y="400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75530" y="2274155"/>
              <a:ext cx="144899" cy="207591"/>
            </a:xfrm>
            <a:custGeom>
              <a:avLst/>
              <a:gdLst/>
              <a:ahLst/>
              <a:cxnLst/>
              <a:rect l="0" t="0" r="0" b="0"/>
              <a:pathLst>
                <a:path w="144899" h="207591">
                  <a:moveTo>
                    <a:pt x="83723" y="0"/>
                  </a:moveTo>
                  <a:lnTo>
                    <a:pt x="69188" y="3001"/>
                  </a:lnTo>
                  <a:lnTo>
                    <a:pt x="56558" y="6423"/>
                  </a:lnTo>
                  <a:lnTo>
                    <a:pt x="44662" y="10624"/>
                  </a:lnTo>
                  <a:lnTo>
                    <a:pt x="33526" y="15697"/>
                  </a:lnTo>
                  <a:lnTo>
                    <a:pt x="23631" y="21827"/>
                  </a:lnTo>
                  <a:lnTo>
                    <a:pt x="15159" y="29010"/>
                  </a:lnTo>
                  <a:lnTo>
                    <a:pt x="8313" y="37097"/>
                  </a:lnTo>
                  <a:lnTo>
                    <a:pt x="3461" y="45892"/>
                  </a:lnTo>
                  <a:lnTo>
                    <a:pt x="620" y="55199"/>
                  </a:lnTo>
                  <a:lnTo>
                    <a:pt x="0" y="64377"/>
                  </a:lnTo>
                  <a:lnTo>
                    <a:pt x="2153" y="72394"/>
                  </a:lnTo>
                  <a:lnTo>
                    <a:pt x="7121" y="78778"/>
                  </a:lnTo>
                  <a:lnTo>
                    <a:pt x="14523" y="83571"/>
                  </a:lnTo>
                  <a:lnTo>
                    <a:pt x="23841" y="87036"/>
                  </a:lnTo>
                  <a:lnTo>
                    <a:pt x="34581" y="89484"/>
                  </a:lnTo>
                  <a:lnTo>
                    <a:pt x="46179" y="91351"/>
                  </a:lnTo>
                  <a:lnTo>
                    <a:pt x="58021" y="93162"/>
                  </a:lnTo>
                  <a:lnTo>
                    <a:pt x="69751" y="95211"/>
                  </a:lnTo>
                  <a:lnTo>
                    <a:pt x="81083" y="97745"/>
                  </a:lnTo>
                  <a:lnTo>
                    <a:pt x="91700" y="101050"/>
                  </a:lnTo>
                  <a:lnTo>
                    <a:pt x="101509" y="105202"/>
                  </a:lnTo>
                  <a:lnTo>
                    <a:pt x="110589" y="110108"/>
                  </a:lnTo>
                  <a:lnTo>
                    <a:pt x="119082" y="115618"/>
                  </a:lnTo>
                  <a:lnTo>
                    <a:pt x="127121" y="121590"/>
                  </a:lnTo>
                  <a:lnTo>
                    <a:pt x="134334" y="128226"/>
                  </a:lnTo>
                  <a:lnTo>
                    <a:pt x="139897" y="136044"/>
                  </a:lnTo>
                  <a:lnTo>
                    <a:pt x="143478" y="145222"/>
                  </a:lnTo>
                  <a:lnTo>
                    <a:pt x="144898" y="155318"/>
                  </a:lnTo>
                  <a:lnTo>
                    <a:pt x="143881" y="165480"/>
                  </a:lnTo>
                  <a:lnTo>
                    <a:pt x="140522" y="175192"/>
                  </a:lnTo>
                  <a:lnTo>
                    <a:pt x="135030" y="183982"/>
                  </a:lnTo>
                  <a:lnTo>
                    <a:pt x="127540" y="191274"/>
                  </a:lnTo>
                  <a:lnTo>
                    <a:pt x="118323" y="196912"/>
                  </a:lnTo>
                  <a:lnTo>
                    <a:pt x="107730" y="201069"/>
                  </a:lnTo>
                  <a:lnTo>
                    <a:pt x="96105" y="204040"/>
                  </a:lnTo>
                  <a:lnTo>
                    <a:pt x="83747" y="206116"/>
                  </a:lnTo>
                  <a:lnTo>
                    <a:pt x="71291" y="207352"/>
                  </a:lnTo>
                  <a:lnTo>
                    <a:pt x="58389" y="207590"/>
                  </a:lnTo>
                  <a:lnTo>
                    <a:pt x="42794" y="205738"/>
                  </a:lnTo>
                  <a:lnTo>
                    <a:pt x="2055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900587" y="2295212"/>
              <a:ext cx="105500" cy="172155"/>
            </a:xfrm>
            <a:custGeom>
              <a:avLst/>
              <a:gdLst/>
              <a:ahLst/>
              <a:cxnLst/>
              <a:rect l="0" t="0" r="0" b="0"/>
              <a:pathLst>
                <a:path w="105500" h="172155">
                  <a:moveTo>
                    <a:pt x="90335" y="0"/>
                  </a:moveTo>
                  <a:lnTo>
                    <a:pt x="78734" y="3001"/>
                  </a:lnTo>
                  <a:lnTo>
                    <a:pt x="68886" y="6423"/>
                  </a:lnTo>
                  <a:lnTo>
                    <a:pt x="59880" y="10619"/>
                  </a:lnTo>
                  <a:lnTo>
                    <a:pt x="51438" y="15520"/>
                  </a:lnTo>
                  <a:lnTo>
                    <a:pt x="43412" y="21001"/>
                  </a:lnTo>
                  <a:lnTo>
                    <a:pt x="35693" y="26936"/>
                  </a:lnTo>
                  <a:lnTo>
                    <a:pt x="28361" y="33371"/>
                  </a:lnTo>
                  <a:lnTo>
                    <a:pt x="21659" y="40517"/>
                  </a:lnTo>
                  <a:lnTo>
                    <a:pt x="15672" y="48444"/>
                  </a:lnTo>
                  <a:lnTo>
                    <a:pt x="10499" y="57394"/>
                  </a:lnTo>
                  <a:lnTo>
                    <a:pt x="6323" y="67844"/>
                  </a:lnTo>
                  <a:lnTo>
                    <a:pt x="3148" y="79907"/>
                  </a:lnTo>
                  <a:lnTo>
                    <a:pt x="1000" y="93076"/>
                  </a:lnTo>
                  <a:lnTo>
                    <a:pt x="0" y="106447"/>
                  </a:lnTo>
                  <a:lnTo>
                    <a:pt x="112" y="119469"/>
                  </a:lnTo>
                  <a:lnTo>
                    <a:pt x="1492" y="131802"/>
                  </a:lnTo>
                  <a:lnTo>
                    <a:pt x="4546" y="143158"/>
                  </a:lnTo>
                  <a:lnTo>
                    <a:pt x="9343" y="153477"/>
                  </a:lnTo>
                  <a:lnTo>
                    <a:pt x="15666" y="162235"/>
                  </a:lnTo>
                  <a:lnTo>
                    <a:pt x="23197" y="168391"/>
                  </a:lnTo>
                  <a:lnTo>
                    <a:pt x="31627" y="171605"/>
                  </a:lnTo>
                  <a:lnTo>
                    <a:pt x="40538" y="172154"/>
                  </a:lnTo>
                  <a:lnTo>
                    <a:pt x="49434" y="170554"/>
                  </a:lnTo>
                  <a:lnTo>
                    <a:pt x="58041" y="167334"/>
                  </a:lnTo>
                  <a:lnTo>
                    <a:pt x="66293" y="162940"/>
                  </a:lnTo>
                  <a:lnTo>
                    <a:pt x="74221" y="157716"/>
                  </a:lnTo>
                  <a:lnTo>
                    <a:pt x="81880" y="151902"/>
                  </a:lnTo>
                  <a:lnTo>
                    <a:pt x="89008" y="145188"/>
                  </a:lnTo>
                  <a:lnTo>
                    <a:pt x="95044" y="136778"/>
                  </a:lnTo>
                  <a:lnTo>
                    <a:pt x="99767" y="126381"/>
                  </a:lnTo>
                  <a:lnTo>
                    <a:pt x="103108" y="114481"/>
                  </a:lnTo>
                  <a:lnTo>
                    <a:pt x="104984" y="102036"/>
                  </a:lnTo>
                  <a:lnTo>
                    <a:pt x="105499" y="89672"/>
                  </a:lnTo>
                  <a:lnTo>
                    <a:pt x="104728" y="77796"/>
                  </a:lnTo>
                  <a:lnTo>
                    <a:pt x="102622" y="66755"/>
                  </a:lnTo>
                  <a:lnTo>
                    <a:pt x="99284" y="56645"/>
                  </a:lnTo>
                  <a:lnTo>
                    <a:pt x="94849" y="47859"/>
                  </a:lnTo>
                  <a:lnTo>
                    <a:pt x="88766" y="40428"/>
                  </a:lnTo>
                  <a:lnTo>
                    <a:pt x="78269" y="34816"/>
                  </a:lnTo>
                  <a:lnTo>
                    <a:pt x="5875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47837" y="2263626"/>
              <a:ext cx="101013" cy="191967"/>
            </a:xfrm>
            <a:custGeom>
              <a:avLst/>
              <a:gdLst/>
              <a:ahLst/>
              <a:cxnLst/>
              <a:rect l="0" t="0" r="0" b="0"/>
              <a:pathLst>
                <a:path w="101013" h="191967">
                  <a:moveTo>
                    <a:pt x="16785" y="115814"/>
                  </a:moveTo>
                  <a:lnTo>
                    <a:pt x="19718" y="127482"/>
                  </a:lnTo>
                  <a:lnTo>
                    <a:pt x="22501" y="137971"/>
                  </a:lnTo>
                  <a:lnTo>
                    <a:pt x="25400" y="148273"/>
                  </a:lnTo>
                  <a:lnTo>
                    <a:pt x="28441" y="158574"/>
                  </a:lnTo>
                  <a:lnTo>
                    <a:pt x="31606" y="168918"/>
                  </a:lnTo>
                  <a:lnTo>
                    <a:pt x="34831" y="179258"/>
                  </a:lnTo>
                  <a:lnTo>
                    <a:pt x="36754" y="187853"/>
                  </a:lnTo>
                  <a:lnTo>
                    <a:pt x="36044" y="191966"/>
                  </a:lnTo>
                  <a:lnTo>
                    <a:pt x="33761" y="191465"/>
                  </a:lnTo>
                  <a:lnTo>
                    <a:pt x="30750" y="187531"/>
                  </a:lnTo>
                  <a:lnTo>
                    <a:pt x="27415" y="181300"/>
                  </a:lnTo>
                  <a:lnTo>
                    <a:pt x="23946" y="173576"/>
                  </a:lnTo>
                  <a:lnTo>
                    <a:pt x="20425" y="164884"/>
                  </a:lnTo>
                  <a:lnTo>
                    <a:pt x="16889" y="155563"/>
                  </a:lnTo>
                  <a:lnTo>
                    <a:pt x="13354" y="145831"/>
                  </a:lnTo>
                  <a:lnTo>
                    <a:pt x="9827" y="135825"/>
                  </a:lnTo>
                  <a:lnTo>
                    <a:pt x="6473" y="125473"/>
                  </a:lnTo>
                  <a:lnTo>
                    <a:pt x="3600" y="114527"/>
                  </a:lnTo>
                  <a:lnTo>
                    <a:pt x="1345" y="102909"/>
                  </a:lnTo>
                  <a:lnTo>
                    <a:pt x="0" y="91003"/>
                  </a:lnTo>
                  <a:lnTo>
                    <a:pt x="80" y="79543"/>
                  </a:lnTo>
                  <a:lnTo>
                    <a:pt x="1729" y="68910"/>
                  </a:lnTo>
                  <a:lnTo>
                    <a:pt x="4787" y="59145"/>
                  </a:lnTo>
                  <a:lnTo>
                    <a:pt x="8974" y="50125"/>
                  </a:lnTo>
                  <a:lnTo>
                    <a:pt x="14014" y="41692"/>
                  </a:lnTo>
                  <a:lnTo>
                    <a:pt x="19837" y="33859"/>
                  </a:lnTo>
                  <a:lnTo>
                    <a:pt x="26569" y="26810"/>
                  </a:lnTo>
                  <a:lnTo>
                    <a:pt x="34205" y="20586"/>
                  </a:lnTo>
                  <a:lnTo>
                    <a:pt x="42740" y="15236"/>
                  </a:lnTo>
                  <a:lnTo>
                    <a:pt x="53385" y="10367"/>
                  </a:lnTo>
                  <a:lnTo>
                    <a:pt x="70429" y="5551"/>
                  </a:lnTo>
                  <a:lnTo>
                    <a:pt x="1010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385629" y="2283925"/>
              <a:ext cx="215947" cy="176346"/>
            </a:xfrm>
            <a:custGeom>
              <a:avLst/>
              <a:gdLst/>
              <a:ahLst/>
              <a:cxnLst/>
              <a:rect l="0" t="0" r="0" b="0"/>
              <a:pathLst>
                <a:path w="215947" h="176346">
                  <a:moveTo>
                    <a:pt x="142247" y="95515"/>
                  </a:moveTo>
                  <a:lnTo>
                    <a:pt x="142179" y="83847"/>
                  </a:lnTo>
                  <a:lnTo>
                    <a:pt x="141539" y="73359"/>
                  </a:lnTo>
                  <a:lnTo>
                    <a:pt x="140238" y="63061"/>
                  </a:lnTo>
                  <a:lnTo>
                    <a:pt x="138205" y="52932"/>
                  </a:lnTo>
                  <a:lnTo>
                    <a:pt x="135241" y="43237"/>
                  </a:lnTo>
                  <a:lnTo>
                    <a:pt x="131316" y="34105"/>
                  </a:lnTo>
                  <a:lnTo>
                    <a:pt x="126395" y="25675"/>
                  </a:lnTo>
                  <a:lnTo>
                    <a:pt x="120343" y="18162"/>
                  </a:lnTo>
                  <a:lnTo>
                    <a:pt x="113193" y="11601"/>
                  </a:lnTo>
                  <a:lnTo>
                    <a:pt x="104953" y="6195"/>
                  </a:lnTo>
                  <a:lnTo>
                    <a:pt x="95519" y="2387"/>
                  </a:lnTo>
                  <a:lnTo>
                    <a:pt x="84955" y="280"/>
                  </a:lnTo>
                  <a:lnTo>
                    <a:pt x="73607" y="0"/>
                  </a:lnTo>
                  <a:lnTo>
                    <a:pt x="61999" y="1856"/>
                  </a:lnTo>
                  <a:lnTo>
                    <a:pt x="50462" y="5811"/>
                  </a:lnTo>
                  <a:lnTo>
                    <a:pt x="39445" y="11549"/>
                  </a:lnTo>
                  <a:lnTo>
                    <a:pt x="29581" y="18680"/>
                  </a:lnTo>
                  <a:lnTo>
                    <a:pt x="21102" y="26847"/>
                  </a:lnTo>
                  <a:lnTo>
                    <a:pt x="14072" y="35921"/>
                  </a:lnTo>
                  <a:lnTo>
                    <a:pt x="8557" y="45989"/>
                  </a:lnTo>
                  <a:lnTo>
                    <a:pt x="4442" y="57019"/>
                  </a:lnTo>
                  <a:lnTo>
                    <a:pt x="1641" y="68866"/>
                  </a:lnTo>
                  <a:lnTo>
                    <a:pt x="194" y="81350"/>
                  </a:lnTo>
                  <a:lnTo>
                    <a:pt x="0" y="94301"/>
                  </a:lnTo>
                  <a:lnTo>
                    <a:pt x="1003" y="107422"/>
                  </a:lnTo>
                  <a:lnTo>
                    <a:pt x="3269" y="120304"/>
                  </a:lnTo>
                  <a:lnTo>
                    <a:pt x="6729" y="132735"/>
                  </a:lnTo>
                  <a:lnTo>
                    <a:pt x="11510" y="144370"/>
                  </a:lnTo>
                  <a:lnTo>
                    <a:pt x="17999" y="154659"/>
                  </a:lnTo>
                  <a:lnTo>
                    <a:pt x="26248" y="163416"/>
                  </a:lnTo>
                  <a:lnTo>
                    <a:pt x="35701" y="170296"/>
                  </a:lnTo>
                  <a:lnTo>
                    <a:pt x="45425" y="174645"/>
                  </a:lnTo>
                  <a:lnTo>
                    <a:pt x="54848" y="176345"/>
                  </a:lnTo>
                  <a:lnTo>
                    <a:pt x="63782" y="175726"/>
                  </a:lnTo>
                  <a:lnTo>
                    <a:pt x="72235" y="173268"/>
                  </a:lnTo>
                  <a:lnTo>
                    <a:pt x="80284" y="169426"/>
                  </a:lnTo>
                  <a:lnTo>
                    <a:pt x="87858" y="164257"/>
                  </a:lnTo>
                  <a:lnTo>
                    <a:pt x="94733" y="157441"/>
                  </a:lnTo>
                  <a:lnTo>
                    <a:pt x="100840" y="148933"/>
                  </a:lnTo>
                  <a:lnTo>
                    <a:pt x="106096" y="138950"/>
                  </a:lnTo>
                  <a:lnTo>
                    <a:pt x="110329" y="127800"/>
                  </a:lnTo>
                  <a:lnTo>
                    <a:pt x="113559" y="115811"/>
                  </a:lnTo>
                  <a:lnTo>
                    <a:pt x="116460" y="104404"/>
                  </a:lnTo>
                  <a:lnTo>
                    <a:pt x="120226" y="97339"/>
                  </a:lnTo>
                  <a:lnTo>
                    <a:pt x="125028" y="96817"/>
                  </a:lnTo>
                  <a:lnTo>
                    <a:pt x="130261" y="101123"/>
                  </a:lnTo>
                  <a:lnTo>
                    <a:pt x="135970" y="108309"/>
                  </a:lnTo>
                  <a:lnTo>
                    <a:pt x="142471" y="116692"/>
                  </a:lnTo>
                  <a:lnTo>
                    <a:pt x="149869" y="125293"/>
                  </a:lnTo>
                  <a:lnTo>
                    <a:pt x="158084" y="133210"/>
                  </a:lnTo>
                  <a:lnTo>
                    <a:pt x="166955" y="139406"/>
                  </a:lnTo>
                  <a:lnTo>
                    <a:pt x="176308" y="143506"/>
                  </a:lnTo>
                  <a:lnTo>
                    <a:pt x="185550" y="145822"/>
                  </a:lnTo>
                  <a:lnTo>
                    <a:pt x="194588" y="147279"/>
                  </a:lnTo>
                  <a:lnTo>
                    <a:pt x="204211" y="148003"/>
                  </a:lnTo>
                  <a:lnTo>
                    <a:pt x="215946" y="1481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59503" y="2273452"/>
              <a:ext cx="217594" cy="516600"/>
            </a:xfrm>
            <a:custGeom>
              <a:avLst/>
              <a:gdLst/>
              <a:ahLst/>
              <a:cxnLst/>
              <a:rect l="0" t="0" r="0" b="0"/>
              <a:pathLst>
                <a:path w="217594" h="516600">
                  <a:moveTo>
                    <a:pt x="157927" y="116517"/>
                  </a:moveTo>
                  <a:lnTo>
                    <a:pt x="163728" y="110582"/>
                  </a:lnTo>
                  <a:lnTo>
                    <a:pt x="168652" y="104377"/>
                  </a:lnTo>
                  <a:lnTo>
                    <a:pt x="173146" y="97277"/>
                  </a:lnTo>
                  <a:lnTo>
                    <a:pt x="177021" y="89164"/>
                  </a:lnTo>
                  <a:lnTo>
                    <a:pt x="179737" y="79869"/>
                  </a:lnTo>
                  <a:lnTo>
                    <a:pt x="181088" y="69431"/>
                  </a:lnTo>
                  <a:lnTo>
                    <a:pt x="181016" y="58351"/>
                  </a:lnTo>
                  <a:lnTo>
                    <a:pt x="179451" y="47461"/>
                  </a:lnTo>
                  <a:lnTo>
                    <a:pt x="176503" y="37223"/>
                  </a:lnTo>
                  <a:lnTo>
                    <a:pt x="172254" y="27895"/>
                  </a:lnTo>
                  <a:lnTo>
                    <a:pt x="166661" y="19703"/>
                  </a:lnTo>
                  <a:lnTo>
                    <a:pt x="159826" y="12649"/>
                  </a:lnTo>
                  <a:lnTo>
                    <a:pt x="151969" y="6895"/>
                  </a:lnTo>
                  <a:lnTo>
                    <a:pt x="143325" y="2844"/>
                  </a:lnTo>
                  <a:lnTo>
                    <a:pt x="134108" y="566"/>
                  </a:lnTo>
                  <a:lnTo>
                    <a:pt x="124650" y="0"/>
                  </a:lnTo>
                  <a:lnTo>
                    <a:pt x="115380" y="1132"/>
                  </a:lnTo>
                  <a:lnTo>
                    <a:pt x="106523" y="3786"/>
                  </a:lnTo>
                  <a:lnTo>
                    <a:pt x="98271" y="7837"/>
                  </a:lnTo>
                  <a:lnTo>
                    <a:pt x="90875" y="13296"/>
                  </a:lnTo>
                  <a:lnTo>
                    <a:pt x="84386" y="20050"/>
                  </a:lnTo>
                  <a:lnTo>
                    <a:pt x="78858" y="28193"/>
                  </a:lnTo>
                  <a:lnTo>
                    <a:pt x="74435" y="38094"/>
                  </a:lnTo>
                  <a:lnTo>
                    <a:pt x="71097" y="49781"/>
                  </a:lnTo>
                  <a:lnTo>
                    <a:pt x="69006" y="62527"/>
                  </a:lnTo>
                  <a:lnTo>
                    <a:pt x="68576" y="75081"/>
                  </a:lnTo>
                  <a:lnTo>
                    <a:pt x="69885" y="86740"/>
                  </a:lnTo>
                  <a:lnTo>
                    <a:pt x="72883" y="97345"/>
                  </a:lnTo>
                  <a:lnTo>
                    <a:pt x="77560" y="107002"/>
                  </a:lnTo>
                  <a:lnTo>
                    <a:pt x="83745" y="115884"/>
                  </a:lnTo>
                  <a:lnTo>
                    <a:pt x="91150" y="123527"/>
                  </a:lnTo>
                  <a:lnTo>
                    <a:pt x="99481" y="128860"/>
                  </a:lnTo>
                  <a:lnTo>
                    <a:pt x="108484" y="131485"/>
                  </a:lnTo>
                  <a:lnTo>
                    <a:pt x="117799" y="131623"/>
                  </a:lnTo>
                  <a:lnTo>
                    <a:pt x="126971" y="129739"/>
                  </a:lnTo>
                  <a:lnTo>
                    <a:pt x="135763" y="126320"/>
                  </a:lnTo>
                  <a:lnTo>
                    <a:pt x="143971" y="121621"/>
                  </a:lnTo>
                  <a:lnTo>
                    <a:pt x="151337" y="115660"/>
                  </a:lnTo>
                  <a:lnTo>
                    <a:pt x="157821" y="108621"/>
                  </a:lnTo>
                  <a:lnTo>
                    <a:pt x="163838" y="103336"/>
                  </a:lnTo>
                  <a:lnTo>
                    <a:pt x="169363" y="103304"/>
                  </a:lnTo>
                  <a:lnTo>
                    <a:pt x="173747" y="107770"/>
                  </a:lnTo>
                  <a:lnTo>
                    <a:pt x="177333" y="115387"/>
                  </a:lnTo>
                  <a:lnTo>
                    <a:pt x="180574" y="125303"/>
                  </a:lnTo>
                  <a:lnTo>
                    <a:pt x="183731" y="137122"/>
                  </a:lnTo>
                  <a:lnTo>
                    <a:pt x="186917" y="150500"/>
                  </a:lnTo>
                  <a:lnTo>
                    <a:pt x="190166" y="165088"/>
                  </a:lnTo>
                  <a:lnTo>
                    <a:pt x="193479" y="180572"/>
                  </a:lnTo>
                  <a:lnTo>
                    <a:pt x="196847" y="196694"/>
                  </a:lnTo>
                  <a:lnTo>
                    <a:pt x="200256" y="213099"/>
                  </a:lnTo>
                  <a:lnTo>
                    <a:pt x="203697" y="229341"/>
                  </a:lnTo>
                  <a:lnTo>
                    <a:pt x="207154" y="245192"/>
                  </a:lnTo>
                  <a:lnTo>
                    <a:pt x="210459" y="260615"/>
                  </a:lnTo>
                  <a:lnTo>
                    <a:pt x="213298" y="275666"/>
                  </a:lnTo>
                  <a:lnTo>
                    <a:pt x="215534" y="290424"/>
                  </a:lnTo>
                  <a:lnTo>
                    <a:pt x="217035" y="304963"/>
                  </a:lnTo>
                  <a:lnTo>
                    <a:pt x="217593" y="319346"/>
                  </a:lnTo>
                  <a:lnTo>
                    <a:pt x="217180" y="333610"/>
                  </a:lnTo>
                  <a:lnTo>
                    <a:pt x="215597" y="347462"/>
                  </a:lnTo>
                  <a:lnTo>
                    <a:pt x="212408" y="360311"/>
                  </a:lnTo>
                  <a:lnTo>
                    <a:pt x="207514" y="371915"/>
                  </a:lnTo>
                  <a:lnTo>
                    <a:pt x="200958" y="382351"/>
                  </a:lnTo>
                  <a:lnTo>
                    <a:pt x="192737" y="391828"/>
                  </a:lnTo>
                  <a:lnTo>
                    <a:pt x="183030" y="400575"/>
                  </a:lnTo>
                  <a:lnTo>
                    <a:pt x="172446" y="408791"/>
                  </a:lnTo>
                  <a:lnTo>
                    <a:pt x="161892" y="416630"/>
                  </a:lnTo>
                  <a:lnTo>
                    <a:pt x="151865" y="424207"/>
                  </a:lnTo>
                  <a:lnTo>
                    <a:pt x="142168" y="431603"/>
                  </a:lnTo>
                  <a:lnTo>
                    <a:pt x="132133" y="438875"/>
                  </a:lnTo>
                  <a:lnTo>
                    <a:pt x="121377" y="446065"/>
                  </a:lnTo>
                  <a:lnTo>
                    <a:pt x="109846" y="453198"/>
                  </a:lnTo>
                  <a:lnTo>
                    <a:pt x="97639" y="460293"/>
                  </a:lnTo>
                  <a:lnTo>
                    <a:pt x="84907" y="467364"/>
                  </a:lnTo>
                  <a:lnTo>
                    <a:pt x="71949" y="474417"/>
                  </a:lnTo>
                  <a:lnTo>
                    <a:pt x="59183" y="481459"/>
                  </a:lnTo>
                  <a:lnTo>
                    <a:pt x="46838" y="488484"/>
                  </a:lnTo>
                  <a:lnTo>
                    <a:pt x="35392" y="495192"/>
                  </a:lnTo>
                  <a:lnTo>
                    <a:pt x="24545" y="501649"/>
                  </a:lnTo>
                  <a:lnTo>
                    <a:pt x="13348" y="508424"/>
                  </a:lnTo>
                  <a:lnTo>
                    <a:pt x="0" y="5165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001658" y="2274155"/>
              <a:ext cx="115814" cy="157334"/>
            </a:xfrm>
            <a:custGeom>
              <a:avLst/>
              <a:gdLst/>
              <a:ahLst/>
              <a:cxnLst/>
              <a:rect l="0" t="0" r="0" b="0"/>
              <a:pathLst>
                <a:path w="115814" h="157334">
                  <a:moveTo>
                    <a:pt x="0" y="63171"/>
                  </a:moveTo>
                  <a:lnTo>
                    <a:pt x="2934" y="71972"/>
                  </a:lnTo>
                  <a:lnTo>
                    <a:pt x="5716" y="80319"/>
                  </a:lnTo>
                  <a:lnTo>
                    <a:pt x="8616" y="89018"/>
                  </a:lnTo>
                  <a:lnTo>
                    <a:pt x="11657" y="98139"/>
                  </a:lnTo>
                  <a:lnTo>
                    <a:pt x="14821" y="107634"/>
                  </a:lnTo>
                  <a:lnTo>
                    <a:pt x="18089" y="117426"/>
                  </a:lnTo>
                  <a:lnTo>
                    <a:pt x="21601" y="127440"/>
                  </a:lnTo>
                  <a:lnTo>
                    <a:pt x="25640" y="137614"/>
                  </a:lnTo>
                  <a:lnTo>
                    <a:pt x="30298" y="147826"/>
                  </a:lnTo>
                  <a:lnTo>
                    <a:pt x="34641" y="155446"/>
                  </a:lnTo>
                  <a:lnTo>
                    <a:pt x="36878" y="157333"/>
                  </a:lnTo>
                  <a:lnTo>
                    <a:pt x="36402" y="154666"/>
                  </a:lnTo>
                  <a:lnTo>
                    <a:pt x="33915" y="148907"/>
                  </a:lnTo>
                  <a:lnTo>
                    <a:pt x="30406" y="140854"/>
                  </a:lnTo>
                  <a:lnTo>
                    <a:pt x="26525" y="131072"/>
                  </a:lnTo>
                  <a:lnTo>
                    <a:pt x="22909" y="120176"/>
                  </a:lnTo>
                  <a:lnTo>
                    <a:pt x="20294" y="108834"/>
                  </a:lnTo>
                  <a:lnTo>
                    <a:pt x="18975" y="97443"/>
                  </a:lnTo>
                  <a:lnTo>
                    <a:pt x="18881" y="86007"/>
                  </a:lnTo>
                  <a:lnTo>
                    <a:pt x="19795" y="74259"/>
                  </a:lnTo>
                  <a:lnTo>
                    <a:pt x="21487" y="62069"/>
                  </a:lnTo>
                  <a:lnTo>
                    <a:pt x="24078" y="49932"/>
                  </a:lnTo>
                  <a:lnTo>
                    <a:pt x="28018" y="38841"/>
                  </a:lnTo>
                  <a:lnTo>
                    <a:pt x="33449" y="29275"/>
                  </a:lnTo>
                  <a:lnTo>
                    <a:pt x="40385" y="21378"/>
                  </a:lnTo>
                  <a:lnTo>
                    <a:pt x="48868" y="15216"/>
                  </a:lnTo>
                  <a:lnTo>
                    <a:pt x="58748" y="10629"/>
                  </a:lnTo>
                  <a:lnTo>
                    <a:pt x="69353" y="7320"/>
                  </a:lnTo>
                  <a:lnTo>
                    <a:pt x="80720" y="4634"/>
                  </a:lnTo>
                  <a:lnTo>
                    <a:pt x="94967" y="232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138379" y="2281089"/>
              <a:ext cx="112707" cy="143300"/>
            </a:xfrm>
            <a:custGeom>
              <a:avLst/>
              <a:gdLst/>
              <a:ahLst/>
              <a:cxnLst/>
              <a:rect l="0" t="0" r="0" b="0"/>
              <a:pathLst>
                <a:path w="112707" h="143300">
                  <a:moveTo>
                    <a:pt x="94906" y="3594"/>
                  </a:moveTo>
                  <a:lnTo>
                    <a:pt x="86105" y="862"/>
                  </a:lnTo>
                  <a:lnTo>
                    <a:pt x="77758" y="0"/>
                  </a:lnTo>
                  <a:lnTo>
                    <a:pt x="69058" y="995"/>
                  </a:lnTo>
                  <a:lnTo>
                    <a:pt x="59938" y="3707"/>
                  </a:lnTo>
                  <a:lnTo>
                    <a:pt x="50442" y="8139"/>
                  </a:lnTo>
                  <a:lnTo>
                    <a:pt x="40660" y="14132"/>
                  </a:lnTo>
                  <a:lnTo>
                    <a:pt x="30992" y="21564"/>
                  </a:lnTo>
                  <a:lnTo>
                    <a:pt x="22115" y="30439"/>
                  </a:lnTo>
                  <a:lnTo>
                    <a:pt x="14344" y="40621"/>
                  </a:lnTo>
                  <a:lnTo>
                    <a:pt x="7976" y="51709"/>
                  </a:lnTo>
                  <a:lnTo>
                    <a:pt x="3449" y="63142"/>
                  </a:lnTo>
                  <a:lnTo>
                    <a:pt x="817" y="74571"/>
                  </a:lnTo>
                  <a:lnTo>
                    <a:pt x="0" y="85853"/>
                  </a:lnTo>
                  <a:lnTo>
                    <a:pt x="955" y="96962"/>
                  </a:lnTo>
                  <a:lnTo>
                    <a:pt x="3492" y="107902"/>
                  </a:lnTo>
                  <a:lnTo>
                    <a:pt x="7633" y="118215"/>
                  </a:lnTo>
                  <a:lnTo>
                    <a:pt x="13684" y="127010"/>
                  </a:lnTo>
                  <a:lnTo>
                    <a:pt x="21639" y="133919"/>
                  </a:lnTo>
                  <a:lnTo>
                    <a:pt x="31064" y="138897"/>
                  </a:lnTo>
                  <a:lnTo>
                    <a:pt x="41300" y="141955"/>
                  </a:lnTo>
                  <a:lnTo>
                    <a:pt x="51880" y="143299"/>
                  </a:lnTo>
                  <a:lnTo>
                    <a:pt x="62406" y="142932"/>
                  </a:lnTo>
                  <a:lnTo>
                    <a:pt x="72466" y="140574"/>
                  </a:lnTo>
                  <a:lnTo>
                    <a:pt x="81885" y="136247"/>
                  </a:lnTo>
                  <a:lnTo>
                    <a:pt x="90361" y="130073"/>
                  </a:lnTo>
                  <a:lnTo>
                    <a:pt x="97384" y="122110"/>
                  </a:lnTo>
                  <a:lnTo>
                    <a:pt x="102812" y="112567"/>
                  </a:lnTo>
                  <a:lnTo>
                    <a:pt x="106815" y="101754"/>
                  </a:lnTo>
                  <a:lnTo>
                    <a:pt x="109676" y="89980"/>
                  </a:lnTo>
                  <a:lnTo>
                    <a:pt x="111670" y="77516"/>
                  </a:lnTo>
                  <a:lnTo>
                    <a:pt x="112706" y="64896"/>
                  </a:lnTo>
                  <a:lnTo>
                    <a:pt x="112355" y="52883"/>
                  </a:lnTo>
                  <a:lnTo>
                    <a:pt x="110486" y="41853"/>
                  </a:lnTo>
                  <a:lnTo>
                    <a:pt x="106991" y="32111"/>
                  </a:lnTo>
                  <a:lnTo>
                    <a:pt x="100972" y="23125"/>
                  </a:lnTo>
                  <a:lnTo>
                    <a:pt x="88545" y="14107"/>
                  </a:lnTo>
                  <a:lnTo>
                    <a:pt x="63321" y="3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264870" y="2282435"/>
              <a:ext cx="142693" cy="152131"/>
            </a:xfrm>
            <a:custGeom>
              <a:avLst/>
              <a:gdLst/>
              <a:ahLst/>
              <a:cxnLst/>
              <a:rect l="0" t="0" r="0" b="0"/>
              <a:pathLst>
                <a:path w="142693" h="152131">
                  <a:moveTo>
                    <a:pt x="0" y="2248"/>
                  </a:moveTo>
                  <a:lnTo>
                    <a:pt x="8764" y="0"/>
                  </a:lnTo>
                  <a:lnTo>
                    <a:pt x="16027" y="2800"/>
                  </a:lnTo>
                  <a:lnTo>
                    <a:pt x="21149" y="9102"/>
                  </a:lnTo>
                  <a:lnTo>
                    <a:pt x="24047" y="17141"/>
                  </a:lnTo>
                  <a:lnTo>
                    <a:pt x="25120" y="26133"/>
                  </a:lnTo>
                  <a:lnTo>
                    <a:pt x="25148" y="35853"/>
                  </a:lnTo>
                  <a:lnTo>
                    <a:pt x="25133" y="46398"/>
                  </a:lnTo>
                  <a:lnTo>
                    <a:pt x="25634" y="57762"/>
                  </a:lnTo>
                  <a:lnTo>
                    <a:pt x="26964" y="69674"/>
                  </a:lnTo>
                  <a:lnTo>
                    <a:pt x="29380" y="81673"/>
                  </a:lnTo>
                  <a:lnTo>
                    <a:pt x="32897" y="93482"/>
                  </a:lnTo>
                  <a:lnTo>
                    <a:pt x="37359" y="104852"/>
                  </a:lnTo>
                  <a:lnTo>
                    <a:pt x="42563" y="115489"/>
                  </a:lnTo>
                  <a:lnTo>
                    <a:pt x="48325" y="125299"/>
                  </a:lnTo>
                  <a:lnTo>
                    <a:pt x="54819" y="134039"/>
                  </a:lnTo>
                  <a:lnTo>
                    <a:pt x="62541" y="141238"/>
                  </a:lnTo>
                  <a:lnTo>
                    <a:pt x="71654" y="146776"/>
                  </a:lnTo>
                  <a:lnTo>
                    <a:pt x="81706" y="150513"/>
                  </a:lnTo>
                  <a:lnTo>
                    <a:pt x="91839" y="152130"/>
                  </a:lnTo>
                  <a:lnTo>
                    <a:pt x="101537" y="151658"/>
                  </a:lnTo>
                  <a:lnTo>
                    <a:pt x="110486" y="149240"/>
                  </a:lnTo>
                  <a:lnTo>
                    <a:pt x="118418" y="144960"/>
                  </a:lnTo>
                  <a:lnTo>
                    <a:pt x="125299" y="139041"/>
                  </a:lnTo>
                  <a:lnTo>
                    <a:pt x="131105" y="131646"/>
                  </a:lnTo>
                  <a:lnTo>
                    <a:pt x="135721" y="122789"/>
                  </a:lnTo>
                  <a:lnTo>
                    <a:pt x="139198" y="112615"/>
                  </a:lnTo>
                  <a:lnTo>
                    <a:pt x="141552" y="101531"/>
                  </a:lnTo>
                  <a:lnTo>
                    <a:pt x="142692" y="90099"/>
                  </a:lnTo>
                  <a:lnTo>
                    <a:pt x="142688" y="78672"/>
                  </a:lnTo>
                  <a:lnTo>
                    <a:pt x="141882" y="67264"/>
                  </a:lnTo>
                  <a:lnTo>
                    <a:pt x="140733" y="54222"/>
                  </a:lnTo>
                  <a:lnTo>
                    <a:pt x="139138" y="35051"/>
                  </a:lnTo>
                  <a:lnTo>
                    <a:pt x="136871" y="2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464911" y="2230538"/>
              <a:ext cx="99321" cy="313459"/>
            </a:xfrm>
            <a:custGeom>
              <a:avLst/>
              <a:gdLst/>
              <a:ahLst/>
              <a:cxnLst/>
              <a:rect l="0" t="0" r="0" b="0"/>
              <a:pathLst>
                <a:path w="99321" h="313459">
                  <a:moveTo>
                    <a:pt x="0" y="96260"/>
                  </a:moveTo>
                  <a:lnTo>
                    <a:pt x="2868" y="110861"/>
                  </a:lnTo>
                  <a:lnTo>
                    <a:pt x="5010" y="124133"/>
                  </a:lnTo>
                  <a:lnTo>
                    <a:pt x="6612" y="137334"/>
                  </a:lnTo>
                  <a:lnTo>
                    <a:pt x="7794" y="150675"/>
                  </a:lnTo>
                  <a:lnTo>
                    <a:pt x="8642" y="164184"/>
                  </a:lnTo>
                  <a:lnTo>
                    <a:pt x="9243" y="177838"/>
                  </a:lnTo>
                  <a:lnTo>
                    <a:pt x="9831" y="191604"/>
                  </a:lnTo>
                  <a:lnTo>
                    <a:pt x="10763" y="205453"/>
                  </a:lnTo>
                  <a:lnTo>
                    <a:pt x="12205" y="219361"/>
                  </a:lnTo>
                  <a:lnTo>
                    <a:pt x="13990" y="233311"/>
                  </a:lnTo>
                  <a:lnTo>
                    <a:pt x="15725" y="247290"/>
                  </a:lnTo>
                  <a:lnTo>
                    <a:pt x="17192" y="261283"/>
                  </a:lnTo>
                  <a:lnTo>
                    <a:pt x="18498" y="275121"/>
                  </a:lnTo>
                  <a:lnTo>
                    <a:pt x="19981" y="288493"/>
                  </a:lnTo>
                  <a:lnTo>
                    <a:pt x="21807" y="301191"/>
                  </a:lnTo>
                  <a:lnTo>
                    <a:pt x="23204" y="310626"/>
                  </a:lnTo>
                  <a:lnTo>
                    <a:pt x="23398" y="313458"/>
                  </a:lnTo>
                  <a:lnTo>
                    <a:pt x="23045" y="310578"/>
                  </a:lnTo>
                  <a:lnTo>
                    <a:pt x="22414" y="303603"/>
                  </a:lnTo>
                  <a:lnTo>
                    <a:pt x="21354" y="293600"/>
                  </a:lnTo>
                  <a:lnTo>
                    <a:pt x="19780" y="281349"/>
                  </a:lnTo>
                  <a:lnTo>
                    <a:pt x="17886" y="267302"/>
                  </a:lnTo>
                  <a:lnTo>
                    <a:pt x="16065" y="251626"/>
                  </a:lnTo>
                  <a:lnTo>
                    <a:pt x="14540" y="234544"/>
                  </a:lnTo>
                  <a:lnTo>
                    <a:pt x="13362" y="216504"/>
                  </a:lnTo>
                  <a:lnTo>
                    <a:pt x="12497" y="198090"/>
                  </a:lnTo>
                  <a:lnTo>
                    <a:pt x="11876" y="179665"/>
                  </a:lnTo>
                  <a:lnTo>
                    <a:pt x="11271" y="161377"/>
                  </a:lnTo>
                  <a:lnTo>
                    <a:pt x="10325" y="143258"/>
                  </a:lnTo>
                  <a:lnTo>
                    <a:pt x="8874" y="125290"/>
                  </a:lnTo>
                  <a:lnTo>
                    <a:pt x="7084" y="107443"/>
                  </a:lnTo>
                  <a:lnTo>
                    <a:pt x="5342" y="89687"/>
                  </a:lnTo>
                  <a:lnTo>
                    <a:pt x="3887" y="72009"/>
                  </a:lnTo>
                  <a:lnTo>
                    <a:pt x="3098" y="54881"/>
                  </a:lnTo>
                  <a:lnTo>
                    <a:pt x="3558" y="39212"/>
                  </a:lnTo>
                  <a:lnTo>
                    <a:pt x="5477" y="25397"/>
                  </a:lnTo>
                  <a:lnTo>
                    <a:pt x="9057" y="13987"/>
                  </a:lnTo>
                  <a:lnTo>
                    <a:pt x="14659" y="5902"/>
                  </a:lnTo>
                  <a:lnTo>
                    <a:pt x="22270" y="1327"/>
                  </a:lnTo>
                  <a:lnTo>
                    <a:pt x="31279" y="0"/>
                  </a:lnTo>
                  <a:lnTo>
                    <a:pt x="40695" y="1594"/>
                  </a:lnTo>
                  <a:lnTo>
                    <a:pt x="49908" y="5618"/>
                  </a:lnTo>
                  <a:lnTo>
                    <a:pt x="58698" y="11364"/>
                  </a:lnTo>
                  <a:lnTo>
                    <a:pt x="67056" y="18032"/>
                  </a:lnTo>
                  <a:lnTo>
                    <a:pt x="75035" y="25107"/>
                  </a:lnTo>
                  <a:lnTo>
                    <a:pt x="82394" y="32650"/>
                  </a:lnTo>
                  <a:lnTo>
                    <a:pt x="88590" y="41157"/>
                  </a:lnTo>
                  <a:lnTo>
                    <a:pt x="93425" y="50843"/>
                  </a:lnTo>
                  <a:lnTo>
                    <a:pt x="96842" y="61468"/>
                  </a:lnTo>
                  <a:lnTo>
                    <a:pt x="98770" y="72526"/>
                  </a:lnTo>
                  <a:lnTo>
                    <a:pt x="99320" y="83667"/>
                  </a:lnTo>
                  <a:lnTo>
                    <a:pt x="98573" y="94571"/>
                  </a:lnTo>
                  <a:lnTo>
                    <a:pt x="96484" y="104887"/>
                  </a:lnTo>
                  <a:lnTo>
                    <a:pt x="93151" y="114482"/>
                  </a:lnTo>
                  <a:lnTo>
                    <a:pt x="88627" y="123246"/>
                  </a:lnTo>
                  <a:lnTo>
                    <a:pt x="82842" y="130994"/>
                  </a:lnTo>
                  <a:lnTo>
                    <a:pt x="75881" y="137722"/>
                  </a:lnTo>
                  <a:lnTo>
                    <a:pt x="68016" y="143429"/>
                  </a:lnTo>
                  <a:lnTo>
                    <a:pt x="58647" y="148583"/>
                  </a:lnTo>
                  <a:lnTo>
                    <a:pt x="44712" y="153640"/>
                  </a:lnTo>
                  <a:lnTo>
                    <a:pt x="21058" y="159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27447" y="2221513"/>
              <a:ext cx="106145" cy="187272"/>
            </a:xfrm>
            <a:custGeom>
              <a:avLst/>
              <a:gdLst/>
              <a:ahLst/>
              <a:cxnLst/>
              <a:rect l="0" t="0" r="0" b="0"/>
              <a:pathLst>
                <a:path w="106145" h="187272">
                  <a:moveTo>
                    <a:pt x="69133" y="10528"/>
                  </a:moveTo>
                  <a:lnTo>
                    <a:pt x="57533" y="13529"/>
                  </a:lnTo>
                  <a:lnTo>
                    <a:pt x="47684" y="16951"/>
                  </a:lnTo>
                  <a:lnTo>
                    <a:pt x="38683" y="21152"/>
                  </a:lnTo>
                  <a:lnTo>
                    <a:pt x="30413" y="26225"/>
                  </a:lnTo>
                  <a:lnTo>
                    <a:pt x="23035" y="32355"/>
                  </a:lnTo>
                  <a:lnTo>
                    <a:pt x="16569" y="39548"/>
                  </a:lnTo>
                  <a:lnTo>
                    <a:pt x="11063" y="47980"/>
                  </a:lnTo>
                  <a:lnTo>
                    <a:pt x="6657" y="58072"/>
                  </a:lnTo>
                  <a:lnTo>
                    <a:pt x="3327" y="69894"/>
                  </a:lnTo>
                  <a:lnTo>
                    <a:pt x="1073" y="83069"/>
                  </a:lnTo>
                  <a:lnTo>
                    <a:pt x="0" y="96975"/>
                  </a:lnTo>
                  <a:lnTo>
                    <a:pt x="61" y="111169"/>
                  </a:lnTo>
                  <a:lnTo>
                    <a:pt x="1236" y="125104"/>
                  </a:lnTo>
                  <a:lnTo>
                    <a:pt x="3619" y="138074"/>
                  </a:lnTo>
                  <a:lnTo>
                    <a:pt x="7157" y="149786"/>
                  </a:lnTo>
                  <a:lnTo>
                    <a:pt x="11990" y="160141"/>
                  </a:lnTo>
                  <a:lnTo>
                    <a:pt x="18516" y="169039"/>
                  </a:lnTo>
                  <a:lnTo>
                    <a:pt x="26791" y="176570"/>
                  </a:lnTo>
                  <a:lnTo>
                    <a:pt x="36434" y="182477"/>
                  </a:lnTo>
                  <a:lnTo>
                    <a:pt x="46815" y="186099"/>
                  </a:lnTo>
                  <a:lnTo>
                    <a:pt x="57489" y="187271"/>
                  </a:lnTo>
                  <a:lnTo>
                    <a:pt x="67908" y="186111"/>
                  </a:lnTo>
                  <a:lnTo>
                    <a:pt x="77364" y="182749"/>
                  </a:lnTo>
                  <a:lnTo>
                    <a:pt x="85564" y="177479"/>
                  </a:lnTo>
                  <a:lnTo>
                    <a:pt x="92407" y="170366"/>
                  </a:lnTo>
                  <a:lnTo>
                    <a:pt x="97795" y="161174"/>
                  </a:lnTo>
                  <a:lnTo>
                    <a:pt x="101825" y="149960"/>
                  </a:lnTo>
                  <a:lnTo>
                    <a:pt x="104567" y="137195"/>
                  </a:lnTo>
                  <a:lnTo>
                    <a:pt x="105975" y="123564"/>
                  </a:lnTo>
                  <a:lnTo>
                    <a:pt x="106144" y="109551"/>
                  </a:lnTo>
                  <a:lnTo>
                    <a:pt x="105127" y="95567"/>
                  </a:lnTo>
                  <a:lnTo>
                    <a:pt x="102848" y="82032"/>
                  </a:lnTo>
                  <a:lnTo>
                    <a:pt x="99390" y="69121"/>
                  </a:lnTo>
                  <a:lnTo>
                    <a:pt x="94950" y="56978"/>
                  </a:lnTo>
                  <a:lnTo>
                    <a:pt x="89752" y="45808"/>
                  </a:lnTo>
                  <a:lnTo>
                    <a:pt x="84009" y="35633"/>
                  </a:lnTo>
                  <a:lnTo>
                    <a:pt x="78181" y="26617"/>
                  </a:lnTo>
                  <a:lnTo>
                    <a:pt x="72420" y="18268"/>
                  </a:lnTo>
                  <a:lnTo>
                    <a:pt x="66220" y="9851"/>
                  </a:lnTo>
                  <a:lnTo>
                    <a:pt x="58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973791" y="1960780"/>
              <a:ext cx="112303" cy="439718"/>
            </a:xfrm>
            <a:custGeom>
              <a:avLst/>
              <a:gdLst/>
              <a:ahLst/>
              <a:cxnLst/>
              <a:rect l="0" t="0" r="0" b="0"/>
              <a:pathLst>
                <a:path w="112303" h="439718">
                  <a:moveTo>
                    <a:pt x="59659" y="439717"/>
                  </a:moveTo>
                  <a:lnTo>
                    <a:pt x="56793" y="430849"/>
                  </a:lnTo>
                  <a:lnTo>
                    <a:pt x="54651" y="421862"/>
                  </a:lnTo>
                  <a:lnTo>
                    <a:pt x="53044" y="411871"/>
                  </a:lnTo>
                  <a:lnTo>
                    <a:pt x="51689" y="401063"/>
                  </a:lnTo>
                  <a:lnTo>
                    <a:pt x="50193" y="389900"/>
                  </a:lnTo>
                  <a:lnTo>
                    <a:pt x="48342" y="378686"/>
                  </a:lnTo>
                  <a:lnTo>
                    <a:pt x="46101" y="367228"/>
                  </a:lnTo>
                  <a:lnTo>
                    <a:pt x="43522" y="354947"/>
                  </a:lnTo>
                  <a:lnTo>
                    <a:pt x="40672" y="341570"/>
                  </a:lnTo>
                  <a:lnTo>
                    <a:pt x="37622" y="326976"/>
                  </a:lnTo>
                  <a:lnTo>
                    <a:pt x="34430" y="311037"/>
                  </a:lnTo>
                  <a:lnTo>
                    <a:pt x="31137" y="293827"/>
                  </a:lnTo>
                  <a:lnTo>
                    <a:pt x="27774" y="275557"/>
                  </a:lnTo>
                  <a:lnTo>
                    <a:pt x="24363" y="256469"/>
                  </a:lnTo>
                  <a:lnTo>
                    <a:pt x="20920" y="236779"/>
                  </a:lnTo>
                  <a:lnTo>
                    <a:pt x="17456" y="216661"/>
                  </a:lnTo>
                  <a:lnTo>
                    <a:pt x="13975" y="196244"/>
                  </a:lnTo>
                  <a:lnTo>
                    <a:pt x="10490" y="175624"/>
                  </a:lnTo>
                  <a:lnTo>
                    <a:pt x="7167" y="155032"/>
                  </a:lnTo>
                  <a:lnTo>
                    <a:pt x="4316" y="134819"/>
                  </a:lnTo>
                  <a:lnTo>
                    <a:pt x="2069" y="115157"/>
                  </a:lnTo>
                  <a:lnTo>
                    <a:pt x="562" y="96359"/>
                  </a:lnTo>
                  <a:lnTo>
                    <a:pt x="0" y="78954"/>
                  </a:lnTo>
                  <a:lnTo>
                    <a:pt x="406" y="63103"/>
                  </a:lnTo>
                  <a:lnTo>
                    <a:pt x="1815" y="48814"/>
                  </a:lnTo>
                  <a:lnTo>
                    <a:pt x="4354" y="36121"/>
                  </a:lnTo>
                  <a:lnTo>
                    <a:pt x="7999" y="24889"/>
                  </a:lnTo>
                  <a:lnTo>
                    <a:pt x="12903" y="15343"/>
                  </a:lnTo>
                  <a:lnTo>
                    <a:pt x="19475" y="8126"/>
                  </a:lnTo>
                  <a:lnTo>
                    <a:pt x="27782" y="3382"/>
                  </a:lnTo>
                  <a:lnTo>
                    <a:pt x="37447" y="822"/>
                  </a:lnTo>
                  <a:lnTo>
                    <a:pt x="47842" y="0"/>
                  </a:lnTo>
                  <a:lnTo>
                    <a:pt x="58525" y="476"/>
                  </a:lnTo>
                  <a:lnTo>
                    <a:pt x="69017" y="1732"/>
                  </a:lnTo>
                  <a:lnTo>
                    <a:pt x="79848" y="3300"/>
                  </a:lnTo>
                  <a:lnTo>
                    <a:pt x="93081" y="5309"/>
                  </a:lnTo>
                  <a:lnTo>
                    <a:pt x="112302" y="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907109" y="216887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049" y="2867"/>
                  </a:lnTo>
                  <a:lnTo>
                    <a:pt x="160421" y="5009"/>
                  </a:lnTo>
                  <a:lnTo>
                    <a:pt x="149138" y="6616"/>
                  </a:lnTo>
                  <a:lnTo>
                    <a:pt x="136643" y="7970"/>
                  </a:lnTo>
                  <a:lnTo>
                    <a:pt x="123813" y="9467"/>
                  </a:lnTo>
                  <a:lnTo>
                    <a:pt x="111186" y="11313"/>
                  </a:lnTo>
                  <a:lnTo>
                    <a:pt x="98629" y="13380"/>
                  </a:lnTo>
                  <a:lnTo>
                    <a:pt x="85537" y="15312"/>
                  </a:lnTo>
                  <a:lnTo>
                    <a:pt x="71605" y="16908"/>
                  </a:lnTo>
                  <a:lnTo>
                    <a:pt x="57385" y="18135"/>
                  </a:lnTo>
                  <a:lnTo>
                    <a:pt x="42636" y="19166"/>
                  </a:lnTo>
                  <a:lnTo>
                    <a:pt x="2493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288847" y="2210984"/>
              <a:ext cx="217373" cy="228205"/>
            </a:xfrm>
            <a:custGeom>
              <a:avLst/>
              <a:gdLst/>
              <a:ahLst/>
              <a:cxnLst/>
              <a:rect l="0" t="0" r="0" b="0"/>
              <a:pathLst>
                <a:path w="217373" h="228205">
                  <a:moveTo>
                    <a:pt x="7816" y="31586"/>
                  </a:moveTo>
                  <a:lnTo>
                    <a:pt x="4949" y="40454"/>
                  </a:lnTo>
                  <a:lnTo>
                    <a:pt x="2807" y="49441"/>
                  </a:lnTo>
                  <a:lnTo>
                    <a:pt x="1208" y="59436"/>
                  </a:lnTo>
                  <a:lnTo>
                    <a:pt x="200" y="70417"/>
                  </a:lnTo>
                  <a:lnTo>
                    <a:pt x="0" y="82228"/>
                  </a:lnTo>
                  <a:lnTo>
                    <a:pt x="655" y="94687"/>
                  </a:lnTo>
                  <a:lnTo>
                    <a:pt x="2067" y="107624"/>
                  </a:lnTo>
                  <a:lnTo>
                    <a:pt x="4080" y="120905"/>
                  </a:lnTo>
                  <a:lnTo>
                    <a:pt x="6542" y="134423"/>
                  </a:lnTo>
                  <a:lnTo>
                    <a:pt x="9329" y="147938"/>
                  </a:lnTo>
                  <a:lnTo>
                    <a:pt x="12347" y="161091"/>
                  </a:lnTo>
                  <a:lnTo>
                    <a:pt x="15530" y="173708"/>
                  </a:lnTo>
                  <a:lnTo>
                    <a:pt x="19159" y="185469"/>
                  </a:lnTo>
                  <a:lnTo>
                    <a:pt x="23814" y="195842"/>
                  </a:lnTo>
                  <a:lnTo>
                    <a:pt x="29723" y="204647"/>
                  </a:lnTo>
                  <a:lnTo>
                    <a:pt x="36642" y="211220"/>
                  </a:lnTo>
                  <a:lnTo>
                    <a:pt x="44051" y="214298"/>
                  </a:lnTo>
                  <a:lnTo>
                    <a:pt x="51584" y="213514"/>
                  </a:lnTo>
                  <a:lnTo>
                    <a:pt x="58911" y="209427"/>
                  </a:lnTo>
                  <a:lnTo>
                    <a:pt x="65672" y="203031"/>
                  </a:lnTo>
                  <a:lnTo>
                    <a:pt x="71731" y="195145"/>
                  </a:lnTo>
                  <a:lnTo>
                    <a:pt x="77137" y="186315"/>
                  </a:lnTo>
                  <a:lnTo>
                    <a:pt x="82009" y="176885"/>
                  </a:lnTo>
                  <a:lnTo>
                    <a:pt x="86467" y="167072"/>
                  </a:lnTo>
                  <a:lnTo>
                    <a:pt x="90294" y="157013"/>
                  </a:lnTo>
                  <a:lnTo>
                    <a:pt x="92960" y="146793"/>
                  </a:lnTo>
                  <a:lnTo>
                    <a:pt x="94316" y="136540"/>
                  </a:lnTo>
                  <a:lnTo>
                    <a:pt x="96015" y="128781"/>
                  </a:lnTo>
                  <a:lnTo>
                    <a:pt x="99579" y="126833"/>
                  </a:lnTo>
                  <a:lnTo>
                    <a:pt x="103753" y="130038"/>
                  </a:lnTo>
                  <a:lnTo>
                    <a:pt x="107918" y="136886"/>
                  </a:lnTo>
                  <a:lnTo>
                    <a:pt x="112107" y="146005"/>
                  </a:lnTo>
                  <a:lnTo>
                    <a:pt x="116632" y="156260"/>
                  </a:lnTo>
                  <a:lnTo>
                    <a:pt x="121651" y="166965"/>
                  </a:lnTo>
                  <a:lnTo>
                    <a:pt x="127163" y="177630"/>
                  </a:lnTo>
                  <a:lnTo>
                    <a:pt x="133090" y="187810"/>
                  </a:lnTo>
                  <a:lnTo>
                    <a:pt x="139342" y="197327"/>
                  </a:lnTo>
                  <a:lnTo>
                    <a:pt x="145998" y="206045"/>
                  </a:lnTo>
                  <a:lnTo>
                    <a:pt x="153299" y="213766"/>
                  </a:lnTo>
                  <a:lnTo>
                    <a:pt x="161315" y="220463"/>
                  </a:lnTo>
                  <a:lnTo>
                    <a:pt x="169816" y="225624"/>
                  </a:lnTo>
                  <a:lnTo>
                    <a:pt x="178370" y="228204"/>
                  </a:lnTo>
                  <a:lnTo>
                    <a:pt x="186707" y="227852"/>
                  </a:lnTo>
                  <a:lnTo>
                    <a:pt x="194421" y="224512"/>
                  </a:lnTo>
                  <a:lnTo>
                    <a:pt x="200916" y="218084"/>
                  </a:lnTo>
                  <a:lnTo>
                    <a:pt x="205984" y="208837"/>
                  </a:lnTo>
                  <a:lnTo>
                    <a:pt x="209742" y="197444"/>
                  </a:lnTo>
                  <a:lnTo>
                    <a:pt x="212438" y="184759"/>
                  </a:lnTo>
                  <a:lnTo>
                    <a:pt x="214329" y="171381"/>
                  </a:lnTo>
                  <a:lnTo>
                    <a:pt x="215637" y="157489"/>
                  </a:lnTo>
                  <a:lnTo>
                    <a:pt x="216530" y="142952"/>
                  </a:lnTo>
                  <a:lnTo>
                    <a:pt x="217134" y="127733"/>
                  </a:lnTo>
                  <a:lnTo>
                    <a:pt x="217372" y="112072"/>
                  </a:lnTo>
                  <a:lnTo>
                    <a:pt x="216999" y="96398"/>
                  </a:lnTo>
                  <a:lnTo>
                    <a:pt x="215932" y="80971"/>
                  </a:lnTo>
                  <a:lnTo>
                    <a:pt x="214193" y="66077"/>
                  </a:lnTo>
                  <a:lnTo>
                    <a:pt x="211562" y="50447"/>
                  </a:lnTo>
                  <a:lnTo>
                    <a:pt x="206688" y="30473"/>
                  </a:lnTo>
                  <a:lnTo>
                    <a:pt x="1973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562413" y="2253098"/>
              <a:ext cx="98236" cy="216272"/>
            </a:xfrm>
            <a:custGeom>
              <a:avLst/>
              <a:gdLst/>
              <a:ahLst/>
              <a:cxnLst/>
              <a:rect l="0" t="0" r="0" b="0"/>
              <a:pathLst>
                <a:path w="98236" h="216272">
                  <a:moveTo>
                    <a:pt x="50105" y="0"/>
                  </a:moveTo>
                  <a:lnTo>
                    <a:pt x="41371" y="3001"/>
                  </a:lnTo>
                  <a:lnTo>
                    <a:pt x="33664" y="6423"/>
                  </a:lnTo>
                  <a:lnTo>
                    <a:pt x="26272" y="10633"/>
                  </a:lnTo>
                  <a:lnTo>
                    <a:pt x="19356" y="16051"/>
                  </a:lnTo>
                  <a:lnTo>
                    <a:pt x="13474" y="23478"/>
                  </a:lnTo>
                  <a:lnTo>
                    <a:pt x="8855" y="33164"/>
                  </a:lnTo>
                  <a:lnTo>
                    <a:pt x="5415" y="44729"/>
                  </a:lnTo>
                  <a:lnTo>
                    <a:pt x="2942" y="57469"/>
                  </a:lnTo>
                  <a:lnTo>
                    <a:pt x="1207" y="70848"/>
                  </a:lnTo>
                  <a:lnTo>
                    <a:pt x="176" y="84556"/>
                  </a:lnTo>
                  <a:lnTo>
                    <a:pt x="0" y="98430"/>
                  </a:lnTo>
                  <a:lnTo>
                    <a:pt x="693" y="112382"/>
                  </a:lnTo>
                  <a:lnTo>
                    <a:pt x="2140" y="126206"/>
                  </a:lnTo>
                  <a:lnTo>
                    <a:pt x="4181" y="139576"/>
                  </a:lnTo>
                  <a:lnTo>
                    <a:pt x="6671" y="152350"/>
                  </a:lnTo>
                  <a:lnTo>
                    <a:pt x="9647" y="164557"/>
                  </a:lnTo>
                  <a:lnTo>
                    <a:pt x="13323" y="176296"/>
                  </a:lnTo>
                  <a:lnTo>
                    <a:pt x="17763" y="187658"/>
                  </a:lnTo>
                  <a:lnTo>
                    <a:pt x="23050" y="198086"/>
                  </a:lnTo>
                  <a:lnTo>
                    <a:pt x="29356" y="206426"/>
                  </a:lnTo>
                  <a:lnTo>
                    <a:pt x="36670" y="212212"/>
                  </a:lnTo>
                  <a:lnTo>
                    <a:pt x="44685" y="215452"/>
                  </a:lnTo>
                  <a:lnTo>
                    <a:pt x="52902" y="216271"/>
                  </a:lnTo>
                  <a:lnTo>
                    <a:pt x="61014" y="214998"/>
                  </a:lnTo>
                  <a:lnTo>
                    <a:pt x="68747" y="211738"/>
                  </a:lnTo>
                  <a:lnTo>
                    <a:pt x="75787" y="206293"/>
                  </a:lnTo>
                  <a:lnTo>
                    <a:pt x="82033" y="198744"/>
                  </a:lnTo>
                  <a:lnTo>
                    <a:pt x="87397" y="189254"/>
                  </a:lnTo>
                  <a:lnTo>
                    <a:pt x="91708" y="177912"/>
                  </a:lnTo>
                  <a:lnTo>
                    <a:pt x="94977" y="164952"/>
                  </a:lnTo>
                  <a:lnTo>
                    <a:pt x="97190" y="150861"/>
                  </a:lnTo>
                  <a:lnTo>
                    <a:pt x="98235" y="136265"/>
                  </a:lnTo>
                  <a:lnTo>
                    <a:pt x="98161" y="121567"/>
                  </a:lnTo>
                  <a:lnTo>
                    <a:pt x="97147" y="107107"/>
                  </a:lnTo>
                  <a:lnTo>
                    <a:pt x="95403" y="93245"/>
                  </a:lnTo>
                  <a:lnTo>
                    <a:pt x="93118" y="80111"/>
                  </a:lnTo>
                  <a:lnTo>
                    <a:pt x="90280" y="67817"/>
                  </a:lnTo>
                  <a:lnTo>
                    <a:pt x="86698" y="56545"/>
                  </a:lnTo>
                  <a:lnTo>
                    <a:pt x="82330" y="46297"/>
                  </a:lnTo>
                  <a:lnTo>
                    <a:pt x="77380" y="37032"/>
                  </a:lnTo>
                  <a:lnTo>
                    <a:pt x="71633" y="27746"/>
                  </a:lnTo>
                  <a:lnTo>
                    <a:pt x="63463" y="1650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675689" y="2263626"/>
              <a:ext cx="84229" cy="191724"/>
            </a:xfrm>
            <a:custGeom>
              <a:avLst/>
              <a:gdLst/>
              <a:ahLst/>
              <a:cxnLst/>
              <a:rect l="0" t="0" r="0" b="0"/>
              <a:pathLst>
                <a:path w="84229" h="191724">
                  <a:moveTo>
                    <a:pt x="0" y="52643"/>
                  </a:moveTo>
                  <a:lnTo>
                    <a:pt x="2934" y="61511"/>
                  </a:lnTo>
                  <a:lnTo>
                    <a:pt x="5716" y="70498"/>
                  </a:lnTo>
                  <a:lnTo>
                    <a:pt x="8621" y="80489"/>
                  </a:lnTo>
                  <a:lnTo>
                    <a:pt x="11834" y="91297"/>
                  </a:lnTo>
                  <a:lnTo>
                    <a:pt x="15647" y="102460"/>
                  </a:lnTo>
                  <a:lnTo>
                    <a:pt x="20160" y="113670"/>
                  </a:lnTo>
                  <a:lnTo>
                    <a:pt x="25150" y="124954"/>
                  </a:lnTo>
                  <a:lnTo>
                    <a:pt x="30189" y="136587"/>
                  </a:lnTo>
                  <a:lnTo>
                    <a:pt x="35026" y="148697"/>
                  </a:lnTo>
                  <a:lnTo>
                    <a:pt x="39746" y="160947"/>
                  </a:lnTo>
                  <a:lnTo>
                    <a:pt x="44675" y="172644"/>
                  </a:lnTo>
                  <a:lnTo>
                    <a:pt x="49978" y="183368"/>
                  </a:lnTo>
                  <a:lnTo>
                    <a:pt x="55196" y="190617"/>
                  </a:lnTo>
                  <a:lnTo>
                    <a:pt x="59033" y="191723"/>
                  </a:lnTo>
                  <a:lnTo>
                    <a:pt x="60688" y="188303"/>
                  </a:lnTo>
                  <a:lnTo>
                    <a:pt x="60550" y="182105"/>
                  </a:lnTo>
                  <a:lnTo>
                    <a:pt x="59201" y="173911"/>
                  </a:lnTo>
                  <a:lnTo>
                    <a:pt x="57075" y="163766"/>
                  </a:lnTo>
                  <a:lnTo>
                    <a:pt x="54458" y="151806"/>
                  </a:lnTo>
                  <a:lnTo>
                    <a:pt x="51528" y="138655"/>
                  </a:lnTo>
                  <a:lnTo>
                    <a:pt x="48398" y="125273"/>
                  </a:lnTo>
                  <a:lnTo>
                    <a:pt x="45143" y="112223"/>
                  </a:lnTo>
                  <a:lnTo>
                    <a:pt x="41969" y="99526"/>
                  </a:lnTo>
                  <a:lnTo>
                    <a:pt x="39216" y="86858"/>
                  </a:lnTo>
                  <a:lnTo>
                    <a:pt x="37041" y="74011"/>
                  </a:lnTo>
                  <a:lnTo>
                    <a:pt x="35750" y="61247"/>
                  </a:lnTo>
                  <a:lnTo>
                    <a:pt x="35867" y="49196"/>
                  </a:lnTo>
                  <a:lnTo>
                    <a:pt x="37544" y="38169"/>
                  </a:lnTo>
                  <a:lnTo>
                    <a:pt x="40893" y="28444"/>
                  </a:lnTo>
                  <a:lnTo>
                    <a:pt x="46792" y="19477"/>
                  </a:lnTo>
                  <a:lnTo>
                    <a:pt x="59114" y="1048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836260" y="2066022"/>
              <a:ext cx="123699" cy="435501"/>
            </a:xfrm>
            <a:custGeom>
              <a:avLst/>
              <a:gdLst/>
              <a:ahLst/>
              <a:cxnLst/>
              <a:rect l="0" t="0" r="0" b="0"/>
              <a:pathLst>
                <a:path w="123699" h="435501">
                  <a:moveTo>
                    <a:pt x="71056" y="271304"/>
                  </a:moveTo>
                  <a:lnTo>
                    <a:pt x="65120" y="262771"/>
                  </a:lnTo>
                  <a:lnTo>
                    <a:pt x="58917" y="256985"/>
                  </a:lnTo>
                  <a:lnTo>
                    <a:pt x="51825" y="253486"/>
                  </a:lnTo>
                  <a:lnTo>
                    <a:pt x="44058" y="252323"/>
                  </a:lnTo>
                  <a:lnTo>
                    <a:pt x="36060" y="254038"/>
                  </a:lnTo>
                  <a:lnTo>
                    <a:pt x="28127" y="258672"/>
                  </a:lnTo>
                  <a:lnTo>
                    <a:pt x="20699" y="265829"/>
                  </a:lnTo>
                  <a:lnTo>
                    <a:pt x="14403" y="274973"/>
                  </a:lnTo>
                  <a:lnTo>
                    <a:pt x="9472" y="285601"/>
                  </a:lnTo>
                  <a:lnTo>
                    <a:pt x="5808" y="297461"/>
                  </a:lnTo>
                  <a:lnTo>
                    <a:pt x="3175" y="310542"/>
                  </a:lnTo>
                  <a:lnTo>
                    <a:pt x="1333" y="324740"/>
                  </a:lnTo>
                  <a:lnTo>
                    <a:pt x="227" y="339697"/>
                  </a:lnTo>
                  <a:lnTo>
                    <a:pt x="0" y="354889"/>
                  </a:lnTo>
                  <a:lnTo>
                    <a:pt x="663" y="369989"/>
                  </a:lnTo>
                  <a:lnTo>
                    <a:pt x="2260" y="384552"/>
                  </a:lnTo>
                  <a:lnTo>
                    <a:pt x="4933" y="397953"/>
                  </a:lnTo>
                  <a:lnTo>
                    <a:pt x="8669" y="409949"/>
                  </a:lnTo>
                  <a:lnTo>
                    <a:pt x="13635" y="420157"/>
                  </a:lnTo>
                  <a:lnTo>
                    <a:pt x="20253" y="427892"/>
                  </a:lnTo>
                  <a:lnTo>
                    <a:pt x="28582" y="433011"/>
                  </a:lnTo>
                  <a:lnTo>
                    <a:pt x="37919" y="435500"/>
                  </a:lnTo>
                  <a:lnTo>
                    <a:pt x="47031" y="435217"/>
                  </a:lnTo>
                  <a:lnTo>
                    <a:pt x="55226" y="432354"/>
                  </a:lnTo>
                  <a:lnTo>
                    <a:pt x="62351" y="427027"/>
                  </a:lnTo>
                  <a:lnTo>
                    <a:pt x="68519" y="419117"/>
                  </a:lnTo>
                  <a:lnTo>
                    <a:pt x="73924" y="408807"/>
                  </a:lnTo>
                  <a:lnTo>
                    <a:pt x="78758" y="396838"/>
                  </a:lnTo>
                  <a:lnTo>
                    <a:pt x="83181" y="384282"/>
                  </a:lnTo>
                  <a:lnTo>
                    <a:pt x="87310" y="371802"/>
                  </a:lnTo>
                  <a:lnTo>
                    <a:pt x="91069" y="359494"/>
                  </a:lnTo>
                  <a:lnTo>
                    <a:pt x="94216" y="347090"/>
                  </a:lnTo>
                  <a:lnTo>
                    <a:pt x="96663" y="334413"/>
                  </a:lnTo>
                  <a:lnTo>
                    <a:pt x="98477" y="321424"/>
                  </a:lnTo>
                  <a:lnTo>
                    <a:pt x="99776" y="308157"/>
                  </a:lnTo>
                  <a:lnTo>
                    <a:pt x="100688" y="294663"/>
                  </a:lnTo>
                  <a:lnTo>
                    <a:pt x="101317" y="280836"/>
                  </a:lnTo>
                  <a:lnTo>
                    <a:pt x="101748" y="266415"/>
                  </a:lnTo>
                  <a:lnTo>
                    <a:pt x="102041" y="251309"/>
                  </a:lnTo>
                  <a:lnTo>
                    <a:pt x="102238" y="235740"/>
                  </a:lnTo>
                  <a:lnTo>
                    <a:pt x="102372" y="220137"/>
                  </a:lnTo>
                  <a:lnTo>
                    <a:pt x="102456" y="204751"/>
                  </a:lnTo>
                  <a:lnTo>
                    <a:pt x="102344" y="189658"/>
                  </a:lnTo>
                  <a:lnTo>
                    <a:pt x="101736" y="174837"/>
                  </a:lnTo>
                  <a:lnTo>
                    <a:pt x="100509" y="160229"/>
                  </a:lnTo>
                  <a:lnTo>
                    <a:pt x="98701" y="145451"/>
                  </a:lnTo>
                  <a:lnTo>
                    <a:pt x="96417" y="129845"/>
                  </a:lnTo>
                  <a:lnTo>
                    <a:pt x="93768" y="113128"/>
                  </a:lnTo>
                  <a:lnTo>
                    <a:pt x="90854" y="95831"/>
                  </a:lnTo>
                  <a:lnTo>
                    <a:pt x="87755" y="79059"/>
                  </a:lnTo>
                  <a:lnTo>
                    <a:pt x="84523" y="63407"/>
                  </a:lnTo>
                  <a:lnTo>
                    <a:pt x="81201" y="48797"/>
                  </a:lnTo>
                  <a:lnTo>
                    <a:pt x="77819" y="34766"/>
                  </a:lnTo>
                  <a:lnTo>
                    <a:pt x="74380" y="21000"/>
                  </a:lnTo>
                  <a:lnTo>
                    <a:pt x="70433" y="8871"/>
                  </a:lnTo>
                  <a:lnTo>
                    <a:pt x="65880" y="1387"/>
                  </a:lnTo>
                  <a:lnTo>
                    <a:pt x="61707" y="0"/>
                  </a:lnTo>
                  <a:lnTo>
                    <a:pt x="58354" y="4377"/>
                  </a:lnTo>
                  <a:lnTo>
                    <a:pt x="55845" y="13454"/>
                  </a:lnTo>
                  <a:lnTo>
                    <a:pt x="54204" y="25763"/>
                  </a:lnTo>
                  <a:lnTo>
                    <a:pt x="53575" y="39716"/>
                  </a:lnTo>
                  <a:lnTo>
                    <a:pt x="53939" y="54292"/>
                  </a:lnTo>
                  <a:lnTo>
                    <a:pt x="54986" y="68999"/>
                  </a:lnTo>
                  <a:lnTo>
                    <a:pt x="56222" y="83638"/>
                  </a:lnTo>
                  <a:lnTo>
                    <a:pt x="57350" y="98155"/>
                  </a:lnTo>
                  <a:lnTo>
                    <a:pt x="58429" y="112550"/>
                  </a:lnTo>
                  <a:lnTo>
                    <a:pt x="59758" y="126845"/>
                  </a:lnTo>
                  <a:lnTo>
                    <a:pt x="61500" y="141064"/>
                  </a:lnTo>
                  <a:lnTo>
                    <a:pt x="63502" y="155227"/>
                  </a:lnTo>
                  <a:lnTo>
                    <a:pt x="65392" y="169351"/>
                  </a:lnTo>
                  <a:lnTo>
                    <a:pt x="66959" y="183447"/>
                  </a:lnTo>
                  <a:lnTo>
                    <a:pt x="68164" y="197524"/>
                  </a:lnTo>
                  <a:lnTo>
                    <a:pt x="69049" y="211589"/>
                  </a:lnTo>
                  <a:lnTo>
                    <a:pt x="69683" y="225640"/>
                  </a:lnTo>
                  <a:lnTo>
                    <a:pt x="70295" y="239517"/>
                  </a:lnTo>
                  <a:lnTo>
                    <a:pt x="71246" y="252915"/>
                  </a:lnTo>
                  <a:lnTo>
                    <a:pt x="72708" y="265705"/>
                  </a:lnTo>
                  <a:lnTo>
                    <a:pt x="74673" y="277921"/>
                  </a:lnTo>
                  <a:lnTo>
                    <a:pt x="77063" y="289665"/>
                  </a:lnTo>
                  <a:lnTo>
                    <a:pt x="79783" y="301053"/>
                  </a:lnTo>
                  <a:lnTo>
                    <a:pt x="82745" y="312346"/>
                  </a:lnTo>
                  <a:lnTo>
                    <a:pt x="85878" y="323929"/>
                  </a:lnTo>
                  <a:lnTo>
                    <a:pt x="89137" y="335973"/>
                  </a:lnTo>
                  <a:lnTo>
                    <a:pt x="92716" y="348069"/>
                  </a:lnTo>
                  <a:lnTo>
                    <a:pt x="97608" y="360619"/>
                  </a:lnTo>
                  <a:lnTo>
                    <a:pt x="106477" y="375844"/>
                  </a:lnTo>
                  <a:lnTo>
                    <a:pt x="123698" y="397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970487" y="2253098"/>
              <a:ext cx="164565" cy="326384"/>
            </a:xfrm>
            <a:custGeom>
              <a:avLst/>
              <a:gdLst/>
              <a:ahLst/>
              <a:cxnLst/>
              <a:rect l="0" t="0" r="0" b="0"/>
              <a:pathLst>
                <a:path w="164565" h="326384">
                  <a:moveTo>
                    <a:pt x="115813" y="0"/>
                  </a:moveTo>
                  <a:lnTo>
                    <a:pt x="104212" y="3068"/>
                  </a:lnTo>
                  <a:lnTo>
                    <a:pt x="94365" y="7131"/>
                  </a:lnTo>
                  <a:lnTo>
                    <a:pt x="85368" y="12628"/>
                  </a:lnTo>
                  <a:lnTo>
                    <a:pt x="77272" y="19560"/>
                  </a:lnTo>
                  <a:lnTo>
                    <a:pt x="70541" y="28006"/>
                  </a:lnTo>
                  <a:lnTo>
                    <a:pt x="65334" y="37857"/>
                  </a:lnTo>
                  <a:lnTo>
                    <a:pt x="61826" y="48868"/>
                  </a:lnTo>
                  <a:lnTo>
                    <a:pt x="60365" y="60770"/>
                  </a:lnTo>
                  <a:lnTo>
                    <a:pt x="60939" y="73316"/>
                  </a:lnTo>
                  <a:lnTo>
                    <a:pt x="63255" y="85991"/>
                  </a:lnTo>
                  <a:lnTo>
                    <a:pt x="66935" y="98040"/>
                  </a:lnTo>
                  <a:lnTo>
                    <a:pt x="71633" y="109103"/>
                  </a:lnTo>
                  <a:lnTo>
                    <a:pt x="77223" y="119175"/>
                  </a:lnTo>
                  <a:lnTo>
                    <a:pt x="83799" y="128407"/>
                  </a:lnTo>
                  <a:lnTo>
                    <a:pt x="91327" y="136991"/>
                  </a:lnTo>
                  <a:lnTo>
                    <a:pt x="99499" y="145097"/>
                  </a:lnTo>
                  <a:lnTo>
                    <a:pt x="107830" y="152862"/>
                  </a:lnTo>
                  <a:lnTo>
                    <a:pt x="116032" y="160385"/>
                  </a:lnTo>
                  <a:lnTo>
                    <a:pt x="124165" y="167575"/>
                  </a:lnTo>
                  <a:lnTo>
                    <a:pt x="132539" y="174178"/>
                  </a:lnTo>
                  <a:lnTo>
                    <a:pt x="141304" y="180109"/>
                  </a:lnTo>
                  <a:lnTo>
                    <a:pt x="149818" y="185752"/>
                  </a:lnTo>
                  <a:lnTo>
                    <a:pt x="156789" y="191841"/>
                  </a:lnTo>
                  <a:lnTo>
                    <a:pt x="161617" y="198753"/>
                  </a:lnTo>
                  <a:lnTo>
                    <a:pt x="164196" y="206363"/>
                  </a:lnTo>
                  <a:lnTo>
                    <a:pt x="164564" y="214244"/>
                  </a:lnTo>
                  <a:lnTo>
                    <a:pt x="162992" y="222101"/>
                  </a:lnTo>
                  <a:lnTo>
                    <a:pt x="159872" y="229817"/>
                  </a:lnTo>
                  <a:lnTo>
                    <a:pt x="155585" y="237371"/>
                  </a:lnTo>
                  <a:lnTo>
                    <a:pt x="150447" y="244781"/>
                  </a:lnTo>
                  <a:lnTo>
                    <a:pt x="144545" y="252078"/>
                  </a:lnTo>
                  <a:lnTo>
                    <a:pt x="137754" y="259291"/>
                  </a:lnTo>
                  <a:lnTo>
                    <a:pt x="130074" y="266443"/>
                  </a:lnTo>
                  <a:lnTo>
                    <a:pt x="121628" y="273553"/>
                  </a:lnTo>
                  <a:lnTo>
                    <a:pt x="112582" y="280634"/>
                  </a:lnTo>
                  <a:lnTo>
                    <a:pt x="103086" y="287690"/>
                  </a:lnTo>
                  <a:lnTo>
                    <a:pt x="93269" y="294564"/>
                  </a:lnTo>
                  <a:lnTo>
                    <a:pt x="83224" y="300953"/>
                  </a:lnTo>
                  <a:lnTo>
                    <a:pt x="73024" y="306727"/>
                  </a:lnTo>
                  <a:lnTo>
                    <a:pt x="62595" y="311772"/>
                  </a:lnTo>
                  <a:lnTo>
                    <a:pt x="50391" y="316402"/>
                  </a:lnTo>
                  <a:lnTo>
                    <a:pt x="31984" y="321021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358176" y="2830952"/>
            <a:ext cx="7527877" cy="665617"/>
            <a:chOff x="1358176" y="2830952"/>
            <a:chExt cx="7527877" cy="665617"/>
          </a:xfrm>
        </p:grpSpPr>
        <p:sp>
          <p:nvSpPr>
            <p:cNvPr id="130" name="Freeform 129"/>
            <p:cNvSpPr/>
            <p:nvPr/>
          </p:nvSpPr>
          <p:spPr>
            <a:xfrm>
              <a:off x="1558217" y="3042735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2934" y="11869"/>
                  </a:lnTo>
                  <a:lnTo>
                    <a:pt x="5716" y="24279"/>
                  </a:lnTo>
                  <a:lnTo>
                    <a:pt x="8616" y="38470"/>
                  </a:lnTo>
                  <a:lnTo>
                    <a:pt x="11656" y="54351"/>
                  </a:lnTo>
                  <a:lnTo>
                    <a:pt x="14821" y="71644"/>
                  </a:lnTo>
                  <a:lnTo>
                    <a:pt x="18080" y="90033"/>
                  </a:lnTo>
                  <a:lnTo>
                    <a:pt x="21246" y="109232"/>
                  </a:lnTo>
                  <a:lnTo>
                    <a:pt x="23989" y="129011"/>
                  </a:lnTo>
                  <a:lnTo>
                    <a:pt x="26169" y="149184"/>
                  </a:lnTo>
                  <a:lnTo>
                    <a:pt x="27971" y="169132"/>
                  </a:lnTo>
                  <a:lnTo>
                    <a:pt x="29795" y="187846"/>
                  </a:lnTo>
                  <a:lnTo>
                    <a:pt x="31873" y="204889"/>
                  </a:lnTo>
                  <a:lnTo>
                    <a:pt x="34100" y="220809"/>
                  </a:lnTo>
                  <a:lnTo>
                    <a:pt x="36142" y="236801"/>
                  </a:lnTo>
                  <a:lnTo>
                    <a:pt x="37812" y="253564"/>
                  </a:lnTo>
                  <a:lnTo>
                    <a:pt x="39086" y="271116"/>
                  </a:lnTo>
                  <a:lnTo>
                    <a:pt x="40017" y="289065"/>
                  </a:lnTo>
                  <a:lnTo>
                    <a:pt x="40676" y="307106"/>
                  </a:lnTo>
                  <a:lnTo>
                    <a:pt x="41137" y="324934"/>
                  </a:lnTo>
                  <a:lnTo>
                    <a:pt x="41453" y="342197"/>
                  </a:lnTo>
                  <a:lnTo>
                    <a:pt x="41669" y="358746"/>
                  </a:lnTo>
                  <a:lnTo>
                    <a:pt x="41815" y="374026"/>
                  </a:lnTo>
                  <a:lnTo>
                    <a:pt x="41930" y="388485"/>
                  </a:lnTo>
                  <a:lnTo>
                    <a:pt x="42024" y="40339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58176" y="3158549"/>
              <a:ext cx="379027" cy="84229"/>
            </a:xfrm>
            <a:custGeom>
              <a:avLst/>
              <a:gdLst/>
              <a:ahLst/>
              <a:cxnLst/>
              <a:rect l="0" t="0" r="0" b="0"/>
              <a:pathLst>
                <a:path w="379027" h="84229">
                  <a:moveTo>
                    <a:pt x="379026" y="0"/>
                  </a:moveTo>
                  <a:lnTo>
                    <a:pt x="367224" y="5800"/>
                  </a:lnTo>
                  <a:lnTo>
                    <a:pt x="355455" y="10725"/>
                  </a:lnTo>
                  <a:lnTo>
                    <a:pt x="342569" y="15227"/>
                  </a:lnTo>
                  <a:lnTo>
                    <a:pt x="328893" y="19448"/>
                  </a:lnTo>
                  <a:lnTo>
                    <a:pt x="315214" y="23462"/>
                  </a:lnTo>
                  <a:lnTo>
                    <a:pt x="301984" y="27323"/>
                  </a:lnTo>
                  <a:lnTo>
                    <a:pt x="288841" y="31076"/>
                  </a:lnTo>
                  <a:lnTo>
                    <a:pt x="274816" y="34751"/>
                  </a:lnTo>
                  <a:lnTo>
                    <a:pt x="259418" y="38373"/>
                  </a:lnTo>
                  <a:lnTo>
                    <a:pt x="242635" y="41959"/>
                  </a:lnTo>
                  <a:lnTo>
                    <a:pt x="224680" y="45519"/>
                  </a:lnTo>
                  <a:lnTo>
                    <a:pt x="205826" y="49059"/>
                  </a:lnTo>
                  <a:lnTo>
                    <a:pt x="186639" y="52418"/>
                  </a:lnTo>
                  <a:lnTo>
                    <a:pt x="167925" y="55295"/>
                  </a:lnTo>
                  <a:lnTo>
                    <a:pt x="150092" y="57566"/>
                  </a:lnTo>
                  <a:lnTo>
                    <a:pt x="133341" y="59430"/>
                  </a:lnTo>
                  <a:lnTo>
                    <a:pt x="117851" y="61295"/>
                  </a:lnTo>
                  <a:lnTo>
                    <a:pt x="103578" y="63406"/>
                  </a:lnTo>
                  <a:lnTo>
                    <a:pt x="90330" y="65824"/>
                  </a:lnTo>
                  <a:lnTo>
                    <a:pt x="77877" y="68527"/>
                  </a:lnTo>
                  <a:lnTo>
                    <a:pt x="66014" y="71455"/>
                  </a:lnTo>
                  <a:lnTo>
                    <a:pt x="54643" y="74399"/>
                  </a:lnTo>
                  <a:lnTo>
                    <a:pt x="42437" y="77300"/>
                  </a:lnTo>
                  <a:lnTo>
                    <a:pt x="26085" y="8041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695088" y="3011150"/>
              <a:ext cx="189514" cy="410612"/>
            </a:xfrm>
            <a:custGeom>
              <a:avLst/>
              <a:gdLst/>
              <a:ahLst/>
              <a:cxnLst/>
              <a:rect l="0" t="0" r="0" b="0"/>
              <a:pathLst>
                <a:path w="189514" h="410612">
                  <a:moveTo>
                    <a:pt x="0" y="0"/>
                  </a:moveTo>
                  <a:lnTo>
                    <a:pt x="2867" y="8935"/>
                  </a:lnTo>
                  <a:lnTo>
                    <a:pt x="5009" y="18562"/>
                  </a:lnTo>
                  <a:lnTo>
                    <a:pt x="6616" y="29845"/>
                  </a:lnTo>
                  <a:lnTo>
                    <a:pt x="7970" y="42340"/>
                  </a:lnTo>
                  <a:lnTo>
                    <a:pt x="9466" y="55171"/>
                  </a:lnTo>
                  <a:lnTo>
                    <a:pt x="11317" y="67808"/>
                  </a:lnTo>
                  <a:lnTo>
                    <a:pt x="13557" y="80709"/>
                  </a:lnTo>
                  <a:lnTo>
                    <a:pt x="16138" y="95098"/>
                  </a:lnTo>
                  <a:lnTo>
                    <a:pt x="18987" y="111551"/>
                  </a:lnTo>
                  <a:lnTo>
                    <a:pt x="22036" y="129856"/>
                  </a:lnTo>
                  <a:lnTo>
                    <a:pt x="25229" y="149371"/>
                  </a:lnTo>
                  <a:lnTo>
                    <a:pt x="28522" y="169574"/>
                  </a:lnTo>
                  <a:lnTo>
                    <a:pt x="31885" y="189987"/>
                  </a:lnTo>
                  <a:lnTo>
                    <a:pt x="35296" y="210130"/>
                  </a:lnTo>
                  <a:lnTo>
                    <a:pt x="38739" y="229782"/>
                  </a:lnTo>
                  <a:lnTo>
                    <a:pt x="42204" y="248923"/>
                  </a:lnTo>
                  <a:lnTo>
                    <a:pt x="45684" y="267630"/>
                  </a:lnTo>
                  <a:lnTo>
                    <a:pt x="49168" y="285994"/>
                  </a:lnTo>
                  <a:lnTo>
                    <a:pt x="52491" y="303939"/>
                  </a:lnTo>
                  <a:lnTo>
                    <a:pt x="55344" y="321230"/>
                  </a:lnTo>
                  <a:lnTo>
                    <a:pt x="57561" y="337702"/>
                  </a:lnTo>
                  <a:lnTo>
                    <a:pt x="58005" y="350282"/>
                  </a:lnTo>
                  <a:lnTo>
                    <a:pt x="55769" y="355234"/>
                  </a:lnTo>
                  <a:lnTo>
                    <a:pt x="52004" y="354096"/>
                  </a:lnTo>
                  <a:lnTo>
                    <a:pt x="47649" y="348980"/>
                  </a:lnTo>
                  <a:lnTo>
                    <a:pt x="43582" y="341143"/>
                  </a:lnTo>
                  <a:lnTo>
                    <a:pt x="40236" y="331381"/>
                  </a:lnTo>
                  <a:lnTo>
                    <a:pt x="37677" y="320103"/>
                  </a:lnTo>
                  <a:lnTo>
                    <a:pt x="35807" y="307412"/>
                  </a:lnTo>
                  <a:lnTo>
                    <a:pt x="34484" y="293480"/>
                  </a:lnTo>
                  <a:lnTo>
                    <a:pt x="33731" y="278872"/>
                  </a:lnTo>
                  <a:lnTo>
                    <a:pt x="33743" y="264445"/>
                  </a:lnTo>
                  <a:lnTo>
                    <a:pt x="34570" y="250677"/>
                  </a:lnTo>
                  <a:lnTo>
                    <a:pt x="36447" y="237992"/>
                  </a:lnTo>
                  <a:lnTo>
                    <a:pt x="39842" y="226922"/>
                  </a:lnTo>
                  <a:lnTo>
                    <a:pt x="44866" y="217605"/>
                  </a:lnTo>
                  <a:lnTo>
                    <a:pt x="51173" y="210332"/>
                  </a:lnTo>
                  <a:lnTo>
                    <a:pt x="58162" y="205711"/>
                  </a:lnTo>
                  <a:lnTo>
                    <a:pt x="65415" y="203824"/>
                  </a:lnTo>
                  <a:lnTo>
                    <a:pt x="72722" y="204318"/>
                  </a:lnTo>
                  <a:lnTo>
                    <a:pt x="80001" y="206690"/>
                  </a:lnTo>
                  <a:lnTo>
                    <a:pt x="87226" y="210470"/>
                  </a:lnTo>
                  <a:lnTo>
                    <a:pt x="94400" y="215428"/>
                  </a:lnTo>
                  <a:lnTo>
                    <a:pt x="101530" y="221569"/>
                  </a:lnTo>
                  <a:lnTo>
                    <a:pt x="108626" y="228811"/>
                  </a:lnTo>
                  <a:lnTo>
                    <a:pt x="115699" y="237130"/>
                  </a:lnTo>
                  <a:lnTo>
                    <a:pt x="122755" y="246625"/>
                  </a:lnTo>
                  <a:lnTo>
                    <a:pt x="129795" y="257238"/>
                  </a:lnTo>
                  <a:lnTo>
                    <a:pt x="136658" y="268789"/>
                  </a:lnTo>
                  <a:lnTo>
                    <a:pt x="143040" y="281068"/>
                  </a:lnTo>
                  <a:lnTo>
                    <a:pt x="148814" y="293883"/>
                  </a:lnTo>
                  <a:lnTo>
                    <a:pt x="154012" y="307080"/>
                  </a:lnTo>
                  <a:lnTo>
                    <a:pt x="158738" y="320545"/>
                  </a:lnTo>
                  <a:lnTo>
                    <a:pt x="163104" y="334186"/>
                  </a:lnTo>
                  <a:lnTo>
                    <a:pt x="167248" y="347723"/>
                  </a:lnTo>
                  <a:lnTo>
                    <a:pt x="171846" y="362222"/>
                  </a:lnTo>
                  <a:lnTo>
                    <a:pt x="178421" y="381189"/>
                  </a:lnTo>
                  <a:lnTo>
                    <a:pt x="18951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892944" y="3191807"/>
              <a:ext cx="212756" cy="187841"/>
            </a:xfrm>
            <a:custGeom>
              <a:avLst/>
              <a:gdLst/>
              <a:ahLst/>
              <a:cxnLst/>
              <a:rect l="0" t="0" r="0" b="0"/>
              <a:pathLst>
                <a:path w="212756" h="187841">
                  <a:moveTo>
                    <a:pt x="117999" y="72027"/>
                  </a:moveTo>
                  <a:lnTo>
                    <a:pt x="117865" y="60426"/>
                  </a:lnTo>
                  <a:lnTo>
                    <a:pt x="116584" y="50577"/>
                  </a:lnTo>
                  <a:lnTo>
                    <a:pt x="113991" y="41572"/>
                  </a:lnTo>
                  <a:lnTo>
                    <a:pt x="110272" y="33130"/>
                  </a:lnTo>
                  <a:lnTo>
                    <a:pt x="105639" y="25103"/>
                  </a:lnTo>
                  <a:lnTo>
                    <a:pt x="100296" y="17394"/>
                  </a:lnTo>
                  <a:lnTo>
                    <a:pt x="94104" y="10408"/>
                  </a:lnTo>
                  <a:lnTo>
                    <a:pt x="86593" y="5002"/>
                  </a:lnTo>
                  <a:lnTo>
                    <a:pt x="77624" y="1522"/>
                  </a:lnTo>
                  <a:lnTo>
                    <a:pt x="67671" y="0"/>
                  </a:lnTo>
                  <a:lnTo>
                    <a:pt x="57606" y="416"/>
                  </a:lnTo>
                  <a:lnTo>
                    <a:pt x="47954" y="2554"/>
                  </a:lnTo>
                  <a:lnTo>
                    <a:pt x="39035" y="6243"/>
                  </a:lnTo>
                  <a:lnTo>
                    <a:pt x="31124" y="11451"/>
                  </a:lnTo>
                  <a:lnTo>
                    <a:pt x="24253" y="18023"/>
                  </a:lnTo>
                  <a:lnTo>
                    <a:pt x="18283" y="25704"/>
                  </a:lnTo>
                  <a:lnTo>
                    <a:pt x="13024" y="34229"/>
                  </a:lnTo>
                  <a:lnTo>
                    <a:pt x="8303" y="43374"/>
                  </a:lnTo>
                  <a:lnTo>
                    <a:pt x="4299" y="53124"/>
                  </a:lnTo>
                  <a:lnTo>
                    <a:pt x="1513" y="63654"/>
                  </a:lnTo>
                  <a:lnTo>
                    <a:pt x="121" y="74999"/>
                  </a:lnTo>
                  <a:lnTo>
                    <a:pt x="0" y="87058"/>
                  </a:lnTo>
                  <a:lnTo>
                    <a:pt x="907" y="99685"/>
                  </a:lnTo>
                  <a:lnTo>
                    <a:pt x="2595" y="112732"/>
                  </a:lnTo>
                  <a:lnTo>
                    <a:pt x="5016" y="125918"/>
                  </a:lnTo>
                  <a:lnTo>
                    <a:pt x="8310" y="138843"/>
                  </a:lnTo>
                  <a:lnTo>
                    <a:pt x="12496" y="151294"/>
                  </a:lnTo>
                  <a:lnTo>
                    <a:pt x="17781" y="162603"/>
                  </a:lnTo>
                  <a:lnTo>
                    <a:pt x="24617" y="171608"/>
                  </a:lnTo>
                  <a:lnTo>
                    <a:pt x="33096" y="177867"/>
                  </a:lnTo>
                  <a:lnTo>
                    <a:pt x="42536" y="181102"/>
                  </a:lnTo>
                  <a:lnTo>
                    <a:pt x="51718" y="180861"/>
                  </a:lnTo>
                  <a:lnTo>
                    <a:pt x="59955" y="177252"/>
                  </a:lnTo>
                  <a:lnTo>
                    <a:pt x="66940" y="170798"/>
                  </a:lnTo>
                  <a:lnTo>
                    <a:pt x="72480" y="162132"/>
                  </a:lnTo>
                  <a:lnTo>
                    <a:pt x="76646" y="151832"/>
                  </a:lnTo>
                  <a:lnTo>
                    <a:pt x="79664" y="140363"/>
                  </a:lnTo>
                  <a:lnTo>
                    <a:pt x="81796" y="128076"/>
                  </a:lnTo>
                  <a:lnTo>
                    <a:pt x="83300" y="115290"/>
                  </a:lnTo>
                  <a:lnTo>
                    <a:pt x="85176" y="104525"/>
                  </a:lnTo>
                  <a:lnTo>
                    <a:pt x="88287" y="99373"/>
                  </a:lnTo>
                  <a:lnTo>
                    <a:pt x="92140" y="99714"/>
                  </a:lnTo>
                  <a:lnTo>
                    <a:pt x="96615" y="103897"/>
                  </a:lnTo>
                  <a:lnTo>
                    <a:pt x="101851" y="110490"/>
                  </a:lnTo>
                  <a:lnTo>
                    <a:pt x="108079" y="118558"/>
                  </a:lnTo>
                  <a:lnTo>
                    <a:pt x="115317" y="127526"/>
                  </a:lnTo>
                  <a:lnTo>
                    <a:pt x="123268" y="136887"/>
                  </a:lnTo>
                  <a:lnTo>
                    <a:pt x="131438" y="146124"/>
                  </a:lnTo>
                  <a:lnTo>
                    <a:pt x="139529" y="154973"/>
                  </a:lnTo>
                  <a:lnTo>
                    <a:pt x="147755" y="163056"/>
                  </a:lnTo>
                  <a:lnTo>
                    <a:pt x="156723" y="169812"/>
                  </a:lnTo>
                  <a:lnTo>
                    <a:pt x="166703" y="175059"/>
                  </a:lnTo>
                  <a:lnTo>
                    <a:pt x="177058" y="178948"/>
                  </a:lnTo>
                  <a:lnTo>
                    <a:pt x="187431" y="182154"/>
                  </a:lnTo>
                  <a:lnTo>
                    <a:pt x="198735" y="184957"/>
                  </a:lnTo>
                  <a:lnTo>
                    <a:pt x="212755" y="187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58342" y="299009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73"/>
                  </a:lnTo>
                  <a:lnTo>
                    <a:pt x="0" y="58214"/>
                  </a:lnTo>
                  <a:lnTo>
                    <a:pt x="0" y="77823"/>
                  </a:lnTo>
                  <a:lnTo>
                    <a:pt x="0" y="98865"/>
                  </a:lnTo>
                  <a:lnTo>
                    <a:pt x="0" y="120470"/>
                  </a:lnTo>
                  <a:lnTo>
                    <a:pt x="0" y="141411"/>
                  </a:lnTo>
                  <a:lnTo>
                    <a:pt x="4" y="161073"/>
                  </a:lnTo>
                  <a:lnTo>
                    <a:pt x="177" y="179387"/>
                  </a:lnTo>
                  <a:lnTo>
                    <a:pt x="825" y="196541"/>
                  </a:lnTo>
                  <a:lnTo>
                    <a:pt x="2074" y="212796"/>
                  </a:lnTo>
                  <a:lnTo>
                    <a:pt x="3727" y="228717"/>
                  </a:lnTo>
                  <a:lnTo>
                    <a:pt x="5375" y="245109"/>
                  </a:lnTo>
                  <a:lnTo>
                    <a:pt x="6782" y="262365"/>
                  </a:lnTo>
                  <a:lnTo>
                    <a:pt x="8048" y="280196"/>
                  </a:lnTo>
                  <a:lnTo>
                    <a:pt x="9504" y="297860"/>
                  </a:lnTo>
                  <a:lnTo>
                    <a:pt x="11331" y="314920"/>
                  </a:lnTo>
                  <a:lnTo>
                    <a:pt x="13398" y="331260"/>
                  </a:lnTo>
                  <a:lnTo>
                    <a:pt x="15549" y="348836"/>
                  </a:lnTo>
                  <a:lnTo>
                    <a:pt x="17975" y="372540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989886" y="3116435"/>
              <a:ext cx="305327" cy="73700"/>
            </a:xfrm>
            <a:custGeom>
              <a:avLst/>
              <a:gdLst/>
              <a:ahLst/>
              <a:cxnLst/>
              <a:rect l="0" t="0" r="0" b="0"/>
              <a:pathLst>
                <a:path w="305327" h="73700">
                  <a:moveTo>
                    <a:pt x="305326" y="0"/>
                  </a:moveTo>
                  <a:lnTo>
                    <a:pt x="293591" y="2867"/>
                  </a:lnTo>
                  <a:lnTo>
                    <a:pt x="282462" y="5008"/>
                  </a:lnTo>
                  <a:lnTo>
                    <a:pt x="270868" y="6616"/>
                  </a:lnTo>
                  <a:lnTo>
                    <a:pt x="258880" y="7969"/>
                  </a:lnTo>
                  <a:lnTo>
                    <a:pt x="246868" y="9467"/>
                  </a:lnTo>
                  <a:lnTo>
                    <a:pt x="235056" y="11317"/>
                  </a:lnTo>
                  <a:lnTo>
                    <a:pt x="223184" y="13557"/>
                  </a:lnTo>
                  <a:lnTo>
                    <a:pt x="210619" y="16138"/>
                  </a:lnTo>
                  <a:lnTo>
                    <a:pt x="197062" y="18987"/>
                  </a:lnTo>
                  <a:lnTo>
                    <a:pt x="182856" y="22036"/>
                  </a:lnTo>
                  <a:lnTo>
                    <a:pt x="168774" y="25229"/>
                  </a:lnTo>
                  <a:lnTo>
                    <a:pt x="155255" y="28523"/>
                  </a:lnTo>
                  <a:lnTo>
                    <a:pt x="142076" y="31886"/>
                  </a:lnTo>
                  <a:lnTo>
                    <a:pt x="128554" y="35296"/>
                  </a:lnTo>
                  <a:lnTo>
                    <a:pt x="114318" y="38739"/>
                  </a:lnTo>
                  <a:lnTo>
                    <a:pt x="99638" y="42204"/>
                  </a:lnTo>
                  <a:lnTo>
                    <a:pt x="85229" y="45684"/>
                  </a:lnTo>
                  <a:lnTo>
                    <a:pt x="71501" y="49173"/>
                  </a:lnTo>
                  <a:lnTo>
                    <a:pt x="58589" y="52710"/>
                  </a:lnTo>
                  <a:lnTo>
                    <a:pt x="45043" y="56826"/>
                  </a:lnTo>
                  <a:lnTo>
                    <a:pt x="27442" y="6300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499889" y="3108446"/>
              <a:ext cx="279635" cy="257485"/>
            </a:xfrm>
            <a:custGeom>
              <a:avLst/>
              <a:gdLst/>
              <a:ahLst/>
              <a:cxnLst/>
              <a:rect l="0" t="0" r="0" b="0"/>
              <a:pathLst>
                <a:path w="279635" h="257485">
                  <a:moveTo>
                    <a:pt x="132235" y="81688"/>
                  </a:moveTo>
                  <a:lnTo>
                    <a:pt x="132168" y="70020"/>
                  </a:lnTo>
                  <a:lnTo>
                    <a:pt x="131528" y="59532"/>
                  </a:lnTo>
                  <a:lnTo>
                    <a:pt x="130227" y="49234"/>
                  </a:lnTo>
                  <a:lnTo>
                    <a:pt x="128194" y="39106"/>
                  </a:lnTo>
                  <a:lnTo>
                    <a:pt x="125229" y="29411"/>
                  </a:lnTo>
                  <a:lnTo>
                    <a:pt x="121300" y="20288"/>
                  </a:lnTo>
                  <a:lnTo>
                    <a:pt x="116205" y="12204"/>
                  </a:lnTo>
                  <a:lnTo>
                    <a:pt x="109505" y="5987"/>
                  </a:lnTo>
                  <a:lnTo>
                    <a:pt x="101112" y="1927"/>
                  </a:lnTo>
                  <a:lnTo>
                    <a:pt x="91391" y="0"/>
                  </a:lnTo>
                  <a:lnTo>
                    <a:pt x="80958" y="137"/>
                  </a:lnTo>
                  <a:lnTo>
                    <a:pt x="70244" y="2088"/>
                  </a:lnTo>
                  <a:lnTo>
                    <a:pt x="59630" y="5819"/>
                  </a:lnTo>
                  <a:lnTo>
                    <a:pt x="49510" y="11588"/>
                  </a:lnTo>
                  <a:lnTo>
                    <a:pt x="40046" y="19354"/>
                  </a:lnTo>
                  <a:lnTo>
                    <a:pt x="31370" y="28822"/>
                  </a:lnTo>
                  <a:lnTo>
                    <a:pt x="23682" y="39616"/>
                  </a:lnTo>
                  <a:lnTo>
                    <a:pt x="16993" y="51395"/>
                  </a:lnTo>
                  <a:lnTo>
                    <a:pt x="11330" y="63879"/>
                  </a:lnTo>
                  <a:lnTo>
                    <a:pt x="6816" y="76858"/>
                  </a:lnTo>
                  <a:lnTo>
                    <a:pt x="3411" y="90182"/>
                  </a:lnTo>
                  <a:lnTo>
                    <a:pt x="1106" y="103908"/>
                  </a:lnTo>
                  <a:lnTo>
                    <a:pt x="0" y="118269"/>
                  </a:lnTo>
                  <a:lnTo>
                    <a:pt x="33" y="133332"/>
                  </a:lnTo>
                  <a:lnTo>
                    <a:pt x="1020" y="148704"/>
                  </a:lnTo>
                  <a:lnTo>
                    <a:pt x="2745" y="163644"/>
                  </a:lnTo>
                  <a:lnTo>
                    <a:pt x="5018" y="177765"/>
                  </a:lnTo>
                  <a:lnTo>
                    <a:pt x="7848" y="191027"/>
                  </a:lnTo>
                  <a:lnTo>
                    <a:pt x="11425" y="203547"/>
                  </a:lnTo>
                  <a:lnTo>
                    <a:pt x="15800" y="215479"/>
                  </a:lnTo>
                  <a:lnTo>
                    <a:pt x="21042" y="226645"/>
                  </a:lnTo>
                  <a:lnTo>
                    <a:pt x="27318" y="236552"/>
                  </a:lnTo>
                  <a:lnTo>
                    <a:pt x="34618" y="245022"/>
                  </a:lnTo>
                  <a:lnTo>
                    <a:pt x="42791" y="251693"/>
                  </a:lnTo>
                  <a:lnTo>
                    <a:pt x="51648" y="255894"/>
                  </a:lnTo>
                  <a:lnTo>
                    <a:pt x="61007" y="257484"/>
                  </a:lnTo>
                  <a:lnTo>
                    <a:pt x="70562" y="256448"/>
                  </a:lnTo>
                  <a:lnTo>
                    <a:pt x="79895" y="252645"/>
                  </a:lnTo>
                  <a:lnTo>
                    <a:pt x="88796" y="246273"/>
                  </a:lnTo>
                  <a:lnTo>
                    <a:pt x="97076" y="237778"/>
                  </a:lnTo>
                  <a:lnTo>
                    <a:pt x="104491" y="227650"/>
                  </a:lnTo>
                  <a:lnTo>
                    <a:pt x="110993" y="216322"/>
                  </a:lnTo>
                  <a:lnTo>
                    <a:pt x="116530" y="203974"/>
                  </a:lnTo>
                  <a:lnTo>
                    <a:pt x="120958" y="190555"/>
                  </a:lnTo>
                  <a:lnTo>
                    <a:pt x="124305" y="176131"/>
                  </a:lnTo>
                  <a:lnTo>
                    <a:pt x="126571" y="161192"/>
                  </a:lnTo>
                  <a:lnTo>
                    <a:pt x="127651" y="146542"/>
                  </a:lnTo>
                  <a:lnTo>
                    <a:pt x="127622" y="132703"/>
                  </a:lnTo>
                  <a:lnTo>
                    <a:pt x="127385" y="122821"/>
                  </a:lnTo>
                  <a:lnTo>
                    <a:pt x="128048" y="120512"/>
                  </a:lnTo>
                  <a:lnTo>
                    <a:pt x="129552" y="124206"/>
                  </a:lnTo>
                  <a:lnTo>
                    <a:pt x="131676" y="131765"/>
                  </a:lnTo>
                  <a:lnTo>
                    <a:pt x="134404" y="141554"/>
                  </a:lnTo>
                  <a:lnTo>
                    <a:pt x="137912" y="152351"/>
                  </a:lnTo>
                  <a:lnTo>
                    <a:pt x="142234" y="163466"/>
                  </a:lnTo>
                  <a:lnTo>
                    <a:pt x="147272" y="174428"/>
                  </a:lnTo>
                  <a:lnTo>
                    <a:pt x="152878" y="184817"/>
                  </a:lnTo>
                  <a:lnTo>
                    <a:pt x="158914" y="194481"/>
                  </a:lnTo>
                  <a:lnTo>
                    <a:pt x="165425" y="203298"/>
                  </a:lnTo>
                  <a:lnTo>
                    <a:pt x="172627" y="211086"/>
                  </a:lnTo>
                  <a:lnTo>
                    <a:pt x="180584" y="217839"/>
                  </a:lnTo>
                  <a:lnTo>
                    <a:pt x="189216" y="223376"/>
                  </a:lnTo>
                  <a:lnTo>
                    <a:pt x="198388" y="227274"/>
                  </a:lnTo>
                  <a:lnTo>
                    <a:pt x="207962" y="229446"/>
                  </a:lnTo>
                  <a:lnTo>
                    <a:pt x="217662" y="229940"/>
                  </a:lnTo>
                  <a:lnTo>
                    <a:pt x="227094" y="228759"/>
                  </a:lnTo>
                  <a:lnTo>
                    <a:pt x="236061" y="226082"/>
                  </a:lnTo>
                  <a:lnTo>
                    <a:pt x="244442" y="222307"/>
                  </a:lnTo>
                  <a:lnTo>
                    <a:pt x="253030" y="217491"/>
                  </a:lnTo>
                  <a:lnTo>
                    <a:pt x="263696" y="210098"/>
                  </a:lnTo>
                  <a:lnTo>
                    <a:pt x="279634" y="197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753858" y="3105906"/>
              <a:ext cx="99365" cy="219039"/>
            </a:xfrm>
            <a:custGeom>
              <a:avLst/>
              <a:gdLst/>
              <a:ahLst/>
              <a:cxnLst/>
              <a:rect l="0" t="0" r="0" b="0"/>
              <a:pathLst>
                <a:path w="99365" h="219039">
                  <a:moveTo>
                    <a:pt x="4608" y="84228"/>
                  </a:moveTo>
                  <a:lnTo>
                    <a:pt x="1808" y="93030"/>
                  </a:lnTo>
                  <a:lnTo>
                    <a:pt x="307" y="101376"/>
                  </a:lnTo>
                  <a:lnTo>
                    <a:pt x="0" y="110080"/>
                  </a:lnTo>
                  <a:lnTo>
                    <a:pt x="679" y="119373"/>
                  </a:lnTo>
                  <a:lnTo>
                    <a:pt x="2147" y="129517"/>
                  </a:lnTo>
                  <a:lnTo>
                    <a:pt x="4216" y="140558"/>
                  </a:lnTo>
                  <a:lnTo>
                    <a:pt x="6726" y="152224"/>
                  </a:lnTo>
                  <a:lnTo>
                    <a:pt x="9548" y="164046"/>
                  </a:lnTo>
                  <a:lnTo>
                    <a:pt x="12595" y="175735"/>
                  </a:lnTo>
                  <a:lnTo>
                    <a:pt x="15960" y="187193"/>
                  </a:lnTo>
                  <a:lnTo>
                    <a:pt x="19905" y="198418"/>
                  </a:lnTo>
                  <a:lnTo>
                    <a:pt x="24504" y="209373"/>
                  </a:lnTo>
                  <a:lnTo>
                    <a:pt x="28977" y="217375"/>
                  </a:lnTo>
                  <a:lnTo>
                    <a:pt x="31831" y="219038"/>
                  </a:lnTo>
                  <a:lnTo>
                    <a:pt x="32578" y="215399"/>
                  </a:lnTo>
                  <a:lnTo>
                    <a:pt x="31559" y="208318"/>
                  </a:lnTo>
                  <a:lnTo>
                    <a:pt x="29044" y="199354"/>
                  </a:lnTo>
                  <a:lnTo>
                    <a:pt x="25304" y="189463"/>
                  </a:lnTo>
                  <a:lnTo>
                    <a:pt x="20781" y="178982"/>
                  </a:lnTo>
                  <a:lnTo>
                    <a:pt x="16029" y="167849"/>
                  </a:lnTo>
                  <a:lnTo>
                    <a:pt x="11386" y="156040"/>
                  </a:lnTo>
                  <a:lnTo>
                    <a:pt x="7298" y="143473"/>
                  </a:lnTo>
                  <a:lnTo>
                    <a:pt x="4387" y="129960"/>
                  </a:lnTo>
                  <a:lnTo>
                    <a:pt x="2883" y="115503"/>
                  </a:lnTo>
                  <a:lnTo>
                    <a:pt x="2839" y="100725"/>
                  </a:lnTo>
                  <a:lnTo>
                    <a:pt x="4323" y="86722"/>
                  </a:lnTo>
                  <a:lnTo>
                    <a:pt x="7208" y="74050"/>
                  </a:lnTo>
                  <a:lnTo>
                    <a:pt x="11245" y="62748"/>
                  </a:lnTo>
                  <a:lnTo>
                    <a:pt x="16162" y="52615"/>
                  </a:lnTo>
                  <a:lnTo>
                    <a:pt x="21729" y="43395"/>
                  </a:lnTo>
                  <a:lnTo>
                    <a:pt x="27922" y="35016"/>
                  </a:lnTo>
                  <a:lnTo>
                    <a:pt x="34909" y="27591"/>
                  </a:lnTo>
                  <a:lnTo>
                    <a:pt x="42717" y="21112"/>
                  </a:lnTo>
                  <a:lnTo>
                    <a:pt x="51169" y="15588"/>
                  </a:lnTo>
                  <a:lnTo>
                    <a:pt x="61006" y="10584"/>
                  </a:lnTo>
                  <a:lnTo>
                    <a:pt x="75328" y="5658"/>
                  </a:lnTo>
                  <a:lnTo>
                    <a:pt x="993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89241" y="3116260"/>
              <a:ext cx="153495" cy="208745"/>
            </a:xfrm>
            <a:custGeom>
              <a:avLst/>
              <a:gdLst/>
              <a:ahLst/>
              <a:cxnLst/>
              <a:rect l="0" t="0" r="0" b="0"/>
              <a:pathLst>
                <a:path w="153495" h="208745">
                  <a:moveTo>
                    <a:pt x="37681" y="115988"/>
                  </a:moveTo>
                  <a:lnTo>
                    <a:pt x="46482" y="112988"/>
                  </a:lnTo>
                  <a:lnTo>
                    <a:pt x="54829" y="109565"/>
                  </a:lnTo>
                  <a:lnTo>
                    <a:pt x="63524" y="105369"/>
                  </a:lnTo>
                  <a:lnTo>
                    <a:pt x="72472" y="100469"/>
                  </a:lnTo>
                  <a:lnTo>
                    <a:pt x="81318" y="94987"/>
                  </a:lnTo>
                  <a:lnTo>
                    <a:pt x="89852" y="89052"/>
                  </a:lnTo>
                  <a:lnTo>
                    <a:pt x="97868" y="82618"/>
                  </a:lnTo>
                  <a:lnTo>
                    <a:pt x="105097" y="75471"/>
                  </a:lnTo>
                  <a:lnTo>
                    <a:pt x="111465" y="67554"/>
                  </a:lnTo>
                  <a:lnTo>
                    <a:pt x="116740" y="58950"/>
                  </a:lnTo>
                  <a:lnTo>
                    <a:pt x="120460" y="49796"/>
                  </a:lnTo>
                  <a:lnTo>
                    <a:pt x="122503" y="40239"/>
                  </a:lnTo>
                  <a:lnTo>
                    <a:pt x="122571" y="30721"/>
                  </a:lnTo>
                  <a:lnTo>
                    <a:pt x="120039" y="21943"/>
                  </a:lnTo>
                  <a:lnTo>
                    <a:pt x="114818" y="14238"/>
                  </a:lnTo>
                  <a:lnTo>
                    <a:pt x="107415" y="7914"/>
                  </a:lnTo>
                  <a:lnTo>
                    <a:pt x="98628" y="3416"/>
                  </a:lnTo>
                  <a:lnTo>
                    <a:pt x="89062" y="805"/>
                  </a:lnTo>
                  <a:lnTo>
                    <a:pt x="79237" y="0"/>
                  </a:lnTo>
                  <a:lnTo>
                    <a:pt x="69656" y="964"/>
                  </a:lnTo>
                  <a:lnTo>
                    <a:pt x="60553" y="3501"/>
                  </a:lnTo>
                  <a:lnTo>
                    <a:pt x="51951" y="7473"/>
                  </a:lnTo>
                  <a:lnTo>
                    <a:pt x="43780" y="12879"/>
                  </a:lnTo>
                  <a:lnTo>
                    <a:pt x="35950" y="19587"/>
                  </a:lnTo>
                  <a:lnTo>
                    <a:pt x="28535" y="27360"/>
                  </a:lnTo>
                  <a:lnTo>
                    <a:pt x="21774" y="35948"/>
                  </a:lnTo>
                  <a:lnTo>
                    <a:pt x="15747" y="45140"/>
                  </a:lnTo>
                  <a:lnTo>
                    <a:pt x="10546" y="55091"/>
                  </a:lnTo>
                  <a:lnTo>
                    <a:pt x="6351" y="66289"/>
                  </a:lnTo>
                  <a:lnTo>
                    <a:pt x="3164" y="78890"/>
                  </a:lnTo>
                  <a:lnTo>
                    <a:pt x="1007" y="92438"/>
                  </a:lnTo>
                  <a:lnTo>
                    <a:pt x="0" y="106071"/>
                  </a:lnTo>
                  <a:lnTo>
                    <a:pt x="105" y="119276"/>
                  </a:lnTo>
                  <a:lnTo>
                    <a:pt x="1309" y="131904"/>
                  </a:lnTo>
                  <a:lnTo>
                    <a:pt x="3712" y="143990"/>
                  </a:lnTo>
                  <a:lnTo>
                    <a:pt x="7255" y="155632"/>
                  </a:lnTo>
                  <a:lnTo>
                    <a:pt x="11751" y="166772"/>
                  </a:lnTo>
                  <a:lnTo>
                    <a:pt x="16985" y="177194"/>
                  </a:lnTo>
                  <a:lnTo>
                    <a:pt x="22773" y="186826"/>
                  </a:lnTo>
                  <a:lnTo>
                    <a:pt x="29285" y="195263"/>
                  </a:lnTo>
                  <a:lnTo>
                    <a:pt x="37020" y="201720"/>
                  </a:lnTo>
                  <a:lnTo>
                    <a:pt x="46148" y="205947"/>
                  </a:lnTo>
                  <a:lnTo>
                    <a:pt x="56380" y="208158"/>
                  </a:lnTo>
                  <a:lnTo>
                    <a:pt x="67165" y="208744"/>
                  </a:lnTo>
                  <a:lnTo>
                    <a:pt x="78119" y="208100"/>
                  </a:lnTo>
                  <a:lnTo>
                    <a:pt x="88896" y="206400"/>
                  </a:lnTo>
                  <a:lnTo>
                    <a:pt x="99126" y="203598"/>
                  </a:lnTo>
                  <a:lnTo>
                    <a:pt x="108664" y="199765"/>
                  </a:lnTo>
                  <a:lnTo>
                    <a:pt x="117446" y="195379"/>
                  </a:lnTo>
                  <a:lnTo>
                    <a:pt x="126355" y="190814"/>
                  </a:lnTo>
                  <a:lnTo>
                    <a:pt x="137290" y="185674"/>
                  </a:lnTo>
                  <a:lnTo>
                    <a:pt x="153494" y="179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257726" y="3074321"/>
              <a:ext cx="149103" cy="210799"/>
            </a:xfrm>
            <a:custGeom>
              <a:avLst/>
              <a:gdLst/>
              <a:ahLst/>
              <a:cxnLst/>
              <a:rect l="0" t="0" r="0" b="0"/>
              <a:pathLst>
                <a:path w="149103" h="210799">
                  <a:moveTo>
                    <a:pt x="90336" y="10528"/>
                  </a:moveTo>
                  <a:lnTo>
                    <a:pt x="78735" y="10662"/>
                  </a:lnTo>
                  <a:lnTo>
                    <a:pt x="68886" y="11943"/>
                  </a:lnTo>
                  <a:lnTo>
                    <a:pt x="59881" y="14541"/>
                  </a:lnTo>
                  <a:lnTo>
                    <a:pt x="51439" y="18433"/>
                  </a:lnTo>
                  <a:lnTo>
                    <a:pt x="43412" y="23714"/>
                  </a:lnTo>
                  <a:lnTo>
                    <a:pt x="35694" y="30300"/>
                  </a:lnTo>
                  <a:lnTo>
                    <a:pt x="28362" y="37973"/>
                  </a:lnTo>
                  <a:lnTo>
                    <a:pt x="21659" y="46484"/>
                  </a:lnTo>
                  <a:lnTo>
                    <a:pt x="15673" y="55620"/>
                  </a:lnTo>
                  <a:lnTo>
                    <a:pt x="10500" y="65532"/>
                  </a:lnTo>
                  <a:lnTo>
                    <a:pt x="6323" y="76701"/>
                  </a:lnTo>
                  <a:lnTo>
                    <a:pt x="3149" y="89288"/>
                  </a:lnTo>
                  <a:lnTo>
                    <a:pt x="1001" y="102996"/>
                  </a:lnTo>
                  <a:lnTo>
                    <a:pt x="0" y="117268"/>
                  </a:lnTo>
                  <a:lnTo>
                    <a:pt x="109" y="131716"/>
                  </a:lnTo>
                  <a:lnTo>
                    <a:pt x="1316" y="145993"/>
                  </a:lnTo>
                  <a:lnTo>
                    <a:pt x="3721" y="159725"/>
                  </a:lnTo>
                  <a:lnTo>
                    <a:pt x="7278" y="172758"/>
                  </a:lnTo>
                  <a:lnTo>
                    <a:pt x="12294" y="184644"/>
                  </a:lnTo>
                  <a:lnTo>
                    <a:pt x="19473" y="194576"/>
                  </a:lnTo>
                  <a:lnTo>
                    <a:pt x="28998" y="202284"/>
                  </a:lnTo>
                  <a:lnTo>
                    <a:pt x="40124" y="207647"/>
                  </a:lnTo>
                  <a:lnTo>
                    <a:pt x="51507" y="210439"/>
                  </a:lnTo>
                  <a:lnTo>
                    <a:pt x="62341" y="210798"/>
                  </a:lnTo>
                  <a:lnTo>
                    <a:pt x="72373" y="209127"/>
                  </a:lnTo>
                  <a:lnTo>
                    <a:pt x="81638" y="205888"/>
                  </a:lnTo>
                  <a:lnTo>
                    <a:pt x="90272" y="201487"/>
                  </a:lnTo>
                  <a:lnTo>
                    <a:pt x="98425" y="195926"/>
                  </a:lnTo>
                  <a:lnTo>
                    <a:pt x="106230" y="188838"/>
                  </a:lnTo>
                  <a:lnTo>
                    <a:pt x="113782" y="180145"/>
                  </a:lnTo>
                  <a:lnTo>
                    <a:pt x="120993" y="170036"/>
                  </a:lnTo>
                  <a:lnTo>
                    <a:pt x="127611" y="158800"/>
                  </a:lnTo>
                  <a:lnTo>
                    <a:pt x="133538" y="146722"/>
                  </a:lnTo>
                  <a:lnTo>
                    <a:pt x="138671" y="134036"/>
                  </a:lnTo>
                  <a:lnTo>
                    <a:pt x="142820" y="120921"/>
                  </a:lnTo>
                  <a:lnTo>
                    <a:pt x="145975" y="107514"/>
                  </a:lnTo>
                  <a:lnTo>
                    <a:pt x="148111" y="94072"/>
                  </a:lnTo>
                  <a:lnTo>
                    <a:pt x="149102" y="80967"/>
                  </a:lnTo>
                  <a:lnTo>
                    <a:pt x="148989" y="68378"/>
                  </a:lnTo>
                  <a:lnTo>
                    <a:pt x="147778" y="56466"/>
                  </a:lnTo>
                  <a:lnTo>
                    <a:pt x="145370" y="45458"/>
                  </a:lnTo>
                  <a:lnTo>
                    <a:pt x="141821" y="35396"/>
                  </a:lnTo>
                  <a:lnTo>
                    <a:pt x="137043" y="26457"/>
                  </a:lnTo>
                  <a:lnTo>
                    <a:pt x="129950" y="18169"/>
                  </a:lnTo>
                  <a:lnTo>
                    <a:pt x="116564" y="9803"/>
                  </a:lnTo>
                  <a:lnTo>
                    <a:pt x="9033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415565" y="2830952"/>
              <a:ext cx="111482" cy="464468"/>
            </a:xfrm>
            <a:custGeom>
              <a:avLst/>
              <a:gdLst/>
              <a:ahLst/>
              <a:cxnLst/>
              <a:rect l="0" t="0" r="0" b="0"/>
              <a:pathLst>
                <a:path w="111482" h="464468">
                  <a:moveTo>
                    <a:pt x="79896" y="464467"/>
                  </a:moveTo>
                  <a:lnTo>
                    <a:pt x="76962" y="455666"/>
                  </a:lnTo>
                  <a:lnTo>
                    <a:pt x="74180" y="447319"/>
                  </a:lnTo>
                  <a:lnTo>
                    <a:pt x="71285" y="438616"/>
                  </a:lnTo>
                  <a:lnTo>
                    <a:pt x="68418" y="429322"/>
                  </a:lnTo>
                  <a:lnTo>
                    <a:pt x="65901" y="419179"/>
                  </a:lnTo>
                  <a:lnTo>
                    <a:pt x="63885" y="408129"/>
                  </a:lnTo>
                  <a:lnTo>
                    <a:pt x="62200" y="396117"/>
                  </a:lnTo>
                  <a:lnTo>
                    <a:pt x="60457" y="382998"/>
                  </a:lnTo>
                  <a:lnTo>
                    <a:pt x="58426" y="368802"/>
                  </a:lnTo>
                  <a:lnTo>
                    <a:pt x="55891" y="353694"/>
                  </a:lnTo>
                  <a:lnTo>
                    <a:pt x="52578" y="337876"/>
                  </a:lnTo>
                  <a:lnTo>
                    <a:pt x="48423" y="321532"/>
                  </a:lnTo>
                  <a:lnTo>
                    <a:pt x="43683" y="304812"/>
                  </a:lnTo>
                  <a:lnTo>
                    <a:pt x="38816" y="287828"/>
                  </a:lnTo>
                  <a:lnTo>
                    <a:pt x="34102" y="270663"/>
                  </a:lnTo>
                  <a:lnTo>
                    <a:pt x="29635" y="253373"/>
                  </a:lnTo>
                  <a:lnTo>
                    <a:pt x="25408" y="235999"/>
                  </a:lnTo>
                  <a:lnTo>
                    <a:pt x="21381" y="218572"/>
                  </a:lnTo>
                  <a:lnTo>
                    <a:pt x="17508" y="201275"/>
                  </a:lnTo>
                  <a:lnTo>
                    <a:pt x="13747" y="184428"/>
                  </a:lnTo>
                  <a:lnTo>
                    <a:pt x="10069" y="168169"/>
                  </a:lnTo>
                  <a:lnTo>
                    <a:pt x="6616" y="152470"/>
                  </a:lnTo>
                  <a:lnTo>
                    <a:pt x="3675" y="137235"/>
                  </a:lnTo>
                  <a:lnTo>
                    <a:pt x="1374" y="122354"/>
                  </a:lnTo>
                  <a:lnTo>
                    <a:pt x="0" y="107731"/>
                  </a:lnTo>
                  <a:lnTo>
                    <a:pt x="59" y="93293"/>
                  </a:lnTo>
                  <a:lnTo>
                    <a:pt x="1696" y="78992"/>
                  </a:lnTo>
                  <a:lnTo>
                    <a:pt x="4745" y="65115"/>
                  </a:lnTo>
                  <a:lnTo>
                    <a:pt x="8926" y="52250"/>
                  </a:lnTo>
                  <a:lnTo>
                    <a:pt x="13967" y="40640"/>
                  </a:lnTo>
                  <a:lnTo>
                    <a:pt x="19960" y="30370"/>
                  </a:lnTo>
                  <a:lnTo>
                    <a:pt x="27338" y="21535"/>
                  </a:lnTo>
                  <a:lnTo>
                    <a:pt x="36222" y="14047"/>
                  </a:lnTo>
                  <a:lnTo>
                    <a:pt x="46289" y="8000"/>
                  </a:lnTo>
                  <a:lnTo>
                    <a:pt x="56964" y="3753"/>
                  </a:lnTo>
                  <a:lnTo>
                    <a:pt x="67834" y="1334"/>
                  </a:lnTo>
                  <a:lnTo>
                    <a:pt x="78253" y="337"/>
                  </a:lnTo>
                  <a:lnTo>
                    <a:pt x="88284" y="0"/>
                  </a:lnTo>
                  <a:lnTo>
                    <a:pt x="98802" y="291"/>
                  </a:lnTo>
                  <a:lnTo>
                    <a:pt x="111481" y="1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348062" y="3053264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204635" y="5801"/>
                  </a:lnTo>
                  <a:lnTo>
                    <a:pt x="198431" y="10725"/>
                  </a:lnTo>
                  <a:lnTo>
                    <a:pt x="191335" y="15227"/>
                  </a:lnTo>
                  <a:lnTo>
                    <a:pt x="183395" y="19448"/>
                  </a:lnTo>
                  <a:lnTo>
                    <a:pt x="174748" y="23461"/>
                  </a:lnTo>
                  <a:lnTo>
                    <a:pt x="165553" y="27323"/>
                  </a:lnTo>
                  <a:lnTo>
                    <a:pt x="155954" y="31076"/>
                  </a:lnTo>
                  <a:lnTo>
                    <a:pt x="146065" y="34751"/>
                  </a:lnTo>
                  <a:lnTo>
                    <a:pt x="135971" y="38373"/>
                  </a:lnTo>
                  <a:lnTo>
                    <a:pt x="125738" y="41959"/>
                  </a:lnTo>
                  <a:lnTo>
                    <a:pt x="115409" y="45520"/>
                  </a:lnTo>
                  <a:lnTo>
                    <a:pt x="105010" y="49059"/>
                  </a:lnTo>
                  <a:lnTo>
                    <a:pt x="94398" y="52418"/>
                  </a:lnTo>
                  <a:lnTo>
                    <a:pt x="83281" y="55295"/>
                  </a:lnTo>
                  <a:lnTo>
                    <a:pt x="71549" y="57566"/>
                  </a:lnTo>
                  <a:lnTo>
                    <a:pt x="59464" y="59463"/>
                  </a:lnTo>
                  <a:lnTo>
                    <a:pt x="46181" y="61767"/>
                  </a:lnTo>
                  <a:lnTo>
                    <a:pt x="28293" y="6580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794059" y="3008983"/>
              <a:ext cx="448926" cy="487586"/>
            </a:xfrm>
            <a:custGeom>
              <a:avLst/>
              <a:gdLst/>
              <a:ahLst/>
              <a:cxnLst/>
              <a:rect l="0" t="0" r="0" b="0"/>
              <a:pathLst>
                <a:path w="448926" h="487586">
                  <a:moveTo>
                    <a:pt x="17257" y="117980"/>
                  </a:moveTo>
                  <a:lnTo>
                    <a:pt x="26125" y="120780"/>
                  </a:lnTo>
                  <a:lnTo>
                    <a:pt x="35112" y="122282"/>
                  </a:lnTo>
                  <a:lnTo>
                    <a:pt x="45107" y="122588"/>
                  </a:lnTo>
                  <a:lnTo>
                    <a:pt x="56088" y="121909"/>
                  </a:lnTo>
                  <a:lnTo>
                    <a:pt x="67899" y="120441"/>
                  </a:lnTo>
                  <a:lnTo>
                    <a:pt x="80353" y="118368"/>
                  </a:lnTo>
                  <a:lnTo>
                    <a:pt x="93118" y="115685"/>
                  </a:lnTo>
                  <a:lnTo>
                    <a:pt x="105751" y="112214"/>
                  </a:lnTo>
                  <a:lnTo>
                    <a:pt x="118011" y="107914"/>
                  </a:lnTo>
                  <a:lnTo>
                    <a:pt x="129527" y="102723"/>
                  </a:lnTo>
                  <a:lnTo>
                    <a:pt x="139736" y="96482"/>
                  </a:lnTo>
                  <a:lnTo>
                    <a:pt x="148444" y="89202"/>
                  </a:lnTo>
                  <a:lnTo>
                    <a:pt x="155460" y="80872"/>
                  </a:lnTo>
                  <a:lnTo>
                    <a:pt x="160433" y="71378"/>
                  </a:lnTo>
                  <a:lnTo>
                    <a:pt x="163366" y="60778"/>
                  </a:lnTo>
                  <a:lnTo>
                    <a:pt x="164388" y="49575"/>
                  </a:lnTo>
                  <a:lnTo>
                    <a:pt x="163571" y="38596"/>
                  </a:lnTo>
                  <a:lnTo>
                    <a:pt x="161122" y="28300"/>
                  </a:lnTo>
                  <a:lnTo>
                    <a:pt x="156870" y="19101"/>
                  </a:lnTo>
                  <a:lnTo>
                    <a:pt x="150212" y="11527"/>
                  </a:lnTo>
                  <a:lnTo>
                    <a:pt x="141036" y="5705"/>
                  </a:lnTo>
                  <a:lnTo>
                    <a:pt x="129977" y="1763"/>
                  </a:lnTo>
                  <a:lnTo>
                    <a:pt x="118106" y="0"/>
                  </a:lnTo>
                  <a:lnTo>
                    <a:pt x="106131" y="371"/>
                  </a:lnTo>
                  <a:lnTo>
                    <a:pt x="94517" y="2720"/>
                  </a:lnTo>
                  <a:lnTo>
                    <a:pt x="83653" y="6953"/>
                  </a:lnTo>
                  <a:lnTo>
                    <a:pt x="73649" y="12834"/>
                  </a:lnTo>
                  <a:lnTo>
                    <a:pt x="64424" y="20035"/>
                  </a:lnTo>
                  <a:lnTo>
                    <a:pt x="55826" y="28229"/>
                  </a:lnTo>
                  <a:lnTo>
                    <a:pt x="47706" y="37145"/>
                  </a:lnTo>
                  <a:lnTo>
                    <a:pt x="40095" y="46570"/>
                  </a:lnTo>
                  <a:lnTo>
                    <a:pt x="33202" y="56349"/>
                  </a:lnTo>
                  <a:lnTo>
                    <a:pt x="27082" y="66371"/>
                  </a:lnTo>
                  <a:lnTo>
                    <a:pt x="21649" y="76558"/>
                  </a:lnTo>
                  <a:lnTo>
                    <a:pt x="16766" y="86858"/>
                  </a:lnTo>
                  <a:lnTo>
                    <a:pt x="12299" y="97237"/>
                  </a:lnTo>
                  <a:lnTo>
                    <a:pt x="8299" y="107836"/>
                  </a:lnTo>
                  <a:lnTo>
                    <a:pt x="4984" y="118944"/>
                  </a:lnTo>
                  <a:lnTo>
                    <a:pt x="2425" y="130675"/>
                  </a:lnTo>
                  <a:lnTo>
                    <a:pt x="706" y="142826"/>
                  </a:lnTo>
                  <a:lnTo>
                    <a:pt x="0" y="154982"/>
                  </a:lnTo>
                  <a:lnTo>
                    <a:pt x="311" y="166900"/>
                  </a:lnTo>
                  <a:lnTo>
                    <a:pt x="1655" y="178512"/>
                  </a:lnTo>
                  <a:lnTo>
                    <a:pt x="4152" y="189842"/>
                  </a:lnTo>
                  <a:lnTo>
                    <a:pt x="7767" y="200936"/>
                  </a:lnTo>
                  <a:lnTo>
                    <a:pt x="12652" y="211521"/>
                  </a:lnTo>
                  <a:lnTo>
                    <a:pt x="19212" y="221030"/>
                  </a:lnTo>
                  <a:lnTo>
                    <a:pt x="27511" y="229242"/>
                  </a:lnTo>
                  <a:lnTo>
                    <a:pt x="37169" y="236249"/>
                  </a:lnTo>
                  <a:lnTo>
                    <a:pt x="47561" y="242271"/>
                  </a:lnTo>
                  <a:lnTo>
                    <a:pt x="58251" y="247537"/>
                  </a:lnTo>
                  <a:lnTo>
                    <a:pt x="69020" y="251923"/>
                  </a:lnTo>
                  <a:lnTo>
                    <a:pt x="79776" y="254972"/>
                  </a:lnTo>
                  <a:lnTo>
                    <a:pt x="90489" y="256544"/>
                  </a:lnTo>
                  <a:lnTo>
                    <a:pt x="101157" y="256787"/>
                  </a:lnTo>
                  <a:lnTo>
                    <a:pt x="111787" y="255962"/>
                  </a:lnTo>
                  <a:lnTo>
                    <a:pt x="122382" y="254328"/>
                  </a:lnTo>
                  <a:lnTo>
                    <a:pt x="132788" y="251945"/>
                  </a:lnTo>
                  <a:lnTo>
                    <a:pt x="142702" y="248675"/>
                  </a:lnTo>
                  <a:lnTo>
                    <a:pt x="152000" y="244516"/>
                  </a:lnTo>
                  <a:lnTo>
                    <a:pt x="160719" y="239588"/>
                  </a:lnTo>
                  <a:lnTo>
                    <a:pt x="168961" y="234056"/>
                  </a:lnTo>
                  <a:lnTo>
                    <a:pt x="176845" y="228074"/>
                  </a:lnTo>
                  <a:lnTo>
                    <a:pt x="184633" y="221770"/>
                  </a:lnTo>
                  <a:lnTo>
                    <a:pt x="192710" y="215238"/>
                  </a:lnTo>
                  <a:lnTo>
                    <a:pt x="201259" y="208555"/>
                  </a:lnTo>
                  <a:lnTo>
                    <a:pt x="210291" y="201932"/>
                  </a:lnTo>
                  <a:lnTo>
                    <a:pt x="219733" y="195711"/>
                  </a:lnTo>
                  <a:lnTo>
                    <a:pt x="229489" y="190042"/>
                  </a:lnTo>
                  <a:lnTo>
                    <a:pt x="239310" y="184743"/>
                  </a:lnTo>
                  <a:lnTo>
                    <a:pt x="248823" y="179417"/>
                  </a:lnTo>
                  <a:lnTo>
                    <a:pt x="257844" y="173826"/>
                  </a:lnTo>
                  <a:lnTo>
                    <a:pt x="266205" y="167748"/>
                  </a:lnTo>
                  <a:lnTo>
                    <a:pt x="273674" y="160902"/>
                  </a:lnTo>
                  <a:lnTo>
                    <a:pt x="280217" y="153217"/>
                  </a:lnTo>
                  <a:lnTo>
                    <a:pt x="285950" y="144783"/>
                  </a:lnTo>
                  <a:lnTo>
                    <a:pt x="291043" y="135751"/>
                  </a:lnTo>
                  <a:lnTo>
                    <a:pt x="295649" y="126265"/>
                  </a:lnTo>
                  <a:lnTo>
                    <a:pt x="299576" y="116286"/>
                  </a:lnTo>
                  <a:lnTo>
                    <a:pt x="302309" y="105603"/>
                  </a:lnTo>
                  <a:lnTo>
                    <a:pt x="303660" y="94161"/>
                  </a:lnTo>
                  <a:lnTo>
                    <a:pt x="303583" y="82206"/>
                  </a:lnTo>
                  <a:lnTo>
                    <a:pt x="302012" y="70182"/>
                  </a:lnTo>
                  <a:lnTo>
                    <a:pt x="299059" y="58362"/>
                  </a:lnTo>
                  <a:lnTo>
                    <a:pt x="294806" y="47155"/>
                  </a:lnTo>
                  <a:lnTo>
                    <a:pt x="289209" y="37161"/>
                  </a:lnTo>
                  <a:lnTo>
                    <a:pt x="282374" y="28601"/>
                  </a:lnTo>
                  <a:lnTo>
                    <a:pt x="274515" y="21685"/>
                  </a:lnTo>
                  <a:lnTo>
                    <a:pt x="265869" y="16780"/>
                  </a:lnTo>
                  <a:lnTo>
                    <a:pt x="256653" y="13893"/>
                  </a:lnTo>
                  <a:lnTo>
                    <a:pt x="247193" y="12901"/>
                  </a:lnTo>
                  <a:lnTo>
                    <a:pt x="237924" y="13739"/>
                  </a:lnTo>
                  <a:lnTo>
                    <a:pt x="229062" y="16188"/>
                  </a:lnTo>
                  <a:lnTo>
                    <a:pt x="220637" y="19930"/>
                  </a:lnTo>
                  <a:lnTo>
                    <a:pt x="212592" y="24650"/>
                  </a:lnTo>
                  <a:lnTo>
                    <a:pt x="204850" y="30084"/>
                  </a:lnTo>
                  <a:lnTo>
                    <a:pt x="197496" y="36188"/>
                  </a:lnTo>
                  <a:lnTo>
                    <a:pt x="190777" y="43116"/>
                  </a:lnTo>
                  <a:lnTo>
                    <a:pt x="184778" y="50897"/>
                  </a:lnTo>
                  <a:lnTo>
                    <a:pt x="179596" y="59751"/>
                  </a:lnTo>
                  <a:lnTo>
                    <a:pt x="175413" y="70137"/>
                  </a:lnTo>
                  <a:lnTo>
                    <a:pt x="172239" y="82158"/>
                  </a:lnTo>
                  <a:lnTo>
                    <a:pt x="170261" y="95300"/>
                  </a:lnTo>
                  <a:lnTo>
                    <a:pt x="169907" y="108652"/>
                  </a:lnTo>
                  <a:lnTo>
                    <a:pt x="171267" y="121656"/>
                  </a:lnTo>
                  <a:lnTo>
                    <a:pt x="174299" y="133808"/>
                  </a:lnTo>
                  <a:lnTo>
                    <a:pt x="179000" y="144510"/>
                  </a:lnTo>
                  <a:lnTo>
                    <a:pt x="185194" y="153577"/>
                  </a:lnTo>
                  <a:lnTo>
                    <a:pt x="192437" y="160680"/>
                  </a:lnTo>
                  <a:lnTo>
                    <a:pt x="200128" y="165186"/>
                  </a:lnTo>
                  <a:lnTo>
                    <a:pt x="207887" y="166996"/>
                  </a:lnTo>
                  <a:lnTo>
                    <a:pt x="215551" y="166451"/>
                  </a:lnTo>
                  <a:lnTo>
                    <a:pt x="223077" y="164043"/>
                  </a:lnTo>
                  <a:lnTo>
                    <a:pt x="230472" y="160240"/>
                  </a:lnTo>
                  <a:lnTo>
                    <a:pt x="237761" y="155268"/>
                  </a:lnTo>
                  <a:lnTo>
                    <a:pt x="244969" y="149116"/>
                  </a:lnTo>
                  <a:lnTo>
                    <a:pt x="252122" y="141930"/>
                  </a:lnTo>
                  <a:lnTo>
                    <a:pt x="259324" y="135979"/>
                  </a:lnTo>
                  <a:lnTo>
                    <a:pt x="265931" y="134646"/>
                  </a:lnTo>
                  <a:lnTo>
                    <a:pt x="270832" y="138144"/>
                  </a:lnTo>
                  <a:lnTo>
                    <a:pt x="274140" y="145238"/>
                  </a:lnTo>
                  <a:lnTo>
                    <a:pt x="276317" y="154739"/>
                  </a:lnTo>
                  <a:lnTo>
                    <a:pt x="277910" y="165643"/>
                  </a:lnTo>
                  <a:lnTo>
                    <a:pt x="279489" y="177090"/>
                  </a:lnTo>
                  <a:lnTo>
                    <a:pt x="281349" y="188611"/>
                  </a:lnTo>
                  <a:lnTo>
                    <a:pt x="283404" y="200499"/>
                  </a:lnTo>
                  <a:lnTo>
                    <a:pt x="285318" y="213627"/>
                  </a:lnTo>
                  <a:lnTo>
                    <a:pt x="286898" y="228399"/>
                  </a:lnTo>
                  <a:lnTo>
                    <a:pt x="288108" y="244749"/>
                  </a:lnTo>
                  <a:lnTo>
                    <a:pt x="288993" y="262409"/>
                  </a:lnTo>
                  <a:lnTo>
                    <a:pt x="289628" y="281058"/>
                  </a:lnTo>
                  <a:lnTo>
                    <a:pt x="290240" y="299937"/>
                  </a:lnTo>
                  <a:lnTo>
                    <a:pt x="291190" y="317911"/>
                  </a:lnTo>
                  <a:lnTo>
                    <a:pt x="292645" y="334444"/>
                  </a:lnTo>
                  <a:lnTo>
                    <a:pt x="294438" y="349846"/>
                  </a:lnTo>
                  <a:lnTo>
                    <a:pt x="296181" y="364958"/>
                  </a:lnTo>
                  <a:lnTo>
                    <a:pt x="297647" y="380312"/>
                  </a:lnTo>
                  <a:lnTo>
                    <a:pt x="298783" y="395933"/>
                  </a:lnTo>
                  <a:lnTo>
                    <a:pt x="299619" y="411515"/>
                  </a:lnTo>
                  <a:lnTo>
                    <a:pt x="300212" y="426853"/>
                  </a:lnTo>
                  <a:lnTo>
                    <a:pt x="300456" y="441730"/>
                  </a:lnTo>
                  <a:lnTo>
                    <a:pt x="300096" y="455868"/>
                  </a:lnTo>
                  <a:lnTo>
                    <a:pt x="299028" y="469157"/>
                  </a:lnTo>
                  <a:lnTo>
                    <a:pt x="296906" y="480583"/>
                  </a:lnTo>
                  <a:lnTo>
                    <a:pt x="293619" y="487154"/>
                  </a:lnTo>
                  <a:lnTo>
                    <a:pt x="290478" y="487585"/>
                  </a:lnTo>
                  <a:lnTo>
                    <a:pt x="288746" y="483965"/>
                  </a:lnTo>
                  <a:lnTo>
                    <a:pt x="288496" y="477720"/>
                  </a:lnTo>
                  <a:lnTo>
                    <a:pt x="289403" y="469453"/>
                  </a:lnTo>
                  <a:lnTo>
                    <a:pt x="291143" y="459590"/>
                  </a:lnTo>
                  <a:lnTo>
                    <a:pt x="293624" y="448673"/>
                  </a:lnTo>
                  <a:lnTo>
                    <a:pt x="296974" y="437332"/>
                  </a:lnTo>
                  <a:lnTo>
                    <a:pt x="301193" y="425961"/>
                  </a:lnTo>
                  <a:lnTo>
                    <a:pt x="306164" y="414881"/>
                  </a:lnTo>
                  <a:lnTo>
                    <a:pt x="311726" y="404437"/>
                  </a:lnTo>
                  <a:lnTo>
                    <a:pt x="317734" y="394747"/>
                  </a:lnTo>
                  <a:lnTo>
                    <a:pt x="324226" y="385747"/>
                  </a:lnTo>
                  <a:lnTo>
                    <a:pt x="331415" y="377308"/>
                  </a:lnTo>
                  <a:lnTo>
                    <a:pt x="339363" y="369297"/>
                  </a:lnTo>
                  <a:lnTo>
                    <a:pt x="347989" y="361762"/>
                  </a:lnTo>
                  <a:lnTo>
                    <a:pt x="357158" y="354920"/>
                  </a:lnTo>
                  <a:lnTo>
                    <a:pt x="366735" y="348830"/>
                  </a:lnTo>
                  <a:lnTo>
                    <a:pt x="376606" y="343247"/>
                  </a:lnTo>
                  <a:lnTo>
                    <a:pt x="386685" y="337730"/>
                  </a:lnTo>
                  <a:lnTo>
                    <a:pt x="396900" y="332021"/>
                  </a:lnTo>
                  <a:lnTo>
                    <a:pt x="406942" y="326151"/>
                  </a:lnTo>
                  <a:lnTo>
                    <a:pt x="417356" y="319677"/>
                  </a:lnTo>
                  <a:lnTo>
                    <a:pt x="430176" y="310907"/>
                  </a:lnTo>
                  <a:lnTo>
                    <a:pt x="448925" y="296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33091" y="3011150"/>
              <a:ext cx="152008" cy="179747"/>
            </a:xfrm>
            <a:custGeom>
              <a:avLst/>
              <a:gdLst/>
              <a:ahLst/>
              <a:cxnLst/>
              <a:rect l="0" t="0" r="0" b="0"/>
              <a:pathLst>
                <a:path w="152008" h="179747">
                  <a:moveTo>
                    <a:pt x="4608" y="31585"/>
                  </a:moveTo>
                  <a:lnTo>
                    <a:pt x="1808" y="43387"/>
                  </a:lnTo>
                  <a:lnTo>
                    <a:pt x="307" y="55156"/>
                  </a:lnTo>
                  <a:lnTo>
                    <a:pt x="0" y="68042"/>
                  </a:lnTo>
                  <a:lnTo>
                    <a:pt x="679" y="81718"/>
                  </a:lnTo>
                  <a:lnTo>
                    <a:pt x="2147" y="95397"/>
                  </a:lnTo>
                  <a:lnTo>
                    <a:pt x="4221" y="108609"/>
                  </a:lnTo>
                  <a:lnTo>
                    <a:pt x="6903" y="121061"/>
                  </a:lnTo>
                  <a:lnTo>
                    <a:pt x="10375" y="132492"/>
                  </a:lnTo>
                  <a:lnTo>
                    <a:pt x="14674" y="142873"/>
                  </a:lnTo>
                  <a:lnTo>
                    <a:pt x="19865" y="152180"/>
                  </a:lnTo>
                  <a:lnTo>
                    <a:pt x="26106" y="160301"/>
                  </a:lnTo>
                  <a:lnTo>
                    <a:pt x="33381" y="167278"/>
                  </a:lnTo>
                  <a:lnTo>
                    <a:pt x="41539" y="172966"/>
                  </a:lnTo>
                  <a:lnTo>
                    <a:pt x="50385" y="176966"/>
                  </a:lnTo>
                  <a:lnTo>
                    <a:pt x="59737" y="179207"/>
                  </a:lnTo>
                  <a:lnTo>
                    <a:pt x="69286" y="179746"/>
                  </a:lnTo>
                  <a:lnTo>
                    <a:pt x="78617" y="178595"/>
                  </a:lnTo>
                  <a:lnTo>
                    <a:pt x="87515" y="175929"/>
                  </a:lnTo>
                  <a:lnTo>
                    <a:pt x="95794" y="171869"/>
                  </a:lnTo>
                  <a:lnTo>
                    <a:pt x="103209" y="166403"/>
                  </a:lnTo>
                  <a:lnTo>
                    <a:pt x="109719" y="159650"/>
                  </a:lnTo>
                  <a:lnTo>
                    <a:pt x="115601" y="151677"/>
                  </a:lnTo>
                  <a:lnTo>
                    <a:pt x="121326" y="142422"/>
                  </a:lnTo>
                  <a:lnTo>
                    <a:pt x="127174" y="131974"/>
                  </a:lnTo>
                  <a:lnTo>
                    <a:pt x="132918" y="120535"/>
                  </a:lnTo>
                  <a:lnTo>
                    <a:pt x="137943" y="108332"/>
                  </a:lnTo>
                  <a:lnTo>
                    <a:pt x="141951" y="95568"/>
                  </a:lnTo>
                  <a:lnTo>
                    <a:pt x="144964" y="82405"/>
                  </a:lnTo>
                  <a:lnTo>
                    <a:pt x="147144" y="68963"/>
                  </a:lnTo>
                  <a:lnTo>
                    <a:pt x="148682" y="55346"/>
                  </a:lnTo>
                  <a:lnTo>
                    <a:pt x="149752" y="42223"/>
                  </a:lnTo>
                  <a:lnTo>
                    <a:pt x="150601" y="29536"/>
                  </a:lnTo>
                  <a:lnTo>
                    <a:pt x="151311" y="16172"/>
                  </a:lnTo>
                  <a:lnTo>
                    <a:pt x="1520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19001" y="3067660"/>
              <a:ext cx="218782" cy="162343"/>
            </a:xfrm>
            <a:custGeom>
              <a:avLst/>
              <a:gdLst/>
              <a:ahLst/>
              <a:cxnLst/>
              <a:rect l="0" t="0" r="0" b="0"/>
              <a:pathLst>
                <a:path w="218782" h="162343">
                  <a:moveTo>
                    <a:pt x="113496" y="101417"/>
                  </a:moveTo>
                  <a:lnTo>
                    <a:pt x="110563" y="89682"/>
                  </a:lnTo>
                  <a:lnTo>
                    <a:pt x="107780" y="78553"/>
                  </a:lnTo>
                  <a:lnTo>
                    <a:pt x="104876" y="66964"/>
                  </a:lnTo>
                  <a:lnTo>
                    <a:pt x="101663" y="55148"/>
                  </a:lnTo>
                  <a:lnTo>
                    <a:pt x="97849" y="43785"/>
                  </a:lnTo>
                  <a:lnTo>
                    <a:pt x="93328" y="33240"/>
                  </a:lnTo>
                  <a:lnTo>
                    <a:pt x="87991" y="23712"/>
                  </a:lnTo>
                  <a:lnTo>
                    <a:pt x="81655" y="15388"/>
                  </a:lnTo>
                  <a:lnTo>
                    <a:pt x="74317" y="8257"/>
                  </a:lnTo>
                  <a:lnTo>
                    <a:pt x="66119" y="2791"/>
                  </a:lnTo>
                  <a:lnTo>
                    <a:pt x="57245" y="0"/>
                  </a:lnTo>
                  <a:lnTo>
                    <a:pt x="47879" y="199"/>
                  </a:lnTo>
                  <a:lnTo>
                    <a:pt x="38491" y="3094"/>
                  </a:lnTo>
                  <a:lnTo>
                    <a:pt x="29800" y="8160"/>
                  </a:lnTo>
                  <a:lnTo>
                    <a:pt x="22150" y="14869"/>
                  </a:lnTo>
                  <a:lnTo>
                    <a:pt x="15694" y="23099"/>
                  </a:lnTo>
                  <a:lnTo>
                    <a:pt x="10573" y="33117"/>
                  </a:lnTo>
                  <a:lnTo>
                    <a:pt x="6722" y="44920"/>
                  </a:lnTo>
                  <a:lnTo>
                    <a:pt x="3930" y="58097"/>
                  </a:lnTo>
                  <a:lnTo>
                    <a:pt x="1957" y="72012"/>
                  </a:lnTo>
                  <a:lnTo>
                    <a:pt x="596" y="86215"/>
                  </a:lnTo>
                  <a:lnTo>
                    <a:pt x="0" y="100158"/>
                  </a:lnTo>
                  <a:lnTo>
                    <a:pt x="655" y="113134"/>
                  </a:lnTo>
                  <a:lnTo>
                    <a:pt x="2732" y="124851"/>
                  </a:lnTo>
                  <a:lnTo>
                    <a:pt x="6263" y="135209"/>
                  </a:lnTo>
                  <a:lnTo>
                    <a:pt x="11308" y="144110"/>
                  </a:lnTo>
                  <a:lnTo>
                    <a:pt x="17742" y="151642"/>
                  </a:lnTo>
                  <a:lnTo>
                    <a:pt x="25316" y="157550"/>
                  </a:lnTo>
                  <a:lnTo>
                    <a:pt x="33762" y="161173"/>
                  </a:lnTo>
                  <a:lnTo>
                    <a:pt x="42842" y="162342"/>
                  </a:lnTo>
                  <a:lnTo>
                    <a:pt x="52208" y="161009"/>
                  </a:lnTo>
                  <a:lnTo>
                    <a:pt x="61414" y="156999"/>
                  </a:lnTo>
                  <a:lnTo>
                    <a:pt x="70229" y="150490"/>
                  </a:lnTo>
                  <a:lnTo>
                    <a:pt x="78453" y="142070"/>
                  </a:lnTo>
                  <a:lnTo>
                    <a:pt x="85830" y="132526"/>
                  </a:lnTo>
                  <a:lnTo>
                    <a:pt x="92315" y="122439"/>
                  </a:lnTo>
                  <a:lnTo>
                    <a:pt x="98205" y="113113"/>
                  </a:lnTo>
                  <a:lnTo>
                    <a:pt x="104819" y="107118"/>
                  </a:lnTo>
                  <a:lnTo>
                    <a:pt x="112677" y="105724"/>
                  </a:lnTo>
                  <a:lnTo>
                    <a:pt x="120417" y="108024"/>
                  </a:lnTo>
                  <a:lnTo>
                    <a:pt x="127767" y="112944"/>
                  </a:lnTo>
                  <a:lnTo>
                    <a:pt x="134874" y="119508"/>
                  </a:lnTo>
                  <a:lnTo>
                    <a:pt x="141872" y="126834"/>
                  </a:lnTo>
                  <a:lnTo>
                    <a:pt x="148843" y="134384"/>
                  </a:lnTo>
                  <a:lnTo>
                    <a:pt x="156147" y="141591"/>
                  </a:lnTo>
                  <a:lnTo>
                    <a:pt x="164413" y="147756"/>
                  </a:lnTo>
                  <a:lnTo>
                    <a:pt x="173882" y="152603"/>
                  </a:lnTo>
                  <a:lnTo>
                    <a:pt x="183873" y="156024"/>
                  </a:lnTo>
                  <a:lnTo>
                    <a:pt x="193952" y="158121"/>
                  </a:lnTo>
                  <a:lnTo>
                    <a:pt x="205009" y="157958"/>
                  </a:lnTo>
                  <a:lnTo>
                    <a:pt x="218781" y="154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40496" y="2853222"/>
              <a:ext cx="18344" cy="421141"/>
            </a:xfrm>
            <a:custGeom>
              <a:avLst/>
              <a:gdLst/>
              <a:ahLst/>
              <a:cxnLst/>
              <a:rect l="0" t="0" r="0" b="0"/>
              <a:pathLst>
                <a:path w="18344" h="421141">
                  <a:moveTo>
                    <a:pt x="7815" y="0"/>
                  </a:moveTo>
                  <a:lnTo>
                    <a:pt x="4948" y="14803"/>
                  </a:lnTo>
                  <a:lnTo>
                    <a:pt x="2806" y="29995"/>
                  </a:lnTo>
                  <a:lnTo>
                    <a:pt x="1208" y="47072"/>
                  </a:lnTo>
                  <a:lnTo>
                    <a:pt x="200" y="65475"/>
                  </a:lnTo>
                  <a:lnTo>
                    <a:pt x="0" y="83988"/>
                  </a:lnTo>
                  <a:lnTo>
                    <a:pt x="651" y="101881"/>
                  </a:lnTo>
                  <a:lnTo>
                    <a:pt x="1889" y="118941"/>
                  </a:lnTo>
                  <a:lnTo>
                    <a:pt x="3253" y="135223"/>
                  </a:lnTo>
                  <a:lnTo>
                    <a:pt x="4467" y="150883"/>
                  </a:lnTo>
                  <a:lnTo>
                    <a:pt x="5602" y="166568"/>
                  </a:lnTo>
                  <a:lnTo>
                    <a:pt x="6969" y="183331"/>
                  </a:lnTo>
                  <a:lnTo>
                    <a:pt x="8737" y="201653"/>
                  </a:lnTo>
                  <a:lnTo>
                    <a:pt x="10755" y="221185"/>
                  </a:lnTo>
                  <a:lnTo>
                    <a:pt x="12656" y="241061"/>
                  </a:lnTo>
                  <a:lnTo>
                    <a:pt x="14233" y="260725"/>
                  </a:lnTo>
                  <a:lnTo>
                    <a:pt x="15443" y="279978"/>
                  </a:lnTo>
                  <a:lnTo>
                    <a:pt x="16331" y="298810"/>
                  </a:lnTo>
                  <a:lnTo>
                    <a:pt x="16963" y="317279"/>
                  </a:lnTo>
                  <a:lnTo>
                    <a:pt x="17404" y="335287"/>
                  </a:lnTo>
                  <a:lnTo>
                    <a:pt x="17757" y="354644"/>
                  </a:lnTo>
                  <a:lnTo>
                    <a:pt x="18052" y="380407"/>
                  </a:lnTo>
                  <a:lnTo>
                    <a:pt x="18343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38496" y="3148020"/>
              <a:ext cx="25671" cy="157929"/>
            </a:xfrm>
            <a:custGeom>
              <a:avLst/>
              <a:gdLst/>
              <a:ahLst/>
              <a:cxnLst/>
              <a:rect l="0" t="0" r="0" b="0"/>
              <a:pathLst>
                <a:path w="25671" h="157929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7" y="38831"/>
                  </a:lnTo>
                  <a:lnTo>
                    <a:pt x="1326" y="50643"/>
                  </a:lnTo>
                  <a:lnTo>
                    <a:pt x="2146" y="63097"/>
                  </a:lnTo>
                  <a:lnTo>
                    <a:pt x="3003" y="75862"/>
                  </a:lnTo>
                  <a:lnTo>
                    <a:pt x="4178" y="88495"/>
                  </a:lnTo>
                  <a:lnTo>
                    <a:pt x="5817" y="100754"/>
                  </a:lnTo>
                  <a:lnTo>
                    <a:pt x="7956" y="112339"/>
                  </a:lnTo>
                  <a:lnTo>
                    <a:pt x="10906" y="124039"/>
                  </a:lnTo>
                  <a:lnTo>
                    <a:pt x="16047" y="137996"/>
                  </a:lnTo>
                  <a:lnTo>
                    <a:pt x="2567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43109" y="301115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937866" y="3148288"/>
              <a:ext cx="221099" cy="189246"/>
            </a:xfrm>
            <a:custGeom>
              <a:avLst/>
              <a:gdLst/>
              <a:ahLst/>
              <a:cxnLst/>
              <a:rect l="0" t="0" r="0" b="0"/>
              <a:pathLst>
                <a:path w="221099" h="189246">
                  <a:moveTo>
                    <a:pt x="0" y="62903"/>
                  </a:moveTo>
                  <a:lnTo>
                    <a:pt x="2933" y="77572"/>
                  </a:lnTo>
                  <a:lnTo>
                    <a:pt x="5715" y="91484"/>
                  </a:lnTo>
                  <a:lnTo>
                    <a:pt x="8606" y="105945"/>
                  </a:lnTo>
                  <a:lnTo>
                    <a:pt x="11291" y="119728"/>
                  </a:lnTo>
                  <a:lnTo>
                    <a:pt x="12804" y="129054"/>
                  </a:lnTo>
                  <a:lnTo>
                    <a:pt x="12900" y="131601"/>
                  </a:lnTo>
                  <a:lnTo>
                    <a:pt x="12480" y="128696"/>
                  </a:lnTo>
                  <a:lnTo>
                    <a:pt x="11997" y="121874"/>
                  </a:lnTo>
                  <a:lnTo>
                    <a:pt x="11586" y="112080"/>
                  </a:lnTo>
                  <a:lnTo>
                    <a:pt x="11272" y="100035"/>
                  </a:lnTo>
                  <a:lnTo>
                    <a:pt x="11042" y="86494"/>
                  </a:lnTo>
                  <a:lnTo>
                    <a:pt x="10879" y="72236"/>
                  </a:lnTo>
                  <a:lnTo>
                    <a:pt x="10776" y="57753"/>
                  </a:lnTo>
                  <a:lnTo>
                    <a:pt x="11044" y="43600"/>
                  </a:lnTo>
                  <a:lnTo>
                    <a:pt x="12288" y="30471"/>
                  </a:lnTo>
                  <a:lnTo>
                    <a:pt x="14763" y="18664"/>
                  </a:lnTo>
                  <a:lnTo>
                    <a:pt x="18563" y="8922"/>
                  </a:lnTo>
                  <a:lnTo>
                    <a:pt x="23788" y="2564"/>
                  </a:lnTo>
                  <a:lnTo>
                    <a:pt x="30333" y="0"/>
                  </a:lnTo>
                  <a:lnTo>
                    <a:pt x="37643" y="1025"/>
                  </a:lnTo>
                  <a:lnTo>
                    <a:pt x="44847" y="5276"/>
                  </a:lnTo>
                  <a:lnTo>
                    <a:pt x="51466" y="12205"/>
                  </a:lnTo>
                  <a:lnTo>
                    <a:pt x="57550" y="21207"/>
                  </a:lnTo>
                  <a:lnTo>
                    <a:pt x="63476" y="31740"/>
                  </a:lnTo>
                  <a:lnTo>
                    <a:pt x="69497" y="43337"/>
                  </a:lnTo>
                  <a:lnTo>
                    <a:pt x="75558" y="54509"/>
                  </a:lnTo>
                  <a:lnTo>
                    <a:pt x="81943" y="62389"/>
                  </a:lnTo>
                  <a:lnTo>
                    <a:pt x="88589" y="65309"/>
                  </a:lnTo>
                  <a:lnTo>
                    <a:pt x="94434" y="63602"/>
                  </a:lnTo>
                  <a:lnTo>
                    <a:pt x="99424" y="58260"/>
                  </a:lnTo>
                  <a:lnTo>
                    <a:pt x="103833" y="50412"/>
                  </a:lnTo>
                  <a:lnTo>
                    <a:pt x="107887" y="41142"/>
                  </a:lnTo>
                  <a:lnTo>
                    <a:pt x="111739" y="31174"/>
                  </a:lnTo>
                  <a:lnTo>
                    <a:pt x="115800" y="21545"/>
                  </a:lnTo>
                  <a:lnTo>
                    <a:pt x="120736" y="13671"/>
                  </a:lnTo>
                  <a:lnTo>
                    <a:pt x="126831" y="8162"/>
                  </a:lnTo>
                  <a:lnTo>
                    <a:pt x="133872" y="5090"/>
                  </a:lnTo>
                  <a:lnTo>
                    <a:pt x="141360" y="4375"/>
                  </a:lnTo>
                  <a:lnTo>
                    <a:pt x="148947" y="5714"/>
                  </a:lnTo>
                  <a:lnTo>
                    <a:pt x="156309" y="9015"/>
                  </a:lnTo>
                  <a:lnTo>
                    <a:pt x="163093" y="14487"/>
                  </a:lnTo>
                  <a:lnTo>
                    <a:pt x="169168" y="22049"/>
                  </a:lnTo>
                  <a:lnTo>
                    <a:pt x="174584" y="31378"/>
                  </a:lnTo>
                  <a:lnTo>
                    <a:pt x="179464" y="42079"/>
                  </a:lnTo>
                  <a:lnTo>
                    <a:pt x="183936" y="53795"/>
                  </a:lnTo>
                  <a:lnTo>
                    <a:pt x="188111" y="66236"/>
                  </a:lnTo>
                  <a:lnTo>
                    <a:pt x="192075" y="79186"/>
                  </a:lnTo>
                  <a:lnTo>
                    <a:pt x="195895" y="92483"/>
                  </a:lnTo>
                  <a:lnTo>
                    <a:pt x="199614" y="105851"/>
                  </a:lnTo>
                  <a:lnTo>
                    <a:pt x="203264" y="118906"/>
                  </a:lnTo>
                  <a:lnTo>
                    <a:pt x="206864" y="131457"/>
                  </a:lnTo>
                  <a:lnTo>
                    <a:pt x="210276" y="143243"/>
                  </a:lnTo>
                  <a:lnTo>
                    <a:pt x="213550" y="155100"/>
                  </a:lnTo>
                  <a:lnTo>
                    <a:pt x="216975" y="169187"/>
                  </a:lnTo>
                  <a:lnTo>
                    <a:pt x="221098" y="1892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222134" y="3126260"/>
              <a:ext cx="126500" cy="355075"/>
            </a:xfrm>
            <a:custGeom>
              <a:avLst/>
              <a:gdLst/>
              <a:ahLst/>
              <a:cxnLst/>
              <a:rect l="0" t="0" r="0" b="0"/>
              <a:pathLst>
                <a:path w="126500" h="355075">
                  <a:moveTo>
                    <a:pt x="0" y="95460"/>
                  </a:moveTo>
                  <a:lnTo>
                    <a:pt x="2934" y="109994"/>
                  </a:lnTo>
                  <a:lnTo>
                    <a:pt x="5717" y="122625"/>
                  </a:lnTo>
                  <a:lnTo>
                    <a:pt x="8612" y="134539"/>
                  </a:lnTo>
                  <a:lnTo>
                    <a:pt x="11479" y="146367"/>
                  </a:lnTo>
                  <a:lnTo>
                    <a:pt x="13996" y="158856"/>
                  </a:lnTo>
                  <a:lnTo>
                    <a:pt x="16011" y="172340"/>
                  </a:lnTo>
                  <a:lnTo>
                    <a:pt x="17697" y="186488"/>
                  </a:lnTo>
                  <a:lnTo>
                    <a:pt x="19440" y="200527"/>
                  </a:lnTo>
                  <a:lnTo>
                    <a:pt x="21465" y="214015"/>
                  </a:lnTo>
                  <a:lnTo>
                    <a:pt x="23827" y="227172"/>
                  </a:lnTo>
                  <a:lnTo>
                    <a:pt x="26492" y="240678"/>
                  </a:lnTo>
                  <a:lnTo>
                    <a:pt x="29393" y="254909"/>
                  </a:lnTo>
                  <a:lnTo>
                    <a:pt x="32309" y="269755"/>
                  </a:lnTo>
                  <a:lnTo>
                    <a:pt x="34879" y="284807"/>
                  </a:lnTo>
                  <a:lnTo>
                    <a:pt x="36942" y="299785"/>
                  </a:lnTo>
                  <a:lnTo>
                    <a:pt x="38664" y="314420"/>
                  </a:lnTo>
                  <a:lnTo>
                    <a:pt x="40434" y="328394"/>
                  </a:lnTo>
                  <a:lnTo>
                    <a:pt x="42483" y="341536"/>
                  </a:lnTo>
                  <a:lnTo>
                    <a:pt x="44967" y="351541"/>
                  </a:lnTo>
                  <a:lnTo>
                    <a:pt x="47356" y="355074"/>
                  </a:lnTo>
                  <a:lnTo>
                    <a:pt x="48594" y="352380"/>
                  </a:lnTo>
                  <a:lnTo>
                    <a:pt x="48550" y="344977"/>
                  </a:lnTo>
                  <a:lnTo>
                    <a:pt x="47473" y="334275"/>
                  </a:lnTo>
                  <a:lnTo>
                    <a:pt x="45639" y="321324"/>
                  </a:lnTo>
                  <a:lnTo>
                    <a:pt x="43271" y="306850"/>
                  </a:lnTo>
                  <a:lnTo>
                    <a:pt x="40534" y="291188"/>
                  </a:lnTo>
                  <a:lnTo>
                    <a:pt x="37546" y="274368"/>
                  </a:lnTo>
                  <a:lnTo>
                    <a:pt x="34391" y="256490"/>
                  </a:lnTo>
                  <a:lnTo>
                    <a:pt x="31289" y="237903"/>
                  </a:lnTo>
                  <a:lnTo>
                    <a:pt x="28585" y="219117"/>
                  </a:lnTo>
                  <a:lnTo>
                    <a:pt x="26430" y="200448"/>
                  </a:lnTo>
                  <a:lnTo>
                    <a:pt x="24643" y="182336"/>
                  </a:lnTo>
                  <a:lnTo>
                    <a:pt x="22829" y="165398"/>
                  </a:lnTo>
                  <a:lnTo>
                    <a:pt x="20758" y="149856"/>
                  </a:lnTo>
                  <a:lnTo>
                    <a:pt x="18535" y="135435"/>
                  </a:lnTo>
                  <a:lnTo>
                    <a:pt x="16496" y="121589"/>
                  </a:lnTo>
                  <a:lnTo>
                    <a:pt x="14832" y="107938"/>
                  </a:lnTo>
                  <a:lnTo>
                    <a:pt x="13732" y="94461"/>
                  </a:lnTo>
                  <a:lnTo>
                    <a:pt x="13451" y="81397"/>
                  </a:lnTo>
                  <a:lnTo>
                    <a:pt x="14045" y="68863"/>
                  </a:lnTo>
                  <a:lnTo>
                    <a:pt x="15411" y="56835"/>
                  </a:lnTo>
                  <a:lnTo>
                    <a:pt x="17391" y="45223"/>
                  </a:lnTo>
                  <a:lnTo>
                    <a:pt x="19845" y="33947"/>
                  </a:lnTo>
                  <a:lnTo>
                    <a:pt x="23136" y="23408"/>
                  </a:lnTo>
                  <a:lnTo>
                    <a:pt x="28087" y="14463"/>
                  </a:lnTo>
                  <a:lnTo>
                    <a:pt x="35005" y="7457"/>
                  </a:lnTo>
                  <a:lnTo>
                    <a:pt x="43414" y="2584"/>
                  </a:lnTo>
                  <a:lnTo>
                    <a:pt x="52361" y="129"/>
                  </a:lnTo>
                  <a:lnTo>
                    <a:pt x="61229" y="0"/>
                  </a:lnTo>
                  <a:lnTo>
                    <a:pt x="69772" y="1826"/>
                  </a:lnTo>
                  <a:lnTo>
                    <a:pt x="77955" y="5170"/>
                  </a:lnTo>
                  <a:lnTo>
                    <a:pt x="85819" y="9638"/>
                  </a:lnTo>
                  <a:lnTo>
                    <a:pt x="93269" y="15074"/>
                  </a:lnTo>
                  <a:lnTo>
                    <a:pt x="100059" y="21545"/>
                  </a:lnTo>
                  <a:lnTo>
                    <a:pt x="106113" y="29011"/>
                  </a:lnTo>
                  <a:lnTo>
                    <a:pt x="111504" y="37482"/>
                  </a:lnTo>
                  <a:lnTo>
                    <a:pt x="116359" y="47078"/>
                  </a:lnTo>
                  <a:lnTo>
                    <a:pt x="120799" y="57760"/>
                  </a:lnTo>
                  <a:lnTo>
                    <a:pt x="124441" y="69358"/>
                  </a:lnTo>
                  <a:lnTo>
                    <a:pt x="126451" y="81668"/>
                  </a:lnTo>
                  <a:lnTo>
                    <a:pt x="126499" y="94494"/>
                  </a:lnTo>
                  <a:lnTo>
                    <a:pt x="124564" y="107360"/>
                  </a:lnTo>
                  <a:lnTo>
                    <a:pt x="120673" y="119538"/>
                  </a:lnTo>
                  <a:lnTo>
                    <a:pt x="115053" y="130683"/>
                  </a:lnTo>
                  <a:lnTo>
                    <a:pt x="108044" y="140640"/>
                  </a:lnTo>
                  <a:lnTo>
                    <a:pt x="99984" y="149263"/>
                  </a:lnTo>
                  <a:lnTo>
                    <a:pt x="91173" y="156615"/>
                  </a:lnTo>
                  <a:lnTo>
                    <a:pt x="82095" y="162758"/>
                  </a:lnTo>
                  <a:lnTo>
                    <a:pt x="72442" y="168261"/>
                  </a:lnTo>
                  <a:lnTo>
                    <a:pt x="60251" y="173609"/>
                  </a:lnTo>
                  <a:lnTo>
                    <a:pt x="42114" y="179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395217" y="3158549"/>
              <a:ext cx="115604" cy="150476"/>
            </a:xfrm>
            <a:custGeom>
              <a:avLst/>
              <a:gdLst/>
              <a:ahLst/>
              <a:cxnLst/>
              <a:rect l="0" t="0" r="0" b="0"/>
              <a:pathLst>
                <a:path w="115604" h="150476">
                  <a:moveTo>
                    <a:pt x="48016" y="0"/>
                  </a:moveTo>
                  <a:lnTo>
                    <a:pt x="39349" y="3068"/>
                  </a:lnTo>
                  <a:lnTo>
                    <a:pt x="32283" y="7130"/>
                  </a:lnTo>
                  <a:lnTo>
                    <a:pt x="26177" y="12623"/>
                  </a:lnTo>
                  <a:lnTo>
                    <a:pt x="20775" y="19383"/>
                  </a:lnTo>
                  <a:lnTo>
                    <a:pt x="15913" y="27180"/>
                  </a:lnTo>
                  <a:lnTo>
                    <a:pt x="11459" y="35782"/>
                  </a:lnTo>
                  <a:lnTo>
                    <a:pt x="7465" y="45140"/>
                  </a:lnTo>
                  <a:lnTo>
                    <a:pt x="4154" y="55394"/>
                  </a:lnTo>
                  <a:lnTo>
                    <a:pt x="1600" y="66538"/>
                  </a:lnTo>
                  <a:lnTo>
                    <a:pt x="55" y="78120"/>
                  </a:lnTo>
                  <a:lnTo>
                    <a:pt x="0" y="89361"/>
                  </a:lnTo>
                  <a:lnTo>
                    <a:pt x="1559" y="99846"/>
                  </a:lnTo>
                  <a:lnTo>
                    <a:pt x="4556" y="109513"/>
                  </a:lnTo>
                  <a:lnTo>
                    <a:pt x="8703" y="118466"/>
                  </a:lnTo>
                  <a:lnTo>
                    <a:pt x="13719" y="126849"/>
                  </a:lnTo>
                  <a:lnTo>
                    <a:pt x="19697" y="134480"/>
                  </a:lnTo>
                  <a:lnTo>
                    <a:pt x="27065" y="140861"/>
                  </a:lnTo>
                  <a:lnTo>
                    <a:pt x="35942" y="145814"/>
                  </a:lnTo>
                  <a:lnTo>
                    <a:pt x="46005" y="149140"/>
                  </a:lnTo>
                  <a:lnTo>
                    <a:pt x="56676" y="150475"/>
                  </a:lnTo>
                  <a:lnTo>
                    <a:pt x="67548" y="149809"/>
                  </a:lnTo>
                  <a:lnTo>
                    <a:pt x="78101" y="147260"/>
                  </a:lnTo>
                  <a:lnTo>
                    <a:pt x="87648" y="142891"/>
                  </a:lnTo>
                  <a:lnTo>
                    <a:pt x="95909" y="136913"/>
                  </a:lnTo>
                  <a:lnTo>
                    <a:pt x="102793" y="129478"/>
                  </a:lnTo>
                  <a:lnTo>
                    <a:pt x="108208" y="120594"/>
                  </a:lnTo>
                  <a:lnTo>
                    <a:pt x="112251" y="110403"/>
                  </a:lnTo>
                  <a:lnTo>
                    <a:pt x="114834" y="99306"/>
                  </a:lnTo>
                  <a:lnTo>
                    <a:pt x="115603" y="87867"/>
                  </a:lnTo>
                  <a:lnTo>
                    <a:pt x="114529" y="76434"/>
                  </a:lnTo>
                  <a:lnTo>
                    <a:pt x="111861" y="65148"/>
                  </a:lnTo>
                  <a:lnTo>
                    <a:pt x="107937" y="54037"/>
                  </a:lnTo>
                  <a:lnTo>
                    <a:pt x="103077" y="43095"/>
                  </a:lnTo>
                  <a:lnTo>
                    <a:pt x="97465" y="32744"/>
                  </a:lnTo>
                  <a:lnTo>
                    <a:pt x="90392" y="22824"/>
                  </a:lnTo>
                  <a:lnTo>
                    <a:pt x="79004" y="12462"/>
                  </a:lnTo>
                  <a:lnTo>
                    <a:pt x="58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516933" y="3105906"/>
              <a:ext cx="115814" cy="167798"/>
            </a:xfrm>
            <a:custGeom>
              <a:avLst/>
              <a:gdLst/>
              <a:ahLst/>
              <a:cxnLst/>
              <a:rect l="0" t="0" r="0" b="0"/>
              <a:pathLst>
                <a:path w="115814" h="167798">
                  <a:moveTo>
                    <a:pt x="0" y="94757"/>
                  </a:moveTo>
                  <a:lnTo>
                    <a:pt x="5800" y="106425"/>
                  </a:lnTo>
                  <a:lnTo>
                    <a:pt x="10724" y="116913"/>
                  </a:lnTo>
                  <a:lnTo>
                    <a:pt x="15232" y="127215"/>
                  </a:lnTo>
                  <a:lnTo>
                    <a:pt x="19625" y="137517"/>
                  </a:lnTo>
                  <a:lnTo>
                    <a:pt x="24287" y="147860"/>
                  </a:lnTo>
                  <a:lnTo>
                    <a:pt x="29382" y="158176"/>
                  </a:lnTo>
                  <a:lnTo>
                    <a:pt x="34217" y="165864"/>
                  </a:lnTo>
                  <a:lnTo>
                    <a:pt x="37343" y="167797"/>
                  </a:lnTo>
                  <a:lnTo>
                    <a:pt x="38269" y="165163"/>
                  </a:lnTo>
                  <a:lnTo>
                    <a:pt x="37523" y="159593"/>
                  </a:lnTo>
                  <a:lnTo>
                    <a:pt x="35712" y="152197"/>
                  </a:lnTo>
                  <a:lnTo>
                    <a:pt x="33253" y="143664"/>
                  </a:lnTo>
                  <a:lnTo>
                    <a:pt x="30401" y="134250"/>
                  </a:lnTo>
                  <a:lnTo>
                    <a:pt x="27308" y="123910"/>
                  </a:lnTo>
                  <a:lnTo>
                    <a:pt x="24069" y="112674"/>
                  </a:lnTo>
                  <a:lnTo>
                    <a:pt x="20905" y="100679"/>
                  </a:lnTo>
                  <a:lnTo>
                    <a:pt x="18156" y="88090"/>
                  </a:lnTo>
                  <a:lnTo>
                    <a:pt x="15987" y="75072"/>
                  </a:lnTo>
                  <a:lnTo>
                    <a:pt x="14870" y="62074"/>
                  </a:lnTo>
                  <a:lnTo>
                    <a:pt x="15634" y="49806"/>
                  </a:lnTo>
                  <a:lnTo>
                    <a:pt x="18566" y="38605"/>
                  </a:lnTo>
                  <a:lnTo>
                    <a:pt x="23638" y="28780"/>
                  </a:lnTo>
                  <a:lnTo>
                    <a:pt x="30779" y="20778"/>
                  </a:lnTo>
                  <a:lnTo>
                    <a:pt x="39727" y="14656"/>
                  </a:lnTo>
                  <a:lnTo>
                    <a:pt x="50081" y="10162"/>
                  </a:lnTo>
                  <a:lnTo>
                    <a:pt x="62734" y="6477"/>
                  </a:lnTo>
                  <a:lnTo>
                    <a:pt x="82145" y="327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701833" y="2905865"/>
              <a:ext cx="25671" cy="368498"/>
            </a:xfrm>
            <a:custGeom>
              <a:avLst/>
              <a:gdLst/>
              <a:ahLst/>
              <a:cxnLst/>
              <a:rect l="0" t="0" r="0" b="0"/>
              <a:pathLst>
                <a:path w="25671" h="368498">
                  <a:moveTo>
                    <a:pt x="4613" y="0"/>
                  </a:moveTo>
                  <a:lnTo>
                    <a:pt x="1813" y="14669"/>
                  </a:lnTo>
                  <a:lnTo>
                    <a:pt x="311" y="28580"/>
                  </a:lnTo>
                  <a:lnTo>
                    <a:pt x="0" y="43083"/>
                  </a:lnTo>
                  <a:lnTo>
                    <a:pt x="506" y="58457"/>
                  </a:lnTo>
                  <a:lnTo>
                    <a:pt x="1326" y="74930"/>
                  </a:lnTo>
                  <a:lnTo>
                    <a:pt x="2142" y="92494"/>
                  </a:lnTo>
                  <a:lnTo>
                    <a:pt x="2826" y="110664"/>
                  </a:lnTo>
                  <a:lnTo>
                    <a:pt x="3352" y="128621"/>
                  </a:lnTo>
                  <a:lnTo>
                    <a:pt x="3743" y="145909"/>
                  </a:lnTo>
                  <a:lnTo>
                    <a:pt x="4190" y="162278"/>
                  </a:lnTo>
                  <a:lnTo>
                    <a:pt x="5029" y="177503"/>
                  </a:lnTo>
                  <a:lnTo>
                    <a:pt x="6410" y="191609"/>
                  </a:lnTo>
                  <a:lnTo>
                    <a:pt x="8153" y="205253"/>
                  </a:lnTo>
                  <a:lnTo>
                    <a:pt x="9862" y="219568"/>
                  </a:lnTo>
                  <a:lnTo>
                    <a:pt x="11312" y="235134"/>
                  </a:lnTo>
                  <a:lnTo>
                    <a:pt x="12605" y="251848"/>
                  </a:lnTo>
                  <a:lnTo>
                    <a:pt x="14080" y="269219"/>
                  </a:lnTo>
                  <a:lnTo>
                    <a:pt x="15919" y="286852"/>
                  </a:lnTo>
                  <a:lnTo>
                    <a:pt x="17994" y="303984"/>
                  </a:lnTo>
                  <a:lnTo>
                    <a:pt x="20152" y="321213"/>
                  </a:lnTo>
                  <a:lnTo>
                    <a:pt x="22583" y="341164"/>
                  </a:lnTo>
                  <a:lnTo>
                    <a:pt x="2567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548517" y="3042735"/>
              <a:ext cx="252686" cy="31587"/>
            </a:xfrm>
            <a:custGeom>
              <a:avLst/>
              <a:gdLst/>
              <a:ahLst/>
              <a:cxnLst/>
              <a:rect l="0" t="0" r="0" b="0"/>
              <a:pathLst>
                <a:path w="252686" h="31587">
                  <a:moveTo>
                    <a:pt x="252685" y="31586"/>
                  </a:moveTo>
                  <a:lnTo>
                    <a:pt x="246750" y="25785"/>
                  </a:lnTo>
                  <a:lnTo>
                    <a:pt x="240545" y="20861"/>
                  </a:lnTo>
                  <a:lnTo>
                    <a:pt x="233441" y="16363"/>
                  </a:lnTo>
                  <a:lnTo>
                    <a:pt x="225155" y="12315"/>
                  </a:lnTo>
                  <a:lnTo>
                    <a:pt x="215211" y="8950"/>
                  </a:lnTo>
                  <a:lnTo>
                    <a:pt x="203515" y="6341"/>
                  </a:lnTo>
                  <a:lnTo>
                    <a:pt x="190437" y="4415"/>
                  </a:lnTo>
                  <a:lnTo>
                    <a:pt x="176602" y="3036"/>
                  </a:lnTo>
                  <a:lnTo>
                    <a:pt x="162451" y="2070"/>
                  </a:lnTo>
                  <a:lnTo>
                    <a:pt x="148206" y="1402"/>
                  </a:lnTo>
                  <a:lnTo>
                    <a:pt x="133964" y="946"/>
                  </a:lnTo>
                  <a:lnTo>
                    <a:pt x="119753" y="636"/>
                  </a:lnTo>
                  <a:lnTo>
                    <a:pt x="105413" y="427"/>
                  </a:lnTo>
                  <a:lnTo>
                    <a:pt x="90633" y="286"/>
                  </a:lnTo>
                  <a:lnTo>
                    <a:pt x="75293" y="192"/>
                  </a:lnTo>
                  <a:lnTo>
                    <a:pt x="59989" y="128"/>
                  </a:lnTo>
                  <a:lnTo>
                    <a:pt x="44324" y="79"/>
                  </a:lnTo>
                  <a:lnTo>
                    <a:pt x="25803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808973" y="3141913"/>
              <a:ext cx="202800" cy="139252"/>
            </a:xfrm>
            <a:custGeom>
              <a:avLst/>
              <a:gdLst/>
              <a:ahLst/>
              <a:cxnLst/>
              <a:rect l="0" t="0" r="0" b="0"/>
              <a:pathLst>
                <a:path w="202800" h="139252">
                  <a:moveTo>
                    <a:pt x="108042" y="58750"/>
                  </a:moveTo>
                  <a:lnTo>
                    <a:pt x="105042" y="47082"/>
                  </a:lnTo>
                  <a:lnTo>
                    <a:pt x="101619" y="36593"/>
                  </a:lnTo>
                  <a:lnTo>
                    <a:pt x="97418" y="26309"/>
                  </a:lnTo>
                  <a:lnTo>
                    <a:pt x="92345" y="16699"/>
                  </a:lnTo>
                  <a:lnTo>
                    <a:pt x="86216" y="8949"/>
                  </a:lnTo>
                  <a:lnTo>
                    <a:pt x="79032" y="3577"/>
                  </a:lnTo>
                  <a:lnTo>
                    <a:pt x="70945" y="624"/>
                  </a:lnTo>
                  <a:lnTo>
                    <a:pt x="62150" y="0"/>
                  </a:lnTo>
                  <a:lnTo>
                    <a:pt x="52834" y="1407"/>
                  </a:lnTo>
                  <a:lnTo>
                    <a:pt x="43310" y="4756"/>
                  </a:lnTo>
                  <a:lnTo>
                    <a:pt x="33997" y="10261"/>
                  </a:lnTo>
                  <a:lnTo>
                    <a:pt x="25115" y="17852"/>
                  </a:lnTo>
                  <a:lnTo>
                    <a:pt x="17018" y="27369"/>
                  </a:lnTo>
                  <a:lnTo>
                    <a:pt x="10257" y="38729"/>
                  </a:lnTo>
                  <a:lnTo>
                    <a:pt x="5017" y="51696"/>
                  </a:lnTo>
                  <a:lnTo>
                    <a:pt x="1482" y="65623"/>
                  </a:lnTo>
                  <a:lnTo>
                    <a:pt x="0" y="79576"/>
                  </a:lnTo>
                  <a:lnTo>
                    <a:pt x="563" y="93020"/>
                  </a:lnTo>
                  <a:lnTo>
                    <a:pt x="3042" y="105483"/>
                  </a:lnTo>
                  <a:lnTo>
                    <a:pt x="7364" y="116403"/>
                  </a:lnTo>
                  <a:lnTo>
                    <a:pt x="13304" y="125619"/>
                  </a:lnTo>
                  <a:lnTo>
                    <a:pt x="20545" y="132825"/>
                  </a:lnTo>
                  <a:lnTo>
                    <a:pt x="28766" y="137400"/>
                  </a:lnTo>
                  <a:lnTo>
                    <a:pt x="37694" y="139251"/>
                  </a:lnTo>
                  <a:lnTo>
                    <a:pt x="46959" y="138565"/>
                  </a:lnTo>
                  <a:lnTo>
                    <a:pt x="56098" y="135530"/>
                  </a:lnTo>
                  <a:lnTo>
                    <a:pt x="64868" y="130493"/>
                  </a:lnTo>
                  <a:lnTo>
                    <a:pt x="73060" y="123877"/>
                  </a:lnTo>
                  <a:lnTo>
                    <a:pt x="80417" y="116083"/>
                  </a:lnTo>
                  <a:lnTo>
                    <a:pt x="86879" y="107435"/>
                  </a:lnTo>
                  <a:lnTo>
                    <a:pt x="92390" y="98021"/>
                  </a:lnTo>
                  <a:lnTo>
                    <a:pt x="96801" y="87718"/>
                  </a:lnTo>
                  <a:lnTo>
                    <a:pt x="100122" y="76601"/>
                  </a:lnTo>
                  <a:lnTo>
                    <a:pt x="101887" y="67423"/>
                  </a:lnTo>
                  <a:lnTo>
                    <a:pt x="102205" y="64111"/>
                  </a:lnTo>
                  <a:lnTo>
                    <a:pt x="102583" y="66474"/>
                  </a:lnTo>
                  <a:lnTo>
                    <a:pt x="103756" y="72578"/>
                  </a:lnTo>
                  <a:lnTo>
                    <a:pt x="106057" y="80413"/>
                  </a:lnTo>
                  <a:lnTo>
                    <a:pt x="109497" y="88760"/>
                  </a:lnTo>
                  <a:lnTo>
                    <a:pt x="113908" y="97070"/>
                  </a:lnTo>
                  <a:lnTo>
                    <a:pt x="119080" y="105154"/>
                  </a:lnTo>
                  <a:lnTo>
                    <a:pt x="124817" y="112970"/>
                  </a:lnTo>
                  <a:lnTo>
                    <a:pt x="131124" y="120061"/>
                  </a:lnTo>
                  <a:lnTo>
                    <a:pt x="138188" y="125554"/>
                  </a:lnTo>
                  <a:lnTo>
                    <a:pt x="146048" y="129100"/>
                  </a:lnTo>
                  <a:lnTo>
                    <a:pt x="154444" y="130670"/>
                  </a:lnTo>
                  <a:lnTo>
                    <a:pt x="162926" y="130287"/>
                  </a:lnTo>
                  <a:lnTo>
                    <a:pt x="171254" y="128160"/>
                  </a:lnTo>
                  <a:lnTo>
                    <a:pt x="179834" y="124789"/>
                  </a:lnTo>
                  <a:lnTo>
                    <a:pt x="189743" y="119544"/>
                  </a:lnTo>
                  <a:lnTo>
                    <a:pt x="202799" y="111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22300" y="3124223"/>
              <a:ext cx="126343" cy="171197"/>
            </a:xfrm>
            <a:custGeom>
              <a:avLst/>
              <a:gdLst/>
              <a:ahLst/>
              <a:cxnLst/>
              <a:rect l="0" t="0" r="0" b="0"/>
              <a:pathLst>
                <a:path w="126343" h="171197">
                  <a:moveTo>
                    <a:pt x="0" y="44854"/>
                  </a:moveTo>
                  <a:lnTo>
                    <a:pt x="67" y="56656"/>
                  </a:lnTo>
                  <a:lnTo>
                    <a:pt x="708" y="68426"/>
                  </a:lnTo>
                  <a:lnTo>
                    <a:pt x="2004" y="81311"/>
                  </a:lnTo>
                  <a:lnTo>
                    <a:pt x="3864" y="94987"/>
                  </a:lnTo>
                  <a:lnTo>
                    <a:pt x="6180" y="108666"/>
                  </a:lnTo>
                  <a:lnTo>
                    <a:pt x="8847" y="121882"/>
                  </a:lnTo>
                  <a:lnTo>
                    <a:pt x="11770" y="134507"/>
                  </a:lnTo>
                  <a:lnTo>
                    <a:pt x="14877" y="146586"/>
                  </a:lnTo>
                  <a:lnTo>
                    <a:pt x="18087" y="158153"/>
                  </a:lnTo>
                  <a:lnTo>
                    <a:pt x="20489" y="166781"/>
                  </a:lnTo>
                  <a:lnTo>
                    <a:pt x="21014" y="169438"/>
                  </a:lnTo>
                  <a:lnTo>
                    <a:pt x="20065" y="167261"/>
                  </a:lnTo>
                  <a:lnTo>
                    <a:pt x="18337" y="161615"/>
                  </a:lnTo>
                  <a:lnTo>
                    <a:pt x="16497" y="153075"/>
                  </a:lnTo>
                  <a:lnTo>
                    <a:pt x="14893" y="142131"/>
                  </a:lnTo>
                  <a:lnTo>
                    <a:pt x="13630" y="129461"/>
                  </a:lnTo>
                  <a:lnTo>
                    <a:pt x="12692" y="115853"/>
                  </a:lnTo>
                  <a:lnTo>
                    <a:pt x="12022" y="101830"/>
                  </a:lnTo>
                  <a:lnTo>
                    <a:pt x="11722" y="87659"/>
                  </a:lnTo>
                  <a:lnTo>
                    <a:pt x="12043" y="73461"/>
                  </a:lnTo>
                  <a:lnTo>
                    <a:pt x="13077" y="59290"/>
                  </a:lnTo>
                  <a:lnTo>
                    <a:pt x="14923" y="45485"/>
                  </a:lnTo>
                  <a:lnTo>
                    <a:pt x="17765" y="32660"/>
                  </a:lnTo>
                  <a:lnTo>
                    <a:pt x="21610" y="21087"/>
                  </a:lnTo>
                  <a:lnTo>
                    <a:pt x="26480" y="11349"/>
                  </a:lnTo>
                  <a:lnTo>
                    <a:pt x="32499" y="4468"/>
                  </a:lnTo>
                  <a:lnTo>
                    <a:pt x="39616" y="740"/>
                  </a:lnTo>
                  <a:lnTo>
                    <a:pt x="47496" y="0"/>
                  </a:lnTo>
                  <a:lnTo>
                    <a:pt x="55624" y="1996"/>
                  </a:lnTo>
                  <a:lnTo>
                    <a:pt x="63680" y="6297"/>
                  </a:lnTo>
                  <a:lnTo>
                    <a:pt x="71545" y="12401"/>
                  </a:lnTo>
                  <a:lnTo>
                    <a:pt x="79205" y="19843"/>
                  </a:lnTo>
                  <a:lnTo>
                    <a:pt x="86686" y="28250"/>
                  </a:lnTo>
                  <a:lnTo>
                    <a:pt x="93863" y="37501"/>
                  </a:lnTo>
                  <a:lnTo>
                    <a:pt x="100463" y="47695"/>
                  </a:lnTo>
                  <a:lnTo>
                    <a:pt x="106382" y="58813"/>
                  </a:lnTo>
                  <a:lnTo>
                    <a:pt x="111510" y="70720"/>
                  </a:lnTo>
                  <a:lnTo>
                    <a:pt x="115657" y="83246"/>
                  </a:lnTo>
                  <a:lnTo>
                    <a:pt x="118817" y="96220"/>
                  </a:lnTo>
                  <a:lnTo>
                    <a:pt x="121130" y="109292"/>
                  </a:lnTo>
                  <a:lnTo>
                    <a:pt x="123023" y="123421"/>
                  </a:lnTo>
                  <a:lnTo>
                    <a:pt x="124666" y="142078"/>
                  </a:lnTo>
                  <a:lnTo>
                    <a:pt x="126342" y="171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182294" y="3094540"/>
              <a:ext cx="113748" cy="202422"/>
            </a:xfrm>
            <a:custGeom>
              <a:avLst/>
              <a:gdLst/>
              <a:ahLst/>
              <a:cxnLst/>
              <a:rect l="0" t="0" r="0" b="0"/>
              <a:pathLst>
                <a:path w="113748" h="202422">
                  <a:moveTo>
                    <a:pt x="92690" y="11366"/>
                  </a:moveTo>
                  <a:lnTo>
                    <a:pt x="83889" y="5700"/>
                  </a:lnTo>
                  <a:lnTo>
                    <a:pt x="75542" y="2056"/>
                  </a:lnTo>
                  <a:lnTo>
                    <a:pt x="66848" y="156"/>
                  </a:lnTo>
                  <a:lnTo>
                    <a:pt x="57899" y="0"/>
                  </a:lnTo>
                  <a:lnTo>
                    <a:pt x="49053" y="1916"/>
                  </a:lnTo>
                  <a:lnTo>
                    <a:pt x="40519" y="5894"/>
                  </a:lnTo>
                  <a:lnTo>
                    <a:pt x="32503" y="11640"/>
                  </a:lnTo>
                  <a:lnTo>
                    <a:pt x="25274" y="18772"/>
                  </a:lnTo>
                  <a:lnTo>
                    <a:pt x="18901" y="26941"/>
                  </a:lnTo>
                  <a:lnTo>
                    <a:pt x="13454" y="36186"/>
                  </a:lnTo>
                  <a:lnTo>
                    <a:pt x="9085" y="46900"/>
                  </a:lnTo>
                  <a:lnTo>
                    <a:pt x="5775" y="59176"/>
                  </a:lnTo>
                  <a:lnTo>
                    <a:pt x="3364" y="72675"/>
                  </a:lnTo>
                  <a:lnTo>
                    <a:pt x="1654" y="86806"/>
                  </a:lnTo>
                  <a:lnTo>
                    <a:pt x="472" y="101155"/>
                  </a:lnTo>
                  <a:lnTo>
                    <a:pt x="0" y="115195"/>
                  </a:lnTo>
                  <a:lnTo>
                    <a:pt x="738" y="128237"/>
                  </a:lnTo>
                  <a:lnTo>
                    <a:pt x="2866" y="140002"/>
                  </a:lnTo>
                  <a:lnTo>
                    <a:pt x="6261" y="150562"/>
                  </a:lnTo>
                  <a:lnTo>
                    <a:pt x="10683" y="160130"/>
                  </a:lnTo>
                  <a:lnTo>
                    <a:pt x="15884" y="168938"/>
                  </a:lnTo>
                  <a:lnTo>
                    <a:pt x="21816" y="177026"/>
                  </a:lnTo>
                  <a:lnTo>
                    <a:pt x="28622" y="184247"/>
                  </a:lnTo>
                  <a:lnTo>
                    <a:pt x="36309" y="190582"/>
                  </a:lnTo>
                  <a:lnTo>
                    <a:pt x="44758" y="195821"/>
                  </a:lnTo>
                  <a:lnTo>
                    <a:pt x="53807" y="199511"/>
                  </a:lnTo>
                  <a:lnTo>
                    <a:pt x="63294" y="201549"/>
                  </a:lnTo>
                  <a:lnTo>
                    <a:pt x="72830" y="202287"/>
                  </a:lnTo>
                  <a:lnTo>
                    <a:pt x="82843" y="202421"/>
                  </a:lnTo>
                  <a:lnTo>
                    <a:pt x="95327" y="201963"/>
                  </a:lnTo>
                  <a:lnTo>
                    <a:pt x="113747" y="200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322122" y="3116413"/>
              <a:ext cx="173961" cy="189536"/>
            </a:xfrm>
            <a:custGeom>
              <a:avLst/>
              <a:gdLst/>
              <a:ahLst/>
              <a:cxnLst/>
              <a:rect l="0" t="0" r="0" b="0"/>
              <a:pathLst>
                <a:path w="173961" h="189536">
                  <a:moveTo>
                    <a:pt x="16033" y="105307"/>
                  </a:moveTo>
                  <a:lnTo>
                    <a:pt x="27701" y="102373"/>
                  </a:lnTo>
                  <a:lnTo>
                    <a:pt x="38190" y="99591"/>
                  </a:lnTo>
                  <a:lnTo>
                    <a:pt x="48487" y="96686"/>
                  </a:lnTo>
                  <a:lnTo>
                    <a:pt x="58615" y="93473"/>
                  </a:lnTo>
                  <a:lnTo>
                    <a:pt x="68310" y="89660"/>
                  </a:lnTo>
                  <a:lnTo>
                    <a:pt x="77442" y="85138"/>
                  </a:lnTo>
                  <a:lnTo>
                    <a:pt x="85873" y="79802"/>
                  </a:lnTo>
                  <a:lnTo>
                    <a:pt x="93386" y="73466"/>
                  </a:lnTo>
                  <a:lnTo>
                    <a:pt x="99942" y="66128"/>
                  </a:lnTo>
                  <a:lnTo>
                    <a:pt x="105175" y="57929"/>
                  </a:lnTo>
                  <a:lnTo>
                    <a:pt x="108335" y="49056"/>
                  </a:lnTo>
                  <a:lnTo>
                    <a:pt x="109193" y="39690"/>
                  </a:lnTo>
                  <a:lnTo>
                    <a:pt x="107821" y="30301"/>
                  </a:lnTo>
                  <a:lnTo>
                    <a:pt x="104315" y="21611"/>
                  </a:lnTo>
                  <a:lnTo>
                    <a:pt x="98959" y="13966"/>
                  </a:lnTo>
                  <a:lnTo>
                    <a:pt x="92127" y="7682"/>
                  </a:lnTo>
                  <a:lnTo>
                    <a:pt x="84188" y="3209"/>
                  </a:lnTo>
                  <a:lnTo>
                    <a:pt x="75448" y="620"/>
                  </a:lnTo>
                  <a:lnTo>
                    <a:pt x="66142" y="0"/>
                  </a:lnTo>
                  <a:lnTo>
                    <a:pt x="56443" y="1620"/>
                  </a:lnTo>
                  <a:lnTo>
                    <a:pt x="46485" y="5412"/>
                  </a:lnTo>
                  <a:lnTo>
                    <a:pt x="36679" y="11040"/>
                  </a:lnTo>
                  <a:lnTo>
                    <a:pt x="27701" y="18097"/>
                  </a:lnTo>
                  <a:lnTo>
                    <a:pt x="19853" y="26218"/>
                  </a:lnTo>
                  <a:lnTo>
                    <a:pt x="13262" y="35431"/>
                  </a:lnTo>
                  <a:lnTo>
                    <a:pt x="8051" y="46124"/>
                  </a:lnTo>
                  <a:lnTo>
                    <a:pt x="4143" y="58383"/>
                  </a:lnTo>
                  <a:lnTo>
                    <a:pt x="1484" y="71699"/>
                  </a:lnTo>
                  <a:lnTo>
                    <a:pt x="131" y="85176"/>
                  </a:lnTo>
                  <a:lnTo>
                    <a:pt x="0" y="98273"/>
                  </a:lnTo>
                  <a:lnTo>
                    <a:pt x="1045" y="110658"/>
                  </a:lnTo>
                  <a:lnTo>
                    <a:pt x="3341" y="122049"/>
                  </a:lnTo>
                  <a:lnTo>
                    <a:pt x="6815" y="132410"/>
                  </a:lnTo>
                  <a:lnTo>
                    <a:pt x="11435" y="141877"/>
                  </a:lnTo>
                  <a:lnTo>
                    <a:pt x="17286" y="150637"/>
                  </a:lnTo>
                  <a:lnTo>
                    <a:pt x="24304" y="158861"/>
                  </a:lnTo>
                  <a:lnTo>
                    <a:pt x="32628" y="166372"/>
                  </a:lnTo>
                  <a:lnTo>
                    <a:pt x="42650" y="172665"/>
                  </a:lnTo>
                  <a:lnTo>
                    <a:pt x="54432" y="177564"/>
                  </a:lnTo>
                  <a:lnTo>
                    <a:pt x="67751" y="181193"/>
                  </a:lnTo>
                  <a:lnTo>
                    <a:pt x="82286" y="183796"/>
                  </a:lnTo>
                  <a:lnTo>
                    <a:pt x="97711" y="185620"/>
                  </a:lnTo>
                  <a:lnTo>
                    <a:pt x="113205" y="186884"/>
                  </a:lnTo>
                  <a:lnTo>
                    <a:pt x="129081" y="187886"/>
                  </a:lnTo>
                  <a:lnTo>
                    <a:pt x="147847" y="188719"/>
                  </a:lnTo>
                  <a:lnTo>
                    <a:pt x="173960" y="1895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706653" y="3158549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15"/>
                  </a:lnTo>
                  <a:lnTo>
                    <a:pt x="177" y="106759"/>
                  </a:lnTo>
                  <a:lnTo>
                    <a:pt x="825" y="122419"/>
                  </a:lnTo>
                  <a:lnTo>
                    <a:pt x="2079" y="137052"/>
                  </a:lnTo>
                  <a:lnTo>
                    <a:pt x="3941" y="150603"/>
                  </a:lnTo>
                  <a:lnTo>
                    <a:pt x="6670" y="164662"/>
                  </a:lnTo>
                  <a:lnTo>
                    <a:pt x="11622" y="18269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706653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790880" y="3165245"/>
              <a:ext cx="136872" cy="198202"/>
            </a:xfrm>
            <a:custGeom>
              <a:avLst/>
              <a:gdLst/>
              <a:ahLst/>
              <a:cxnLst/>
              <a:rect l="0" t="0" r="0" b="0"/>
              <a:pathLst>
                <a:path w="136872" h="198202">
                  <a:moveTo>
                    <a:pt x="0" y="45946"/>
                  </a:moveTo>
                  <a:lnTo>
                    <a:pt x="2868" y="60548"/>
                  </a:lnTo>
                  <a:lnTo>
                    <a:pt x="5009" y="73819"/>
                  </a:lnTo>
                  <a:lnTo>
                    <a:pt x="6617" y="87021"/>
                  </a:lnTo>
                  <a:lnTo>
                    <a:pt x="7970" y="100362"/>
                  </a:lnTo>
                  <a:lnTo>
                    <a:pt x="9467" y="113871"/>
                  </a:lnTo>
                  <a:lnTo>
                    <a:pt x="11318" y="127524"/>
                  </a:lnTo>
                  <a:lnTo>
                    <a:pt x="13558" y="141291"/>
                  </a:lnTo>
                  <a:lnTo>
                    <a:pt x="16139" y="155140"/>
                  </a:lnTo>
                  <a:lnTo>
                    <a:pt x="18974" y="169021"/>
                  </a:lnTo>
                  <a:lnTo>
                    <a:pt x="21490" y="181930"/>
                  </a:lnTo>
                  <a:lnTo>
                    <a:pt x="22177" y="191890"/>
                  </a:lnTo>
                  <a:lnTo>
                    <a:pt x="20504" y="197478"/>
                  </a:lnTo>
                  <a:lnTo>
                    <a:pt x="17649" y="198201"/>
                  </a:lnTo>
                  <a:lnTo>
                    <a:pt x="14328" y="194747"/>
                  </a:lnTo>
                  <a:lnTo>
                    <a:pt x="11000" y="188110"/>
                  </a:lnTo>
                  <a:lnTo>
                    <a:pt x="8092" y="179170"/>
                  </a:lnTo>
                  <a:lnTo>
                    <a:pt x="5778" y="168607"/>
                  </a:lnTo>
                  <a:lnTo>
                    <a:pt x="4043" y="156754"/>
                  </a:lnTo>
                  <a:lnTo>
                    <a:pt x="2790" y="143659"/>
                  </a:lnTo>
                  <a:lnTo>
                    <a:pt x="1911" y="129447"/>
                  </a:lnTo>
                  <a:lnTo>
                    <a:pt x="1472" y="114647"/>
                  </a:lnTo>
                  <a:lnTo>
                    <a:pt x="1700" y="100090"/>
                  </a:lnTo>
                  <a:lnTo>
                    <a:pt x="2668" y="86224"/>
                  </a:lnTo>
                  <a:lnTo>
                    <a:pt x="4300" y="73134"/>
                  </a:lnTo>
                  <a:lnTo>
                    <a:pt x="6466" y="60728"/>
                  </a:lnTo>
                  <a:lnTo>
                    <a:pt x="9039" y="48868"/>
                  </a:lnTo>
                  <a:lnTo>
                    <a:pt x="12072" y="37581"/>
                  </a:lnTo>
                  <a:lnTo>
                    <a:pt x="15785" y="27058"/>
                  </a:lnTo>
                  <a:lnTo>
                    <a:pt x="20251" y="17364"/>
                  </a:lnTo>
                  <a:lnTo>
                    <a:pt x="25555" y="9055"/>
                  </a:lnTo>
                  <a:lnTo>
                    <a:pt x="31872" y="3216"/>
                  </a:lnTo>
                  <a:lnTo>
                    <a:pt x="39194" y="226"/>
                  </a:lnTo>
                  <a:lnTo>
                    <a:pt x="47213" y="0"/>
                  </a:lnTo>
                  <a:lnTo>
                    <a:pt x="55433" y="2350"/>
                  </a:lnTo>
                  <a:lnTo>
                    <a:pt x="63552" y="6897"/>
                  </a:lnTo>
                  <a:lnTo>
                    <a:pt x="71460" y="13336"/>
                  </a:lnTo>
                  <a:lnTo>
                    <a:pt x="79148" y="21536"/>
                  </a:lnTo>
                  <a:lnTo>
                    <a:pt x="86649" y="31271"/>
                  </a:lnTo>
                  <a:lnTo>
                    <a:pt x="93838" y="42397"/>
                  </a:lnTo>
                  <a:lnTo>
                    <a:pt x="100446" y="54921"/>
                  </a:lnTo>
                  <a:lnTo>
                    <a:pt x="106374" y="68713"/>
                  </a:lnTo>
                  <a:lnTo>
                    <a:pt x="111680" y="83380"/>
                  </a:lnTo>
                  <a:lnTo>
                    <a:pt x="116478" y="98372"/>
                  </a:lnTo>
                  <a:lnTo>
                    <a:pt x="120887" y="113334"/>
                  </a:lnTo>
                  <a:lnTo>
                    <a:pt x="124863" y="127912"/>
                  </a:lnTo>
                  <a:lnTo>
                    <a:pt x="128585" y="143295"/>
                  </a:lnTo>
                  <a:lnTo>
                    <a:pt x="132381" y="163066"/>
                  </a:lnTo>
                  <a:lnTo>
                    <a:pt x="136871" y="193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179117" y="3134094"/>
              <a:ext cx="232946" cy="192912"/>
            </a:xfrm>
            <a:custGeom>
              <a:avLst/>
              <a:gdLst/>
              <a:ahLst/>
              <a:cxnLst/>
              <a:rect l="0" t="0" r="0" b="0"/>
              <a:pathLst>
                <a:path w="232946" h="192912">
                  <a:moveTo>
                    <a:pt x="127660" y="45512"/>
                  </a:moveTo>
                  <a:lnTo>
                    <a:pt x="121792" y="36777"/>
                  </a:lnTo>
                  <a:lnTo>
                    <a:pt x="116228" y="29071"/>
                  </a:lnTo>
                  <a:lnTo>
                    <a:pt x="110420" y="21678"/>
                  </a:lnTo>
                  <a:lnTo>
                    <a:pt x="103993" y="14763"/>
                  </a:lnTo>
                  <a:lnTo>
                    <a:pt x="96367" y="8881"/>
                  </a:lnTo>
                  <a:lnTo>
                    <a:pt x="87341" y="4271"/>
                  </a:lnTo>
                  <a:lnTo>
                    <a:pt x="77360" y="1177"/>
                  </a:lnTo>
                  <a:lnTo>
                    <a:pt x="67281" y="0"/>
                  </a:lnTo>
                  <a:lnTo>
                    <a:pt x="57618" y="767"/>
                  </a:lnTo>
                  <a:lnTo>
                    <a:pt x="48523" y="3215"/>
                  </a:lnTo>
                  <a:lnTo>
                    <a:pt x="39962" y="6983"/>
                  </a:lnTo>
                  <a:lnTo>
                    <a:pt x="31841" y="11744"/>
                  </a:lnTo>
                  <a:lnTo>
                    <a:pt x="24218" y="17548"/>
                  </a:lnTo>
                  <a:lnTo>
                    <a:pt x="17311" y="24798"/>
                  </a:lnTo>
                  <a:lnTo>
                    <a:pt x="11187" y="33597"/>
                  </a:lnTo>
                  <a:lnTo>
                    <a:pt x="6090" y="43606"/>
                  </a:lnTo>
                  <a:lnTo>
                    <a:pt x="2496" y="54243"/>
                  </a:lnTo>
                  <a:lnTo>
                    <a:pt x="526" y="65101"/>
                  </a:lnTo>
                  <a:lnTo>
                    <a:pt x="0" y="75983"/>
                  </a:lnTo>
                  <a:lnTo>
                    <a:pt x="627" y="86816"/>
                  </a:lnTo>
                  <a:lnTo>
                    <a:pt x="2120" y="97581"/>
                  </a:lnTo>
                  <a:lnTo>
                    <a:pt x="4238" y="108285"/>
                  </a:lnTo>
                  <a:lnTo>
                    <a:pt x="6797" y="118938"/>
                  </a:lnTo>
                  <a:lnTo>
                    <a:pt x="9671" y="129549"/>
                  </a:lnTo>
                  <a:lnTo>
                    <a:pt x="13089" y="139965"/>
                  </a:lnTo>
                  <a:lnTo>
                    <a:pt x="17603" y="149886"/>
                  </a:lnTo>
                  <a:lnTo>
                    <a:pt x="23422" y="159175"/>
                  </a:lnTo>
                  <a:lnTo>
                    <a:pt x="30450" y="167379"/>
                  </a:lnTo>
                  <a:lnTo>
                    <a:pt x="38464" y="173679"/>
                  </a:lnTo>
                  <a:lnTo>
                    <a:pt x="47222" y="177791"/>
                  </a:lnTo>
                  <a:lnTo>
                    <a:pt x="56356" y="179584"/>
                  </a:lnTo>
                  <a:lnTo>
                    <a:pt x="65399" y="178826"/>
                  </a:lnTo>
                  <a:lnTo>
                    <a:pt x="74101" y="175648"/>
                  </a:lnTo>
                  <a:lnTo>
                    <a:pt x="82247" y="170449"/>
                  </a:lnTo>
                  <a:lnTo>
                    <a:pt x="89572" y="163688"/>
                  </a:lnTo>
                  <a:lnTo>
                    <a:pt x="96018" y="155778"/>
                  </a:lnTo>
                  <a:lnTo>
                    <a:pt x="101687" y="147047"/>
                  </a:lnTo>
                  <a:lnTo>
                    <a:pt x="106735" y="137744"/>
                  </a:lnTo>
                  <a:lnTo>
                    <a:pt x="111317" y="128040"/>
                  </a:lnTo>
                  <a:lnTo>
                    <a:pt x="115397" y="117897"/>
                  </a:lnTo>
                  <a:lnTo>
                    <a:pt x="118766" y="107096"/>
                  </a:lnTo>
                  <a:lnTo>
                    <a:pt x="121362" y="95572"/>
                  </a:lnTo>
                  <a:lnTo>
                    <a:pt x="123106" y="83559"/>
                  </a:lnTo>
                  <a:lnTo>
                    <a:pt x="123827" y="71495"/>
                  </a:lnTo>
                  <a:lnTo>
                    <a:pt x="123551" y="59730"/>
                  </a:lnTo>
                  <a:lnTo>
                    <a:pt x="123140" y="51505"/>
                  </a:lnTo>
                  <a:lnTo>
                    <a:pt x="123675" y="50343"/>
                  </a:lnTo>
                  <a:lnTo>
                    <a:pt x="125098" y="54267"/>
                  </a:lnTo>
                  <a:lnTo>
                    <a:pt x="127169" y="61116"/>
                  </a:lnTo>
                  <a:lnTo>
                    <a:pt x="129696" y="69742"/>
                  </a:lnTo>
                  <a:lnTo>
                    <a:pt x="132539" y="79729"/>
                  </a:lnTo>
                  <a:lnTo>
                    <a:pt x="135601" y="90806"/>
                  </a:lnTo>
                  <a:lnTo>
                    <a:pt x="138980" y="102397"/>
                  </a:lnTo>
                  <a:lnTo>
                    <a:pt x="142935" y="113672"/>
                  </a:lnTo>
                  <a:lnTo>
                    <a:pt x="147561" y="124197"/>
                  </a:lnTo>
                  <a:lnTo>
                    <a:pt x="152805" y="134066"/>
                  </a:lnTo>
                  <a:lnTo>
                    <a:pt x="158549" y="143691"/>
                  </a:lnTo>
                  <a:lnTo>
                    <a:pt x="164683" y="153340"/>
                  </a:lnTo>
                  <a:lnTo>
                    <a:pt x="171431" y="162635"/>
                  </a:lnTo>
                  <a:lnTo>
                    <a:pt x="179323" y="170673"/>
                  </a:lnTo>
                  <a:lnTo>
                    <a:pt x="188543" y="177044"/>
                  </a:lnTo>
                  <a:lnTo>
                    <a:pt x="198368" y="181823"/>
                  </a:lnTo>
                  <a:lnTo>
                    <a:pt x="208318" y="185789"/>
                  </a:lnTo>
                  <a:lnTo>
                    <a:pt x="219271" y="189286"/>
                  </a:lnTo>
                  <a:lnTo>
                    <a:pt x="232945" y="192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11360" y="3084849"/>
              <a:ext cx="182209" cy="260605"/>
            </a:xfrm>
            <a:custGeom>
              <a:avLst/>
              <a:gdLst/>
              <a:ahLst/>
              <a:cxnLst/>
              <a:rect l="0" t="0" r="0" b="0"/>
              <a:pathLst>
                <a:path w="182209" h="260605">
                  <a:moveTo>
                    <a:pt x="127086" y="0"/>
                  </a:moveTo>
                  <a:lnTo>
                    <a:pt x="115417" y="134"/>
                  </a:lnTo>
                  <a:lnTo>
                    <a:pt x="104929" y="1415"/>
                  </a:lnTo>
                  <a:lnTo>
                    <a:pt x="94627" y="4008"/>
                  </a:lnTo>
                  <a:lnTo>
                    <a:pt x="84326" y="7728"/>
                  </a:lnTo>
                  <a:lnTo>
                    <a:pt x="73982" y="12360"/>
                  </a:lnTo>
                  <a:lnTo>
                    <a:pt x="63597" y="17693"/>
                  </a:lnTo>
                  <a:lnTo>
                    <a:pt x="53341" y="23541"/>
                  </a:lnTo>
                  <a:lnTo>
                    <a:pt x="43531" y="29755"/>
                  </a:lnTo>
                  <a:lnTo>
                    <a:pt x="34309" y="36230"/>
                  </a:lnTo>
                  <a:lnTo>
                    <a:pt x="25813" y="43051"/>
                  </a:lnTo>
                  <a:lnTo>
                    <a:pt x="18252" y="50468"/>
                  </a:lnTo>
                  <a:lnTo>
                    <a:pt x="11658" y="58572"/>
                  </a:lnTo>
                  <a:lnTo>
                    <a:pt x="6229" y="67303"/>
                  </a:lnTo>
                  <a:lnTo>
                    <a:pt x="2405" y="76543"/>
                  </a:lnTo>
                  <a:lnTo>
                    <a:pt x="287" y="86159"/>
                  </a:lnTo>
                  <a:lnTo>
                    <a:pt x="0" y="95717"/>
                  </a:lnTo>
                  <a:lnTo>
                    <a:pt x="1852" y="104521"/>
                  </a:lnTo>
                  <a:lnTo>
                    <a:pt x="5802" y="112253"/>
                  </a:lnTo>
                  <a:lnTo>
                    <a:pt x="11539" y="118934"/>
                  </a:lnTo>
                  <a:lnTo>
                    <a:pt x="18668" y="124737"/>
                  </a:lnTo>
                  <a:lnTo>
                    <a:pt x="26830" y="129856"/>
                  </a:lnTo>
                  <a:lnTo>
                    <a:pt x="35729" y="134143"/>
                  </a:lnTo>
                  <a:lnTo>
                    <a:pt x="45148" y="137125"/>
                  </a:lnTo>
                  <a:lnTo>
                    <a:pt x="54930" y="138662"/>
                  </a:lnTo>
                  <a:lnTo>
                    <a:pt x="65124" y="139220"/>
                  </a:lnTo>
                  <a:lnTo>
                    <a:pt x="75960" y="139673"/>
                  </a:lnTo>
                  <a:lnTo>
                    <a:pt x="87508" y="140537"/>
                  </a:lnTo>
                  <a:lnTo>
                    <a:pt x="99535" y="141968"/>
                  </a:lnTo>
                  <a:lnTo>
                    <a:pt x="111610" y="143935"/>
                  </a:lnTo>
                  <a:lnTo>
                    <a:pt x="123467" y="146341"/>
                  </a:lnTo>
                  <a:lnTo>
                    <a:pt x="134871" y="149246"/>
                  </a:lnTo>
                  <a:lnTo>
                    <a:pt x="145529" y="152866"/>
                  </a:lnTo>
                  <a:lnTo>
                    <a:pt x="155352" y="157270"/>
                  </a:lnTo>
                  <a:lnTo>
                    <a:pt x="164101" y="162701"/>
                  </a:lnTo>
                  <a:lnTo>
                    <a:pt x="171306" y="169634"/>
                  </a:lnTo>
                  <a:lnTo>
                    <a:pt x="176849" y="178183"/>
                  </a:lnTo>
                  <a:lnTo>
                    <a:pt x="180589" y="187840"/>
                  </a:lnTo>
                  <a:lnTo>
                    <a:pt x="182208" y="197699"/>
                  </a:lnTo>
                  <a:lnTo>
                    <a:pt x="181741" y="207214"/>
                  </a:lnTo>
                  <a:lnTo>
                    <a:pt x="179497" y="216210"/>
                  </a:lnTo>
                  <a:lnTo>
                    <a:pt x="175864" y="224704"/>
                  </a:lnTo>
                  <a:lnTo>
                    <a:pt x="171195" y="232776"/>
                  </a:lnTo>
                  <a:lnTo>
                    <a:pt x="165454" y="240196"/>
                  </a:lnTo>
                  <a:lnTo>
                    <a:pt x="158244" y="246435"/>
                  </a:lnTo>
                  <a:lnTo>
                    <a:pt x="149468" y="251301"/>
                  </a:lnTo>
                  <a:lnTo>
                    <a:pt x="139304" y="254910"/>
                  </a:lnTo>
                  <a:lnTo>
                    <a:pt x="128032" y="257498"/>
                  </a:lnTo>
                  <a:lnTo>
                    <a:pt x="115935" y="259310"/>
                  </a:lnTo>
                  <a:lnTo>
                    <a:pt x="103404" y="260393"/>
                  </a:lnTo>
                  <a:lnTo>
                    <a:pt x="90928" y="260604"/>
                  </a:lnTo>
                  <a:lnTo>
                    <a:pt x="78766" y="259930"/>
                  </a:lnTo>
                  <a:lnTo>
                    <a:pt x="67144" y="258326"/>
                  </a:lnTo>
                  <a:lnTo>
                    <a:pt x="56333" y="255647"/>
                  </a:lnTo>
                  <a:lnTo>
                    <a:pt x="46402" y="251925"/>
                  </a:lnTo>
                  <a:lnTo>
                    <a:pt x="37551" y="247627"/>
                  </a:lnTo>
                  <a:lnTo>
                    <a:pt x="29331" y="243139"/>
                  </a:lnTo>
                  <a:lnTo>
                    <a:pt x="21022" y="238067"/>
                  </a:lnTo>
                  <a:lnTo>
                    <a:pt x="1127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803438" y="3141442"/>
              <a:ext cx="135050" cy="221417"/>
            </a:xfrm>
            <a:custGeom>
              <a:avLst/>
              <a:gdLst/>
              <a:ahLst/>
              <a:cxnLst/>
              <a:rect l="0" t="0" r="0" b="0"/>
              <a:pathLst>
                <a:path w="135050" h="221417">
                  <a:moveTo>
                    <a:pt x="8707" y="122392"/>
                  </a:moveTo>
                  <a:lnTo>
                    <a:pt x="17575" y="116592"/>
                  </a:lnTo>
                  <a:lnTo>
                    <a:pt x="26562" y="111667"/>
                  </a:lnTo>
                  <a:lnTo>
                    <a:pt x="36553" y="107160"/>
                  </a:lnTo>
                  <a:lnTo>
                    <a:pt x="47361" y="102766"/>
                  </a:lnTo>
                  <a:lnTo>
                    <a:pt x="58523" y="98105"/>
                  </a:lnTo>
                  <a:lnTo>
                    <a:pt x="69720" y="92985"/>
                  </a:lnTo>
                  <a:lnTo>
                    <a:pt x="80486" y="87234"/>
                  </a:lnTo>
                  <a:lnTo>
                    <a:pt x="90174" y="80614"/>
                  </a:lnTo>
                  <a:lnTo>
                    <a:pt x="98526" y="73078"/>
                  </a:lnTo>
                  <a:lnTo>
                    <a:pt x="105299" y="64576"/>
                  </a:lnTo>
                  <a:lnTo>
                    <a:pt x="110106" y="54966"/>
                  </a:lnTo>
                  <a:lnTo>
                    <a:pt x="112923" y="44292"/>
                  </a:lnTo>
                  <a:lnTo>
                    <a:pt x="113698" y="33211"/>
                  </a:lnTo>
                  <a:lnTo>
                    <a:pt x="112183" y="22846"/>
                  </a:lnTo>
                  <a:lnTo>
                    <a:pt x="108461" y="13784"/>
                  </a:lnTo>
                  <a:lnTo>
                    <a:pt x="102880" y="6569"/>
                  </a:lnTo>
                  <a:lnTo>
                    <a:pt x="95855" y="1929"/>
                  </a:lnTo>
                  <a:lnTo>
                    <a:pt x="87764" y="0"/>
                  </a:lnTo>
                  <a:lnTo>
                    <a:pt x="78910" y="451"/>
                  </a:lnTo>
                  <a:lnTo>
                    <a:pt x="69523" y="2790"/>
                  </a:lnTo>
                  <a:lnTo>
                    <a:pt x="59776" y="6548"/>
                  </a:lnTo>
                  <a:lnTo>
                    <a:pt x="50115" y="11658"/>
                  </a:lnTo>
                  <a:lnTo>
                    <a:pt x="41234" y="18434"/>
                  </a:lnTo>
                  <a:lnTo>
                    <a:pt x="33447" y="26910"/>
                  </a:lnTo>
                  <a:lnTo>
                    <a:pt x="26727" y="36703"/>
                  </a:lnTo>
                  <a:lnTo>
                    <a:pt x="20897" y="47192"/>
                  </a:lnTo>
                  <a:lnTo>
                    <a:pt x="15756" y="57956"/>
                  </a:lnTo>
                  <a:lnTo>
                    <a:pt x="11284" y="68946"/>
                  </a:lnTo>
                  <a:lnTo>
                    <a:pt x="7644" y="80383"/>
                  </a:lnTo>
                  <a:lnTo>
                    <a:pt x="4858" y="92372"/>
                  </a:lnTo>
                  <a:lnTo>
                    <a:pt x="2815" y="104881"/>
                  </a:lnTo>
                  <a:lnTo>
                    <a:pt x="1361" y="117817"/>
                  </a:lnTo>
                  <a:lnTo>
                    <a:pt x="354" y="131076"/>
                  </a:lnTo>
                  <a:lnTo>
                    <a:pt x="0" y="144404"/>
                  </a:lnTo>
                  <a:lnTo>
                    <a:pt x="819" y="157426"/>
                  </a:lnTo>
                  <a:lnTo>
                    <a:pt x="3007" y="169952"/>
                  </a:lnTo>
                  <a:lnTo>
                    <a:pt x="6612" y="181649"/>
                  </a:lnTo>
                  <a:lnTo>
                    <a:pt x="11705" y="191980"/>
                  </a:lnTo>
                  <a:lnTo>
                    <a:pt x="18176" y="200774"/>
                  </a:lnTo>
                  <a:lnTo>
                    <a:pt x="25945" y="208019"/>
                  </a:lnTo>
                  <a:lnTo>
                    <a:pt x="35055" y="213676"/>
                  </a:lnTo>
                  <a:lnTo>
                    <a:pt x="45394" y="217883"/>
                  </a:lnTo>
                  <a:lnTo>
                    <a:pt x="56418" y="220574"/>
                  </a:lnTo>
                  <a:lnTo>
                    <a:pt x="67277" y="221416"/>
                  </a:lnTo>
                  <a:lnTo>
                    <a:pt x="77503" y="220391"/>
                  </a:lnTo>
                  <a:lnTo>
                    <a:pt x="86993" y="217756"/>
                  </a:lnTo>
                  <a:lnTo>
                    <a:pt x="95827" y="213853"/>
                  </a:lnTo>
                  <a:lnTo>
                    <a:pt x="104132" y="209013"/>
                  </a:lnTo>
                  <a:lnTo>
                    <a:pt x="111736" y="203614"/>
                  </a:lnTo>
                  <a:lnTo>
                    <a:pt x="118907" y="197449"/>
                  </a:lnTo>
                  <a:lnTo>
                    <a:pt x="126282" y="188865"/>
                  </a:lnTo>
                  <a:lnTo>
                    <a:pt x="135049" y="17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959544" y="3194001"/>
              <a:ext cx="147400" cy="217233"/>
            </a:xfrm>
            <a:custGeom>
              <a:avLst/>
              <a:gdLst/>
              <a:ahLst/>
              <a:cxnLst/>
              <a:rect l="0" t="0" r="0" b="0"/>
              <a:pathLst>
                <a:path w="147400" h="217233">
                  <a:moveTo>
                    <a:pt x="0" y="59304"/>
                  </a:moveTo>
                  <a:lnTo>
                    <a:pt x="0" y="71039"/>
                  </a:lnTo>
                  <a:lnTo>
                    <a:pt x="0" y="82168"/>
                  </a:lnTo>
                  <a:lnTo>
                    <a:pt x="5" y="93762"/>
                  </a:lnTo>
                  <a:lnTo>
                    <a:pt x="177" y="105751"/>
                  </a:lnTo>
                  <a:lnTo>
                    <a:pt x="825" y="117762"/>
                  </a:lnTo>
                  <a:lnTo>
                    <a:pt x="2059" y="129496"/>
                  </a:lnTo>
                  <a:lnTo>
                    <a:pt x="3173" y="138459"/>
                  </a:lnTo>
                  <a:lnTo>
                    <a:pt x="3328" y="141208"/>
                  </a:lnTo>
                  <a:lnTo>
                    <a:pt x="2889" y="138004"/>
                  </a:lnTo>
                  <a:lnTo>
                    <a:pt x="2272" y="130296"/>
                  </a:lnTo>
                  <a:lnTo>
                    <a:pt x="1689" y="119413"/>
                  </a:lnTo>
                  <a:lnTo>
                    <a:pt x="1213" y="106355"/>
                  </a:lnTo>
                  <a:lnTo>
                    <a:pt x="860" y="91831"/>
                  </a:lnTo>
                  <a:lnTo>
                    <a:pt x="942" y="76648"/>
                  </a:lnTo>
                  <a:lnTo>
                    <a:pt x="2054" y="61749"/>
                  </a:lnTo>
                  <a:lnTo>
                    <a:pt x="4436" y="47620"/>
                  </a:lnTo>
                  <a:lnTo>
                    <a:pt x="8171" y="34673"/>
                  </a:lnTo>
                  <a:lnTo>
                    <a:pt x="13352" y="23418"/>
                  </a:lnTo>
                  <a:lnTo>
                    <a:pt x="19872" y="13971"/>
                  </a:lnTo>
                  <a:lnTo>
                    <a:pt x="27334" y="6609"/>
                  </a:lnTo>
                  <a:lnTo>
                    <a:pt x="35172" y="1928"/>
                  </a:lnTo>
                  <a:lnTo>
                    <a:pt x="43035" y="0"/>
                  </a:lnTo>
                  <a:lnTo>
                    <a:pt x="50939" y="466"/>
                  </a:lnTo>
                  <a:lnTo>
                    <a:pt x="59158" y="2820"/>
                  </a:lnTo>
                  <a:lnTo>
                    <a:pt x="67827" y="6592"/>
                  </a:lnTo>
                  <a:lnTo>
                    <a:pt x="76615" y="11713"/>
                  </a:lnTo>
                  <a:lnTo>
                    <a:pt x="84836" y="18498"/>
                  </a:lnTo>
                  <a:lnTo>
                    <a:pt x="92144" y="26981"/>
                  </a:lnTo>
                  <a:lnTo>
                    <a:pt x="98526" y="36777"/>
                  </a:lnTo>
                  <a:lnTo>
                    <a:pt x="104121" y="47269"/>
                  </a:lnTo>
                  <a:lnTo>
                    <a:pt x="109105" y="58036"/>
                  </a:lnTo>
                  <a:lnTo>
                    <a:pt x="113640" y="69027"/>
                  </a:lnTo>
                  <a:lnTo>
                    <a:pt x="117854" y="80465"/>
                  </a:lnTo>
                  <a:lnTo>
                    <a:pt x="121843" y="92454"/>
                  </a:lnTo>
                  <a:lnTo>
                    <a:pt x="125677" y="104963"/>
                  </a:lnTo>
                  <a:lnTo>
                    <a:pt x="129406" y="117900"/>
                  </a:lnTo>
                  <a:lnTo>
                    <a:pt x="133058" y="131159"/>
                  </a:lnTo>
                  <a:lnTo>
                    <a:pt x="136506" y="144622"/>
                  </a:lnTo>
                  <a:lnTo>
                    <a:pt x="139808" y="159799"/>
                  </a:lnTo>
                  <a:lnTo>
                    <a:pt x="143255" y="181376"/>
                  </a:lnTo>
                  <a:lnTo>
                    <a:pt x="147399" y="217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149056" y="2947979"/>
              <a:ext cx="52645" cy="379027"/>
            </a:xfrm>
            <a:custGeom>
              <a:avLst/>
              <a:gdLst/>
              <a:ahLst/>
              <a:cxnLst/>
              <a:rect l="0" t="0" r="0" b="0"/>
              <a:pathLst>
                <a:path w="52645" h="379027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3"/>
                  </a:lnTo>
                  <a:lnTo>
                    <a:pt x="2075" y="72339"/>
                  </a:lnTo>
                  <a:lnTo>
                    <a:pt x="3728" y="85692"/>
                  </a:lnTo>
                  <a:lnTo>
                    <a:pt x="5376" y="99257"/>
                  </a:lnTo>
                  <a:lnTo>
                    <a:pt x="6784" y="112972"/>
                  </a:lnTo>
                  <a:lnTo>
                    <a:pt x="8049" y="126791"/>
                  </a:lnTo>
                  <a:lnTo>
                    <a:pt x="9505" y="140681"/>
                  </a:lnTo>
                  <a:lnTo>
                    <a:pt x="11332" y="154619"/>
                  </a:lnTo>
                  <a:lnTo>
                    <a:pt x="13389" y="168591"/>
                  </a:lnTo>
                  <a:lnTo>
                    <a:pt x="15317" y="182584"/>
                  </a:lnTo>
                  <a:lnTo>
                    <a:pt x="16916" y="196587"/>
                  </a:lnTo>
                  <a:lnTo>
                    <a:pt x="18310" y="210433"/>
                  </a:lnTo>
                  <a:lnTo>
                    <a:pt x="19855" y="223809"/>
                  </a:lnTo>
                  <a:lnTo>
                    <a:pt x="21746" y="236594"/>
                  </a:lnTo>
                  <a:lnTo>
                    <a:pt x="24015" y="249146"/>
                  </a:lnTo>
                  <a:lnTo>
                    <a:pt x="26618" y="262180"/>
                  </a:lnTo>
                  <a:lnTo>
                    <a:pt x="29482" y="276057"/>
                  </a:lnTo>
                  <a:lnTo>
                    <a:pt x="32543" y="290480"/>
                  </a:lnTo>
                  <a:lnTo>
                    <a:pt x="35743" y="304709"/>
                  </a:lnTo>
                  <a:lnTo>
                    <a:pt x="39037" y="318308"/>
                  </a:lnTo>
                  <a:lnTo>
                    <a:pt x="42243" y="330933"/>
                  </a:lnTo>
                  <a:lnTo>
                    <a:pt x="45355" y="343511"/>
                  </a:lnTo>
                  <a:lnTo>
                    <a:pt x="48648" y="358258"/>
                  </a:lnTo>
                  <a:lnTo>
                    <a:pt x="5264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012186" y="3084849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59138" y="67"/>
                  </a:lnTo>
                  <a:lnTo>
                    <a:pt x="245868" y="708"/>
                  </a:lnTo>
                  <a:lnTo>
                    <a:pt x="232661" y="2004"/>
                  </a:lnTo>
                  <a:lnTo>
                    <a:pt x="219147" y="3864"/>
                  </a:lnTo>
                  <a:lnTo>
                    <a:pt x="204990" y="6180"/>
                  </a:lnTo>
                  <a:lnTo>
                    <a:pt x="190087" y="8847"/>
                  </a:lnTo>
                  <a:lnTo>
                    <a:pt x="174669" y="11771"/>
                  </a:lnTo>
                  <a:lnTo>
                    <a:pt x="159171" y="14878"/>
                  </a:lnTo>
                  <a:lnTo>
                    <a:pt x="143861" y="18113"/>
                  </a:lnTo>
                  <a:lnTo>
                    <a:pt x="128818" y="21437"/>
                  </a:lnTo>
                  <a:lnTo>
                    <a:pt x="114032" y="24821"/>
                  </a:lnTo>
                  <a:lnTo>
                    <a:pt x="99461" y="28247"/>
                  </a:lnTo>
                  <a:lnTo>
                    <a:pt x="85218" y="31699"/>
                  </a:lnTo>
                  <a:lnTo>
                    <a:pt x="71567" y="35171"/>
                  </a:lnTo>
                  <a:lnTo>
                    <a:pt x="58613" y="38651"/>
                  </a:lnTo>
                  <a:lnTo>
                    <a:pt x="46554" y="41983"/>
                  </a:lnTo>
                  <a:lnTo>
                    <a:pt x="34485" y="45195"/>
                  </a:lnTo>
                  <a:lnTo>
                    <a:pt x="20225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201700" y="3091099"/>
              <a:ext cx="178985" cy="232937"/>
            </a:xfrm>
            <a:custGeom>
              <a:avLst/>
              <a:gdLst/>
              <a:ahLst/>
              <a:cxnLst/>
              <a:rect l="0" t="0" r="0" b="0"/>
              <a:pathLst>
                <a:path w="178985" h="232937">
                  <a:moveTo>
                    <a:pt x="0" y="99035"/>
                  </a:moveTo>
                  <a:lnTo>
                    <a:pt x="11735" y="99035"/>
                  </a:lnTo>
                  <a:lnTo>
                    <a:pt x="22863" y="99035"/>
                  </a:lnTo>
                  <a:lnTo>
                    <a:pt x="34462" y="99035"/>
                  </a:lnTo>
                  <a:lnTo>
                    <a:pt x="46623" y="99035"/>
                  </a:lnTo>
                  <a:lnTo>
                    <a:pt x="59283" y="99035"/>
                  </a:lnTo>
                  <a:lnTo>
                    <a:pt x="72329" y="99026"/>
                  </a:lnTo>
                  <a:lnTo>
                    <a:pt x="85336" y="98681"/>
                  </a:lnTo>
                  <a:lnTo>
                    <a:pt x="97605" y="97384"/>
                  </a:lnTo>
                  <a:lnTo>
                    <a:pt x="108809" y="94873"/>
                  </a:lnTo>
                  <a:lnTo>
                    <a:pt x="118804" y="91049"/>
                  </a:lnTo>
                  <a:lnTo>
                    <a:pt x="127454" y="85808"/>
                  </a:lnTo>
                  <a:lnTo>
                    <a:pt x="134817" y="79243"/>
                  </a:lnTo>
                  <a:lnTo>
                    <a:pt x="140780" y="71580"/>
                  </a:lnTo>
                  <a:lnTo>
                    <a:pt x="144971" y="63075"/>
                  </a:lnTo>
                  <a:lnTo>
                    <a:pt x="147344" y="53955"/>
                  </a:lnTo>
                  <a:lnTo>
                    <a:pt x="147972" y="44563"/>
                  </a:lnTo>
                  <a:lnTo>
                    <a:pt x="146884" y="35339"/>
                  </a:lnTo>
                  <a:lnTo>
                    <a:pt x="144254" y="26517"/>
                  </a:lnTo>
                  <a:lnTo>
                    <a:pt x="140050" y="18459"/>
                  </a:lnTo>
                  <a:lnTo>
                    <a:pt x="133954" y="11724"/>
                  </a:lnTo>
                  <a:lnTo>
                    <a:pt x="125969" y="6498"/>
                  </a:lnTo>
                  <a:lnTo>
                    <a:pt x="116524" y="2802"/>
                  </a:lnTo>
                  <a:lnTo>
                    <a:pt x="106275" y="679"/>
                  </a:lnTo>
                  <a:lnTo>
                    <a:pt x="95691" y="0"/>
                  </a:lnTo>
                  <a:lnTo>
                    <a:pt x="85332" y="830"/>
                  </a:lnTo>
                  <a:lnTo>
                    <a:pt x="75916" y="3505"/>
                  </a:lnTo>
                  <a:lnTo>
                    <a:pt x="67738" y="8044"/>
                  </a:lnTo>
                  <a:lnTo>
                    <a:pt x="60740" y="14193"/>
                  </a:lnTo>
                  <a:lnTo>
                    <a:pt x="54716" y="21607"/>
                  </a:lnTo>
                  <a:lnTo>
                    <a:pt x="49437" y="29967"/>
                  </a:lnTo>
                  <a:lnTo>
                    <a:pt x="44701" y="39172"/>
                  </a:lnTo>
                  <a:lnTo>
                    <a:pt x="40351" y="49328"/>
                  </a:lnTo>
                  <a:lnTo>
                    <a:pt x="36279" y="60418"/>
                  </a:lnTo>
                  <a:lnTo>
                    <a:pt x="32728" y="72305"/>
                  </a:lnTo>
                  <a:lnTo>
                    <a:pt x="30256" y="84816"/>
                  </a:lnTo>
                  <a:lnTo>
                    <a:pt x="29077" y="97789"/>
                  </a:lnTo>
                  <a:lnTo>
                    <a:pt x="29101" y="111095"/>
                  </a:lnTo>
                  <a:lnTo>
                    <a:pt x="30107" y="124634"/>
                  </a:lnTo>
                  <a:lnTo>
                    <a:pt x="31866" y="138329"/>
                  </a:lnTo>
                  <a:lnTo>
                    <a:pt x="34504" y="151966"/>
                  </a:lnTo>
                  <a:lnTo>
                    <a:pt x="38477" y="165201"/>
                  </a:lnTo>
                  <a:lnTo>
                    <a:pt x="43926" y="177878"/>
                  </a:lnTo>
                  <a:lnTo>
                    <a:pt x="50704" y="189849"/>
                  </a:lnTo>
                  <a:lnTo>
                    <a:pt x="58548" y="200896"/>
                  </a:lnTo>
                  <a:lnTo>
                    <a:pt x="67200" y="210980"/>
                  </a:lnTo>
                  <a:lnTo>
                    <a:pt x="76604" y="219735"/>
                  </a:lnTo>
                  <a:lnTo>
                    <a:pt x="86892" y="226414"/>
                  </a:lnTo>
                  <a:lnTo>
                    <a:pt x="98062" y="230788"/>
                  </a:lnTo>
                  <a:lnTo>
                    <a:pt x="109664" y="232929"/>
                  </a:lnTo>
                  <a:lnTo>
                    <a:pt x="120919" y="232936"/>
                  </a:lnTo>
                  <a:lnTo>
                    <a:pt x="131409" y="231091"/>
                  </a:lnTo>
                  <a:lnTo>
                    <a:pt x="140966" y="227695"/>
                  </a:lnTo>
                  <a:lnTo>
                    <a:pt x="150548" y="222439"/>
                  </a:lnTo>
                  <a:lnTo>
                    <a:pt x="162105" y="212633"/>
                  </a:lnTo>
                  <a:lnTo>
                    <a:pt x="178984" y="193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397516" y="3119653"/>
              <a:ext cx="151625" cy="207353"/>
            </a:xfrm>
            <a:custGeom>
              <a:avLst/>
              <a:gdLst/>
              <a:ahLst/>
              <a:cxnLst/>
              <a:rect l="0" t="0" r="0" b="0"/>
              <a:pathLst>
                <a:path w="151625" h="207353">
                  <a:moveTo>
                    <a:pt x="14753" y="59953"/>
                  </a:moveTo>
                  <a:lnTo>
                    <a:pt x="11887" y="71688"/>
                  </a:lnTo>
                  <a:lnTo>
                    <a:pt x="9746" y="82817"/>
                  </a:lnTo>
                  <a:lnTo>
                    <a:pt x="8146" y="94411"/>
                  </a:lnTo>
                  <a:lnTo>
                    <a:pt x="7138" y="106399"/>
                  </a:lnTo>
                  <a:lnTo>
                    <a:pt x="6939" y="118411"/>
                  </a:lnTo>
                  <a:lnTo>
                    <a:pt x="7594" y="130213"/>
                  </a:lnTo>
                  <a:lnTo>
                    <a:pt x="9005" y="141740"/>
                  </a:lnTo>
                  <a:lnTo>
                    <a:pt x="11018" y="153009"/>
                  </a:lnTo>
                  <a:lnTo>
                    <a:pt x="13455" y="163990"/>
                  </a:lnTo>
                  <a:lnTo>
                    <a:pt x="15282" y="172011"/>
                  </a:lnTo>
                  <a:lnTo>
                    <a:pt x="15370" y="173687"/>
                  </a:lnTo>
                  <a:lnTo>
                    <a:pt x="14141" y="170047"/>
                  </a:lnTo>
                  <a:lnTo>
                    <a:pt x="12252" y="162624"/>
                  </a:lnTo>
                  <a:lnTo>
                    <a:pt x="10318" y="152366"/>
                  </a:lnTo>
                  <a:lnTo>
                    <a:pt x="8660" y="139979"/>
                  </a:lnTo>
                  <a:lnTo>
                    <a:pt x="7195" y="126195"/>
                  </a:lnTo>
                  <a:lnTo>
                    <a:pt x="5591" y="111765"/>
                  </a:lnTo>
                  <a:lnTo>
                    <a:pt x="3663" y="97160"/>
                  </a:lnTo>
                  <a:lnTo>
                    <a:pt x="1703" y="82753"/>
                  </a:lnTo>
                  <a:lnTo>
                    <a:pt x="372" y="68921"/>
                  </a:lnTo>
                  <a:lnTo>
                    <a:pt x="0" y="55805"/>
                  </a:lnTo>
                  <a:lnTo>
                    <a:pt x="751" y="43522"/>
                  </a:lnTo>
                  <a:lnTo>
                    <a:pt x="2785" y="32257"/>
                  </a:lnTo>
                  <a:lnTo>
                    <a:pt x="6051" y="22023"/>
                  </a:lnTo>
                  <a:lnTo>
                    <a:pt x="10515" y="13165"/>
                  </a:lnTo>
                  <a:lnTo>
                    <a:pt x="16254" y="6417"/>
                  </a:lnTo>
                  <a:lnTo>
                    <a:pt x="23186" y="2000"/>
                  </a:lnTo>
                  <a:lnTo>
                    <a:pt x="31109" y="0"/>
                  </a:lnTo>
                  <a:lnTo>
                    <a:pt x="39796" y="620"/>
                  </a:lnTo>
                  <a:lnTo>
                    <a:pt x="49042" y="3704"/>
                  </a:lnTo>
                  <a:lnTo>
                    <a:pt x="58519" y="8841"/>
                  </a:lnTo>
                  <a:lnTo>
                    <a:pt x="67802" y="15560"/>
                  </a:lnTo>
                  <a:lnTo>
                    <a:pt x="76669" y="23447"/>
                  </a:lnTo>
                  <a:lnTo>
                    <a:pt x="84925" y="32331"/>
                  </a:lnTo>
                  <a:lnTo>
                    <a:pt x="92326" y="42271"/>
                  </a:lnTo>
                  <a:lnTo>
                    <a:pt x="98823" y="53215"/>
                  </a:lnTo>
                  <a:lnTo>
                    <a:pt x="104525" y="65005"/>
                  </a:lnTo>
                  <a:lnTo>
                    <a:pt x="109598" y="77450"/>
                  </a:lnTo>
                  <a:lnTo>
                    <a:pt x="114200" y="90376"/>
                  </a:lnTo>
                  <a:lnTo>
                    <a:pt x="118461" y="103479"/>
                  </a:lnTo>
                  <a:lnTo>
                    <a:pt x="122484" y="116350"/>
                  </a:lnTo>
                  <a:lnTo>
                    <a:pt x="126342" y="128783"/>
                  </a:lnTo>
                  <a:lnTo>
                    <a:pt x="130088" y="140758"/>
                  </a:lnTo>
                  <a:lnTo>
                    <a:pt x="133755" y="152341"/>
                  </a:lnTo>
                  <a:lnTo>
                    <a:pt x="137366" y="163602"/>
                  </a:lnTo>
                  <a:lnTo>
                    <a:pt x="140786" y="174169"/>
                  </a:lnTo>
                  <a:lnTo>
                    <a:pt x="144068" y="184258"/>
                  </a:lnTo>
                  <a:lnTo>
                    <a:pt x="147496" y="194757"/>
                  </a:lnTo>
                  <a:lnTo>
                    <a:pt x="151624" y="207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588931" y="3118333"/>
              <a:ext cx="128666" cy="217545"/>
            </a:xfrm>
            <a:custGeom>
              <a:avLst/>
              <a:gdLst/>
              <a:ahLst/>
              <a:cxnLst/>
              <a:rect l="0" t="0" r="0" b="0"/>
              <a:pathLst>
                <a:path w="128666" h="217545">
                  <a:moveTo>
                    <a:pt x="107607" y="19159"/>
                  </a:moveTo>
                  <a:lnTo>
                    <a:pt x="101673" y="10626"/>
                  </a:lnTo>
                  <a:lnTo>
                    <a:pt x="95468" y="4840"/>
                  </a:lnTo>
                  <a:lnTo>
                    <a:pt x="88378" y="1337"/>
                  </a:lnTo>
                  <a:lnTo>
                    <a:pt x="80609" y="0"/>
                  </a:lnTo>
                  <a:lnTo>
                    <a:pt x="72611" y="1068"/>
                  </a:lnTo>
                  <a:lnTo>
                    <a:pt x="64670" y="4448"/>
                  </a:lnTo>
                  <a:lnTo>
                    <a:pt x="56896" y="9780"/>
                  </a:lnTo>
                  <a:lnTo>
                    <a:pt x="49303" y="16627"/>
                  </a:lnTo>
                  <a:lnTo>
                    <a:pt x="41870" y="24595"/>
                  </a:lnTo>
                  <a:lnTo>
                    <a:pt x="34728" y="33362"/>
                  </a:lnTo>
                  <a:lnTo>
                    <a:pt x="28151" y="42691"/>
                  </a:lnTo>
                  <a:lnTo>
                    <a:pt x="22244" y="52412"/>
                  </a:lnTo>
                  <a:lnTo>
                    <a:pt x="16954" y="62565"/>
                  </a:lnTo>
                  <a:lnTo>
                    <a:pt x="12166" y="73373"/>
                  </a:lnTo>
                  <a:lnTo>
                    <a:pt x="7769" y="84903"/>
                  </a:lnTo>
                  <a:lnTo>
                    <a:pt x="3984" y="96919"/>
                  </a:lnTo>
                  <a:lnTo>
                    <a:pt x="1346" y="108984"/>
                  </a:lnTo>
                  <a:lnTo>
                    <a:pt x="54" y="120842"/>
                  </a:lnTo>
                  <a:lnTo>
                    <a:pt x="0" y="132414"/>
                  </a:lnTo>
                  <a:lnTo>
                    <a:pt x="953" y="143717"/>
                  </a:lnTo>
                  <a:lnTo>
                    <a:pt x="2677" y="154797"/>
                  </a:lnTo>
                  <a:lnTo>
                    <a:pt x="5290" y="165543"/>
                  </a:lnTo>
                  <a:lnTo>
                    <a:pt x="9248" y="175693"/>
                  </a:lnTo>
                  <a:lnTo>
                    <a:pt x="14686" y="185148"/>
                  </a:lnTo>
                  <a:lnTo>
                    <a:pt x="21456" y="193804"/>
                  </a:lnTo>
                  <a:lnTo>
                    <a:pt x="29296" y="201472"/>
                  </a:lnTo>
                  <a:lnTo>
                    <a:pt x="37941" y="208135"/>
                  </a:lnTo>
                  <a:lnTo>
                    <a:pt x="47168" y="213439"/>
                  </a:lnTo>
                  <a:lnTo>
                    <a:pt x="56808" y="216647"/>
                  </a:lnTo>
                  <a:lnTo>
                    <a:pt x="66729" y="217544"/>
                  </a:lnTo>
                  <a:lnTo>
                    <a:pt x="76676" y="216365"/>
                  </a:lnTo>
                  <a:lnTo>
                    <a:pt x="86282" y="213524"/>
                  </a:lnTo>
                  <a:lnTo>
                    <a:pt x="95363" y="209439"/>
                  </a:lnTo>
                  <a:lnTo>
                    <a:pt x="103625" y="204764"/>
                  </a:lnTo>
                  <a:lnTo>
                    <a:pt x="111376" y="199917"/>
                  </a:lnTo>
                  <a:lnTo>
                    <a:pt x="119297" y="194481"/>
                  </a:lnTo>
                  <a:lnTo>
                    <a:pt x="128665" y="187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53195" y="3108578"/>
              <a:ext cx="132858" cy="240906"/>
            </a:xfrm>
            <a:custGeom>
              <a:avLst/>
              <a:gdLst/>
              <a:ahLst/>
              <a:cxnLst/>
              <a:rect l="0" t="0" r="0" b="0"/>
              <a:pathLst>
                <a:path w="132858" h="240906">
                  <a:moveTo>
                    <a:pt x="6515" y="113142"/>
                  </a:moveTo>
                  <a:lnTo>
                    <a:pt x="15317" y="110208"/>
                  </a:lnTo>
                  <a:lnTo>
                    <a:pt x="23663" y="107426"/>
                  </a:lnTo>
                  <a:lnTo>
                    <a:pt x="32362" y="104526"/>
                  </a:lnTo>
                  <a:lnTo>
                    <a:pt x="41482" y="101486"/>
                  </a:lnTo>
                  <a:lnTo>
                    <a:pt x="50977" y="98321"/>
                  </a:lnTo>
                  <a:lnTo>
                    <a:pt x="60764" y="95052"/>
                  </a:lnTo>
                  <a:lnTo>
                    <a:pt x="70605" y="91541"/>
                  </a:lnTo>
                  <a:lnTo>
                    <a:pt x="80131" y="87502"/>
                  </a:lnTo>
                  <a:lnTo>
                    <a:pt x="89159" y="82815"/>
                  </a:lnTo>
                  <a:lnTo>
                    <a:pt x="97526" y="77362"/>
                  </a:lnTo>
                  <a:lnTo>
                    <a:pt x="104999" y="70945"/>
                  </a:lnTo>
                  <a:lnTo>
                    <a:pt x="111530" y="63551"/>
                  </a:lnTo>
                  <a:lnTo>
                    <a:pt x="116746" y="55314"/>
                  </a:lnTo>
                  <a:lnTo>
                    <a:pt x="119894" y="46415"/>
                  </a:lnTo>
                  <a:lnTo>
                    <a:pt x="120747" y="37032"/>
                  </a:lnTo>
                  <a:lnTo>
                    <a:pt x="119369" y="27632"/>
                  </a:lnTo>
                  <a:lnTo>
                    <a:pt x="115862" y="18934"/>
                  </a:lnTo>
                  <a:lnTo>
                    <a:pt x="110503" y="11287"/>
                  </a:lnTo>
                  <a:lnTo>
                    <a:pt x="103670" y="5172"/>
                  </a:lnTo>
                  <a:lnTo>
                    <a:pt x="95730" y="1346"/>
                  </a:lnTo>
                  <a:lnTo>
                    <a:pt x="86989" y="0"/>
                  </a:lnTo>
                  <a:lnTo>
                    <a:pt x="77683" y="858"/>
                  </a:lnTo>
                  <a:lnTo>
                    <a:pt x="67983" y="3478"/>
                  </a:lnTo>
                  <a:lnTo>
                    <a:pt x="58023" y="7423"/>
                  </a:lnTo>
                  <a:lnTo>
                    <a:pt x="48218" y="12491"/>
                  </a:lnTo>
                  <a:lnTo>
                    <a:pt x="39239" y="18707"/>
                  </a:lnTo>
                  <a:lnTo>
                    <a:pt x="31387" y="25999"/>
                  </a:lnTo>
                  <a:lnTo>
                    <a:pt x="24623" y="34351"/>
                  </a:lnTo>
                  <a:lnTo>
                    <a:pt x="18764" y="43867"/>
                  </a:lnTo>
                  <a:lnTo>
                    <a:pt x="13603" y="54499"/>
                  </a:lnTo>
                  <a:lnTo>
                    <a:pt x="9118" y="66234"/>
                  </a:lnTo>
                  <a:lnTo>
                    <a:pt x="5470" y="79167"/>
                  </a:lnTo>
                  <a:lnTo>
                    <a:pt x="2682" y="93230"/>
                  </a:lnTo>
                  <a:lnTo>
                    <a:pt x="808" y="107911"/>
                  </a:lnTo>
                  <a:lnTo>
                    <a:pt x="0" y="122378"/>
                  </a:lnTo>
                  <a:lnTo>
                    <a:pt x="235" y="136179"/>
                  </a:lnTo>
                  <a:lnTo>
                    <a:pt x="1360" y="149224"/>
                  </a:lnTo>
                  <a:lnTo>
                    <a:pt x="3177" y="161598"/>
                  </a:lnTo>
                  <a:lnTo>
                    <a:pt x="5513" y="173436"/>
                  </a:lnTo>
                  <a:lnTo>
                    <a:pt x="8385" y="184709"/>
                  </a:lnTo>
                  <a:lnTo>
                    <a:pt x="11991" y="195221"/>
                  </a:lnTo>
                  <a:lnTo>
                    <a:pt x="16384" y="204924"/>
                  </a:lnTo>
                  <a:lnTo>
                    <a:pt x="21639" y="213746"/>
                  </a:lnTo>
                  <a:lnTo>
                    <a:pt x="27924" y="221527"/>
                  </a:lnTo>
                  <a:lnTo>
                    <a:pt x="35232" y="228270"/>
                  </a:lnTo>
                  <a:lnTo>
                    <a:pt x="43583" y="233798"/>
                  </a:lnTo>
                  <a:lnTo>
                    <a:pt x="53090" y="237688"/>
                  </a:lnTo>
                  <a:lnTo>
                    <a:pt x="63699" y="239864"/>
                  </a:lnTo>
                  <a:lnTo>
                    <a:pt x="75008" y="240697"/>
                  </a:lnTo>
                  <a:lnTo>
                    <a:pt x="87680" y="240905"/>
                  </a:lnTo>
                  <a:lnTo>
                    <a:pt x="105059" y="240508"/>
                  </a:lnTo>
                  <a:lnTo>
                    <a:pt x="132857" y="2394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811108" y="4062208"/>
            <a:ext cx="1123108" cy="759845"/>
            <a:chOff x="2811108" y="4062208"/>
            <a:chExt cx="1123108" cy="759845"/>
          </a:xfrm>
        </p:grpSpPr>
        <p:sp>
          <p:nvSpPr>
            <p:cNvPr id="172" name="Freeform 171"/>
            <p:cNvSpPr/>
            <p:nvPr/>
          </p:nvSpPr>
          <p:spPr>
            <a:xfrm>
              <a:off x="2811108" y="4324691"/>
              <a:ext cx="263214" cy="89382"/>
            </a:xfrm>
            <a:custGeom>
              <a:avLst/>
              <a:gdLst/>
              <a:ahLst/>
              <a:cxnLst/>
              <a:rect l="0" t="0" r="0" b="0"/>
              <a:pathLst>
                <a:path w="263214" h="89382">
                  <a:moveTo>
                    <a:pt x="0" y="44635"/>
                  </a:moveTo>
                  <a:lnTo>
                    <a:pt x="5868" y="53437"/>
                  </a:lnTo>
                  <a:lnTo>
                    <a:pt x="11432" y="61783"/>
                  </a:lnTo>
                  <a:lnTo>
                    <a:pt x="17236" y="70459"/>
                  </a:lnTo>
                  <a:lnTo>
                    <a:pt x="23490" y="78716"/>
                  </a:lnTo>
                  <a:lnTo>
                    <a:pt x="30468" y="84969"/>
                  </a:lnTo>
                  <a:lnTo>
                    <a:pt x="38245" y="88495"/>
                  </a:lnTo>
                  <a:lnTo>
                    <a:pt x="46573" y="89381"/>
                  </a:lnTo>
                  <a:lnTo>
                    <a:pt x="55004" y="88072"/>
                  </a:lnTo>
                  <a:lnTo>
                    <a:pt x="63264" y="85074"/>
                  </a:lnTo>
                  <a:lnTo>
                    <a:pt x="71267" y="80674"/>
                  </a:lnTo>
                  <a:lnTo>
                    <a:pt x="79020" y="74921"/>
                  </a:lnTo>
                  <a:lnTo>
                    <a:pt x="86567" y="67955"/>
                  </a:lnTo>
                  <a:lnTo>
                    <a:pt x="93958" y="60165"/>
                  </a:lnTo>
                  <a:lnTo>
                    <a:pt x="101234" y="52092"/>
                  </a:lnTo>
                  <a:lnTo>
                    <a:pt x="108429" y="44069"/>
                  </a:lnTo>
                  <a:lnTo>
                    <a:pt x="115568" y="36224"/>
                  </a:lnTo>
                  <a:lnTo>
                    <a:pt x="122668" y="28577"/>
                  </a:lnTo>
                  <a:lnTo>
                    <a:pt x="129750" y="21108"/>
                  </a:lnTo>
                  <a:lnTo>
                    <a:pt x="137152" y="14110"/>
                  </a:lnTo>
                  <a:lnTo>
                    <a:pt x="145492" y="8162"/>
                  </a:lnTo>
                  <a:lnTo>
                    <a:pt x="155029" y="3508"/>
                  </a:lnTo>
                  <a:lnTo>
                    <a:pt x="165537" y="553"/>
                  </a:lnTo>
                  <a:lnTo>
                    <a:pt x="176508" y="0"/>
                  </a:lnTo>
                  <a:lnTo>
                    <a:pt x="187587" y="2004"/>
                  </a:lnTo>
                  <a:lnTo>
                    <a:pt x="198447" y="6266"/>
                  </a:lnTo>
                  <a:lnTo>
                    <a:pt x="208732" y="12324"/>
                  </a:lnTo>
                  <a:lnTo>
                    <a:pt x="218307" y="19717"/>
                  </a:lnTo>
                  <a:lnTo>
                    <a:pt x="227115" y="27806"/>
                  </a:lnTo>
                  <a:lnTo>
                    <a:pt x="236043" y="36672"/>
                  </a:lnTo>
                  <a:lnTo>
                    <a:pt x="246994" y="48204"/>
                  </a:lnTo>
                  <a:lnTo>
                    <a:pt x="263213" y="65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179606" y="4089541"/>
              <a:ext cx="263213" cy="669340"/>
            </a:xfrm>
            <a:custGeom>
              <a:avLst/>
              <a:gdLst/>
              <a:ahLst/>
              <a:cxnLst/>
              <a:rect l="0" t="0" r="0" b="0"/>
              <a:pathLst>
                <a:path w="263213" h="669340">
                  <a:moveTo>
                    <a:pt x="0" y="669339"/>
                  </a:moveTo>
                  <a:lnTo>
                    <a:pt x="67" y="654670"/>
                  </a:lnTo>
                  <a:lnTo>
                    <a:pt x="707" y="640759"/>
                  </a:lnTo>
                  <a:lnTo>
                    <a:pt x="1999" y="626266"/>
                  </a:lnTo>
                  <a:lnTo>
                    <a:pt x="3686" y="611237"/>
                  </a:lnTo>
                  <a:lnTo>
                    <a:pt x="5354" y="596061"/>
                  </a:lnTo>
                  <a:lnTo>
                    <a:pt x="6772" y="580999"/>
                  </a:lnTo>
                  <a:lnTo>
                    <a:pt x="8043" y="566307"/>
                  </a:lnTo>
                  <a:lnTo>
                    <a:pt x="9502" y="552296"/>
                  </a:lnTo>
                  <a:lnTo>
                    <a:pt x="11330" y="539056"/>
                  </a:lnTo>
                  <a:lnTo>
                    <a:pt x="13388" y="526353"/>
                  </a:lnTo>
                  <a:lnTo>
                    <a:pt x="15316" y="513743"/>
                  </a:lnTo>
                  <a:lnTo>
                    <a:pt x="16910" y="500957"/>
                  </a:lnTo>
                  <a:lnTo>
                    <a:pt x="18133" y="487909"/>
                  </a:lnTo>
                  <a:lnTo>
                    <a:pt x="19029" y="474609"/>
                  </a:lnTo>
                  <a:lnTo>
                    <a:pt x="19666" y="461098"/>
                  </a:lnTo>
                  <a:lnTo>
                    <a:pt x="20110" y="447261"/>
                  </a:lnTo>
                  <a:lnTo>
                    <a:pt x="20416" y="432833"/>
                  </a:lnTo>
                  <a:lnTo>
                    <a:pt x="20630" y="417723"/>
                  </a:lnTo>
                  <a:lnTo>
                    <a:pt x="20944" y="402153"/>
                  </a:lnTo>
                  <a:lnTo>
                    <a:pt x="21688" y="386548"/>
                  </a:lnTo>
                  <a:lnTo>
                    <a:pt x="23001" y="371158"/>
                  </a:lnTo>
                  <a:lnTo>
                    <a:pt x="24697" y="355891"/>
                  </a:lnTo>
                  <a:lnTo>
                    <a:pt x="26374" y="340421"/>
                  </a:lnTo>
                  <a:lnTo>
                    <a:pt x="27800" y="324573"/>
                  </a:lnTo>
                  <a:lnTo>
                    <a:pt x="29079" y="308488"/>
                  </a:lnTo>
                  <a:lnTo>
                    <a:pt x="30544" y="292530"/>
                  </a:lnTo>
                  <a:lnTo>
                    <a:pt x="32377" y="276898"/>
                  </a:lnTo>
                  <a:lnTo>
                    <a:pt x="34438" y="261468"/>
                  </a:lnTo>
                  <a:lnTo>
                    <a:pt x="36369" y="245889"/>
                  </a:lnTo>
                  <a:lnTo>
                    <a:pt x="37968" y="229967"/>
                  </a:lnTo>
                  <a:lnTo>
                    <a:pt x="39365" y="213832"/>
                  </a:lnTo>
                  <a:lnTo>
                    <a:pt x="40910" y="197840"/>
                  </a:lnTo>
                  <a:lnTo>
                    <a:pt x="42796" y="182191"/>
                  </a:lnTo>
                  <a:lnTo>
                    <a:pt x="44894" y="166919"/>
                  </a:lnTo>
                  <a:lnTo>
                    <a:pt x="46848" y="151977"/>
                  </a:lnTo>
                  <a:lnTo>
                    <a:pt x="48464" y="137288"/>
                  </a:lnTo>
                  <a:lnTo>
                    <a:pt x="49872" y="122456"/>
                  </a:lnTo>
                  <a:lnTo>
                    <a:pt x="51424" y="106813"/>
                  </a:lnTo>
                  <a:lnTo>
                    <a:pt x="53315" y="90068"/>
                  </a:lnTo>
                  <a:lnTo>
                    <a:pt x="55416" y="72581"/>
                  </a:lnTo>
                  <a:lnTo>
                    <a:pt x="57373" y="55151"/>
                  </a:lnTo>
                  <a:lnTo>
                    <a:pt x="59004" y="38270"/>
                  </a:lnTo>
                  <a:lnTo>
                    <a:pt x="60931" y="23040"/>
                  </a:lnTo>
                  <a:lnTo>
                    <a:pt x="64428" y="11247"/>
                  </a:lnTo>
                  <a:lnTo>
                    <a:pt x="70071" y="3562"/>
                  </a:lnTo>
                  <a:lnTo>
                    <a:pt x="77302" y="0"/>
                  </a:lnTo>
                  <a:lnTo>
                    <a:pt x="84852" y="470"/>
                  </a:lnTo>
                  <a:lnTo>
                    <a:pt x="91927" y="4481"/>
                  </a:lnTo>
                  <a:lnTo>
                    <a:pt x="98266" y="11169"/>
                  </a:lnTo>
                  <a:lnTo>
                    <a:pt x="103891" y="19524"/>
                  </a:lnTo>
                  <a:lnTo>
                    <a:pt x="108924" y="28830"/>
                  </a:lnTo>
                  <a:lnTo>
                    <a:pt x="113506" y="38662"/>
                  </a:lnTo>
                  <a:lnTo>
                    <a:pt x="117758" y="48787"/>
                  </a:lnTo>
                  <a:lnTo>
                    <a:pt x="121775" y="59081"/>
                  </a:lnTo>
                  <a:lnTo>
                    <a:pt x="125631" y="69638"/>
                  </a:lnTo>
                  <a:lnTo>
                    <a:pt x="129374" y="80726"/>
                  </a:lnTo>
                  <a:lnTo>
                    <a:pt x="133041" y="92452"/>
                  </a:lnTo>
                  <a:lnTo>
                    <a:pt x="136656" y="104770"/>
                  </a:lnTo>
                  <a:lnTo>
                    <a:pt x="140237" y="117573"/>
                  </a:lnTo>
                  <a:lnTo>
                    <a:pt x="143794" y="130743"/>
                  </a:lnTo>
                  <a:lnTo>
                    <a:pt x="147335" y="144180"/>
                  </a:lnTo>
                  <a:lnTo>
                    <a:pt x="150866" y="157807"/>
                  </a:lnTo>
                  <a:lnTo>
                    <a:pt x="154390" y="171565"/>
                  </a:lnTo>
                  <a:lnTo>
                    <a:pt x="157908" y="185414"/>
                  </a:lnTo>
                  <a:lnTo>
                    <a:pt x="161424" y="199325"/>
                  </a:lnTo>
                  <a:lnTo>
                    <a:pt x="164938" y="213282"/>
                  </a:lnTo>
                  <a:lnTo>
                    <a:pt x="168450" y="227436"/>
                  </a:lnTo>
                  <a:lnTo>
                    <a:pt x="171962" y="242084"/>
                  </a:lnTo>
                  <a:lnTo>
                    <a:pt x="175477" y="257345"/>
                  </a:lnTo>
                  <a:lnTo>
                    <a:pt x="179160" y="273018"/>
                  </a:lnTo>
                  <a:lnTo>
                    <a:pt x="183318" y="288693"/>
                  </a:lnTo>
                  <a:lnTo>
                    <a:pt x="188072" y="304126"/>
                  </a:lnTo>
                  <a:lnTo>
                    <a:pt x="193062" y="319252"/>
                  </a:lnTo>
                  <a:lnTo>
                    <a:pt x="197571" y="334094"/>
                  </a:lnTo>
                  <a:lnTo>
                    <a:pt x="201236" y="348708"/>
                  </a:lnTo>
                  <a:lnTo>
                    <a:pt x="204185" y="363149"/>
                  </a:lnTo>
                  <a:lnTo>
                    <a:pt x="206854" y="377466"/>
                  </a:lnTo>
                  <a:lnTo>
                    <a:pt x="209539" y="391690"/>
                  </a:lnTo>
                  <a:lnTo>
                    <a:pt x="212360" y="405684"/>
                  </a:lnTo>
                  <a:lnTo>
                    <a:pt x="215342" y="419161"/>
                  </a:lnTo>
                  <a:lnTo>
                    <a:pt x="218464" y="432005"/>
                  </a:lnTo>
                  <a:lnTo>
                    <a:pt x="221699" y="444257"/>
                  </a:lnTo>
                  <a:lnTo>
                    <a:pt x="225016" y="456025"/>
                  </a:lnTo>
                  <a:lnTo>
                    <a:pt x="228394" y="467424"/>
                  </a:lnTo>
                  <a:lnTo>
                    <a:pt x="231813" y="478556"/>
                  </a:lnTo>
                  <a:lnTo>
                    <a:pt x="235261" y="489497"/>
                  </a:lnTo>
                  <a:lnTo>
                    <a:pt x="238729" y="500311"/>
                  </a:lnTo>
                  <a:lnTo>
                    <a:pt x="242211" y="511202"/>
                  </a:lnTo>
                  <a:lnTo>
                    <a:pt x="245702" y="522507"/>
                  </a:lnTo>
                  <a:lnTo>
                    <a:pt x="249195" y="534356"/>
                  </a:lnTo>
                  <a:lnTo>
                    <a:pt x="252535" y="546122"/>
                  </a:lnTo>
                  <a:lnTo>
                    <a:pt x="255754" y="557668"/>
                  </a:lnTo>
                  <a:lnTo>
                    <a:pt x="259133" y="570011"/>
                  </a:lnTo>
                  <a:lnTo>
                    <a:pt x="263212" y="585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190134" y="4516725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74912" y="67"/>
                  </a:lnTo>
                  <a:lnTo>
                    <a:pt x="161640" y="707"/>
                  </a:lnTo>
                  <a:lnTo>
                    <a:pt x="148443" y="2004"/>
                  </a:lnTo>
                  <a:lnTo>
                    <a:pt x="135275" y="3863"/>
                  </a:lnTo>
                  <a:lnTo>
                    <a:pt x="122414" y="6179"/>
                  </a:lnTo>
                  <a:lnTo>
                    <a:pt x="110014" y="8846"/>
                  </a:lnTo>
                  <a:lnTo>
                    <a:pt x="98073" y="11770"/>
                  </a:lnTo>
                  <a:lnTo>
                    <a:pt x="86520" y="14877"/>
                  </a:lnTo>
                  <a:lnTo>
                    <a:pt x="75268" y="18117"/>
                  </a:lnTo>
                  <a:lnTo>
                    <a:pt x="64236" y="21614"/>
                  </a:lnTo>
                  <a:lnTo>
                    <a:pt x="53362" y="25646"/>
                  </a:lnTo>
                  <a:lnTo>
                    <a:pt x="42613" y="30316"/>
                  </a:lnTo>
                  <a:lnTo>
                    <a:pt x="32407" y="35270"/>
                  </a:lnTo>
                  <a:lnTo>
                    <a:pt x="22607" y="40277"/>
                  </a:lnTo>
                  <a:lnTo>
                    <a:pt x="12352" y="45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454751" y="4414153"/>
              <a:ext cx="167053" cy="259525"/>
            </a:xfrm>
            <a:custGeom>
              <a:avLst/>
              <a:gdLst/>
              <a:ahLst/>
              <a:cxnLst/>
              <a:rect l="0" t="0" r="0" b="0"/>
              <a:pathLst>
                <a:path w="167053" h="259525">
                  <a:moveTo>
                    <a:pt x="9124" y="92044"/>
                  </a:moveTo>
                  <a:lnTo>
                    <a:pt x="6324" y="100845"/>
                  </a:lnTo>
                  <a:lnTo>
                    <a:pt x="4822" y="109191"/>
                  </a:lnTo>
                  <a:lnTo>
                    <a:pt x="4516" y="117890"/>
                  </a:lnTo>
                  <a:lnTo>
                    <a:pt x="5195" y="127011"/>
                  </a:lnTo>
                  <a:lnTo>
                    <a:pt x="6662" y="136506"/>
                  </a:lnTo>
                  <a:lnTo>
                    <a:pt x="8727" y="146303"/>
                  </a:lnTo>
                  <a:lnTo>
                    <a:pt x="11064" y="156490"/>
                  </a:lnTo>
                  <a:lnTo>
                    <a:pt x="13239" y="167312"/>
                  </a:lnTo>
                  <a:lnTo>
                    <a:pt x="15033" y="178847"/>
                  </a:lnTo>
                  <a:lnTo>
                    <a:pt x="16573" y="190864"/>
                  </a:lnTo>
                  <a:lnTo>
                    <a:pt x="18221" y="202929"/>
                  </a:lnTo>
                  <a:lnTo>
                    <a:pt x="20184" y="214786"/>
                  </a:lnTo>
                  <a:lnTo>
                    <a:pt x="22505" y="226357"/>
                  </a:lnTo>
                  <a:lnTo>
                    <a:pt x="25142" y="237661"/>
                  </a:lnTo>
                  <a:lnTo>
                    <a:pt x="28013" y="248675"/>
                  </a:lnTo>
                  <a:lnTo>
                    <a:pt x="30456" y="256991"/>
                  </a:lnTo>
                  <a:lnTo>
                    <a:pt x="31511" y="259524"/>
                  </a:lnTo>
                  <a:lnTo>
                    <a:pt x="31138" y="257233"/>
                  </a:lnTo>
                  <a:lnTo>
                    <a:pt x="29704" y="251793"/>
                  </a:lnTo>
                  <a:lnTo>
                    <a:pt x="27555" y="244420"/>
                  </a:lnTo>
                  <a:lnTo>
                    <a:pt x="24938" y="235868"/>
                  </a:lnTo>
                  <a:lnTo>
                    <a:pt x="22015" y="226594"/>
                  </a:lnTo>
                  <a:lnTo>
                    <a:pt x="18892" y="216870"/>
                  </a:lnTo>
                  <a:lnTo>
                    <a:pt x="15638" y="206863"/>
                  </a:lnTo>
                  <a:lnTo>
                    <a:pt x="12302" y="196668"/>
                  </a:lnTo>
                  <a:lnTo>
                    <a:pt x="9078" y="186189"/>
                  </a:lnTo>
                  <a:lnTo>
                    <a:pt x="6292" y="175159"/>
                  </a:lnTo>
                  <a:lnTo>
                    <a:pt x="4085" y="163474"/>
                  </a:lnTo>
                  <a:lnTo>
                    <a:pt x="2434" y="151184"/>
                  </a:lnTo>
                  <a:lnTo>
                    <a:pt x="1243" y="138401"/>
                  </a:lnTo>
                  <a:lnTo>
                    <a:pt x="409" y="125249"/>
                  </a:lnTo>
                  <a:lnTo>
                    <a:pt x="0" y="111993"/>
                  </a:lnTo>
                  <a:lnTo>
                    <a:pt x="250" y="99022"/>
                  </a:lnTo>
                  <a:lnTo>
                    <a:pt x="1232" y="86521"/>
                  </a:lnTo>
                  <a:lnTo>
                    <a:pt x="2875" y="74500"/>
                  </a:lnTo>
                  <a:lnTo>
                    <a:pt x="5047" y="62888"/>
                  </a:lnTo>
                  <a:lnTo>
                    <a:pt x="7625" y="51597"/>
                  </a:lnTo>
                  <a:lnTo>
                    <a:pt x="10661" y="40709"/>
                  </a:lnTo>
                  <a:lnTo>
                    <a:pt x="14376" y="30462"/>
                  </a:lnTo>
                  <a:lnTo>
                    <a:pt x="18843" y="20951"/>
                  </a:lnTo>
                  <a:lnTo>
                    <a:pt x="24148" y="12598"/>
                  </a:lnTo>
                  <a:lnTo>
                    <a:pt x="30466" y="6197"/>
                  </a:lnTo>
                  <a:lnTo>
                    <a:pt x="37793" y="2012"/>
                  </a:lnTo>
                  <a:lnTo>
                    <a:pt x="45985" y="0"/>
                  </a:lnTo>
                  <a:lnTo>
                    <a:pt x="54854" y="79"/>
                  </a:lnTo>
                  <a:lnTo>
                    <a:pt x="64222" y="1988"/>
                  </a:lnTo>
                  <a:lnTo>
                    <a:pt x="73782" y="5521"/>
                  </a:lnTo>
                  <a:lnTo>
                    <a:pt x="83119" y="10624"/>
                  </a:lnTo>
                  <a:lnTo>
                    <a:pt x="92027" y="17125"/>
                  </a:lnTo>
                  <a:lnTo>
                    <a:pt x="100482" y="24759"/>
                  </a:lnTo>
                  <a:lnTo>
                    <a:pt x="108547" y="33252"/>
                  </a:lnTo>
                  <a:lnTo>
                    <a:pt x="116302" y="42376"/>
                  </a:lnTo>
                  <a:lnTo>
                    <a:pt x="123665" y="52113"/>
                  </a:lnTo>
                  <a:lnTo>
                    <a:pt x="130390" y="62633"/>
                  </a:lnTo>
                  <a:lnTo>
                    <a:pt x="136398" y="73967"/>
                  </a:lnTo>
                  <a:lnTo>
                    <a:pt x="141755" y="85849"/>
                  </a:lnTo>
                  <a:lnTo>
                    <a:pt x="146588" y="97825"/>
                  </a:lnTo>
                  <a:lnTo>
                    <a:pt x="151021" y="109630"/>
                  </a:lnTo>
                  <a:lnTo>
                    <a:pt x="154999" y="121507"/>
                  </a:lnTo>
                  <a:lnTo>
                    <a:pt x="158299" y="134080"/>
                  </a:lnTo>
                  <a:lnTo>
                    <a:pt x="160852" y="147649"/>
                  </a:lnTo>
                  <a:lnTo>
                    <a:pt x="162737" y="162033"/>
                  </a:lnTo>
                  <a:lnTo>
                    <a:pt x="164085" y="176768"/>
                  </a:lnTo>
                  <a:lnTo>
                    <a:pt x="165030" y="191516"/>
                  </a:lnTo>
                  <a:lnTo>
                    <a:pt x="165683" y="205537"/>
                  </a:lnTo>
                  <a:lnTo>
                    <a:pt x="166201" y="218990"/>
                  </a:lnTo>
                  <a:lnTo>
                    <a:pt x="166631" y="233053"/>
                  </a:lnTo>
                  <a:lnTo>
                    <a:pt x="167052" y="2499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647447" y="4062208"/>
              <a:ext cx="153341" cy="598983"/>
            </a:xfrm>
            <a:custGeom>
              <a:avLst/>
              <a:gdLst/>
              <a:ahLst/>
              <a:cxnLst/>
              <a:rect l="0" t="0" r="0" b="0"/>
              <a:pathLst>
                <a:path w="153341" h="598983">
                  <a:moveTo>
                    <a:pt x="132283" y="401874"/>
                  </a:moveTo>
                  <a:lnTo>
                    <a:pt x="126416" y="395940"/>
                  </a:lnTo>
                  <a:lnTo>
                    <a:pt x="120852" y="389735"/>
                  </a:lnTo>
                  <a:lnTo>
                    <a:pt x="115048" y="382648"/>
                  </a:lnTo>
                  <a:lnTo>
                    <a:pt x="108794" y="375054"/>
                  </a:lnTo>
                  <a:lnTo>
                    <a:pt x="101816" y="367704"/>
                  </a:lnTo>
                  <a:lnTo>
                    <a:pt x="94035" y="361025"/>
                  </a:lnTo>
                  <a:lnTo>
                    <a:pt x="85533" y="355422"/>
                  </a:lnTo>
                  <a:lnTo>
                    <a:pt x="76454" y="351422"/>
                  </a:lnTo>
                  <a:lnTo>
                    <a:pt x="66945" y="349157"/>
                  </a:lnTo>
                  <a:lnTo>
                    <a:pt x="57290" y="348757"/>
                  </a:lnTo>
                  <a:lnTo>
                    <a:pt x="47889" y="350526"/>
                  </a:lnTo>
                  <a:lnTo>
                    <a:pt x="38943" y="354427"/>
                  </a:lnTo>
                  <a:lnTo>
                    <a:pt x="30632" y="360468"/>
                  </a:lnTo>
                  <a:lnTo>
                    <a:pt x="23197" y="368867"/>
                  </a:lnTo>
                  <a:lnTo>
                    <a:pt x="16681" y="379516"/>
                  </a:lnTo>
                  <a:lnTo>
                    <a:pt x="11136" y="392055"/>
                  </a:lnTo>
                  <a:lnTo>
                    <a:pt x="6701" y="406058"/>
                  </a:lnTo>
                  <a:lnTo>
                    <a:pt x="3350" y="421131"/>
                  </a:lnTo>
                  <a:lnTo>
                    <a:pt x="1081" y="436639"/>
                  </a:lnTo>
                  <a:lnTo>
                    <a:pt x="0" y="451736"/>
                  </a:lnTo>
                  <a:lnTo>
                    <a:pt x="49" y="466000"/>
                  </a:lnTo>
                  <a:lnTo>
                    <a:pt x="1046" y="479543"/>
                  </a:lnTo>
                  <a:lnTo>
                    <a:pt x="2779" y="492791"/>
                  </a:lnTo>
                  <a:lnTo>
                    <a:pt x="5052" y="506037"/>
                  </a:lnTo>
                  <a:lnTo>
                    <a:pt x="7712" y="519242"/>
                  </a:lnTo>
                  <a:lnTo>
                    <a:pt x="10644" y="532122"/>
                  </a:lnTo>
                  <a:lnTo>
                    <a:pt x="13766" y="544528"/>
                  </a:lnTo>
                  <a:lnTo>
                    <a:pt x="17184" y="556301"/>
                  </a:lnTo>
                  <a:lnTo>
                    <a:pt x="21164" y="567209"/>
                  </a:lnTo>
                  <a:lnTo>
                    <a:pt x="25813" y="577196"/>
                  </a:lnTo>
                  <a:lnTo>
                    <a:pt x="31241" y="585885"/>
                  </a:lnTo>
                  <a:lnTo>
                    <a:pt x="37642" y="592517"/>
                  </a:lnTo>
                  <a:lnTo>
                    <a:pt x="45020" y="596861"/>
                  </a:lnTo>
                  <a:lnTo>
                    <a:pt x="53077" y="598982"/>
                  </a:lnTo>
                  <a:lnTo>
                    <a:pt x="61323" y="598975"/>
                  </a:lnTo>
                  <a:lnTo>
                    <a:pt x="69459" y="597116"/>
                  </a:lnTo>
                  <a:lnTo>
                    <a:pt x="77377" y="593616"/>
                  </a:lnTo>
                  <a:lnTo>
                    <a:pt x="85074" y="588534"/>
                  </a:lnTo>
                  <a:lnTo>
                    <a:pt x="92579" y="582043"/>
                  </a:lnTo>
                  <a:lnTo>
                    <a:pt x="99772" y="574246"/>
                  </a:lnTo>
                  <a:lnTo>
                    <a:pt x="106383" y="565112"/>
                  </a:lnTo>
                  <a:lnTo>
                    <a:pt x="112313" y="554740"/>
                  </a:lnTo>
                  <a:lnTo>
                    <a:pt x="117619" y="543180"/>
                  </a:lnTo>
                  <a:lnTo>
                    <a:pt x="122417" y="530365"/>
                  </a:lnTo>
                  <a:lnTo>
                    <a:pt x="126828" y="516372"/>
                  </a:lnTo>
                  <a:lnTo>
                    <a:pt x="130789" y="501400"/>
                  </a:lnTo>
                  <a:lnTo>
                    <a:pt x="134079" y="485671"/>
                  </a:lnTo>
                  <a:lnTo>
                    <a:pt x="136631" y="469393"/>
                  </a:lnTo>
                  <a:lnTo>
                    <a:pt x="138684" y="452886"/>
                  </a:lnTo>
                  <a:lnTo>
                    <a:pt x="140677" y="436577"/>
                  </a:lnTo>
                  <a:lnTo>
                    <a:pt x="142868" y="420674"/>
                  </a:lnTo>
                  <a:lnTo>
                    <a:pt x="145172" y="404876"/>
                  </a:lnTo>
                  <a:lnTo>
                    <a:pt x="147265" y="388510"/>
                  </a:lnTo>
                  <a:lnTo>
                    <a:pt x="148970" y="371243"/>
                  </a:lnTo>
                  <a:lnTo>
                    <a:pt x="150267" y="353389"/>
                  </a:lnTo>
                  <a:lnTo>
                    <a:pt x="151212" y="335704"/>
                  </a:lnTo>
                  <a:lnTo>
                    <a:pt x="151882" y="318613"/>
                  </a:lnTo>
                  <a:lnTo>
                    <a:pt x="152349" y="301882"/>
                  </a:lnTo>
                  <a:lnTo>
                    <a:pt x="152670" y="284822"/>
                  </a:lnTo>
                  <a:lnTo>
                    <a:pt x="152884" y="267057"/>
                  </a:lnTo>
                  <a:lnTo>
                    <a:pt x="152860" y="248855"/>
                  </a:lnTo>
                  <a:lnTo>
                    <a:pt x="152311" y="230928"/>
                  </a:lnTo>
                  <a:lnTo>
                    <a:pt x="151130" y="213671"/>
                  </a:lnTo>
                  <a:lnTo>
                    <a:pt x="149522" y="196828"/>
                  </a:lnTo>
                  <a:lnTo>
                    <a:pt x="147905" y="179692"/>
                  </a:lnTo>
                  <a:lnTo>
                    <a:pt x="146517" y="161871"/>
                  </a:lnTo>
                  <a:lnTo>
                    <a:pt x="145265" y="143462"/>
                  </a:lnTo>
                  <a:lnTo>
                    <a:pt x="143818" y="124863"/>
                  </a:lnTo>
                  <a:lnTo>
                    <a:pt x="141992" y="106356"/>
                  </a:lnTo>
                  <a:lnTo>
                    <a:pt x="139766" y="88368"/>
                  </a:lnTo>
                  <a:lnTo>
                    <a:pt x="137192" y="71522"/>
                  </a:lnTo>
                  <a:lnTo>
                    <a:pt x="134347" y="56049"/>
                  </a:lnTo>
                  <a:lnTo>
                    <a:pt x="131300" y="41848"/>
                  </a:lnTo>
                  <a:lnTo>
                    <a:pt x="128108" y="28681"/>
                  </a:lnTo>
                  <a:lnTo>
                    <a:pt x="124802" y="16331"/>
                  </a:lnTo>
                  <a:lnTo>
                    <a:pt x="120936" y="5722"/>
                  </a:lnTo>
                  <a:lnTo>
                    <a:pt x="115950" y="0"/>
                  </a:lnTo>
                  <a:lnTo>
                    <a:pt x="110561" y="709"/>
                  </a:lnTo>
                  <a:lnTo>
                    <a:pt x="105731" y="5896"/>
                  </a:lnTo>
                  <a:lnTo>
                    <a:pt x="101645" y="14155"/>
                  </a:lnTo>
                  <a:lnTo>
                    <a:pt x="98395" y="24833"/>
                  </a:lnTo>
                  <a:lnTo>
                    <a:pt x="95943" y="37434"/>
                  </a:lnTo>
                  <a:lnTo>
                    <a:pt x="94163" y="51831"/>
                  </a:lnTo>
                  <a:lnTo>
                    <a:pt x="92904" y="68247"/>
                  </a:lnTo>
                  <a:lnTo>
                    <a:pt x="92032" y="86634"/>
                  </a:lnTo>
                  <a:lnTo>
                    <a:pt x="91603" y="106697"/>
                  </a:lnTo>
                  <a:lnTo>
                    <a:pt x="91841" y="128069"/>
                  </a:lnTo>
                  <a:lnTo>
                    <a:pt x="92812" y="150411"/>
                  </a:lnTo>
                  <a:lnTo>
                    <a:pt x="94277" y="173447"/>
                  </a:lnTo>
                  <a:lnTo>
                    <a:pt x="95799" y="196970"/>
                  </a:lnTo>
                  <a:lnTo>
                    <a:pt x="97122" y="220815"/>
                  </a:lnTo>
                  <a:lnTo>
                    <a:pt x="98332" y="244386"/>
                  </a:lnTo>
                  <a:lnTo>
                    <a:pt x="99750" y="266686"/>
                  </a:lnTo>
                  <a:lnTo>
                    <a:pt x="101555" y="287287"/>
                  </a:lnTo>
                  <a:lnTo>
                    <a:pt x="103769" y="306578"/>
                  </a:lnTo>
                  <a:lnTo>
                    <a:pt x="106334" y="325455"/>
                  </a:lnTo>
                  <a:lnTo>
                    <a:pt x="109174" y="344483"/>
                  </a:lnTo>
                  <a:lnTo>
                    <a:pt x="112217" y="363384"/>
                  </a:lnTo>
                  <a:lnTo>
                    <a:pt x="115406" y="381256"/>
                  </a:lnTo>
                  <a:lnTo>
                    <a:pt x="118697" y="397662"/>
                  </a:lnTo>
                  <a:lnTo>
                    <a:pt x="122058" y="412952"/>
                  </a:lnTo>
                  <a:lnTo>
                    <a:pt x="125468" y="427973"/>
                  </a:lnTo>
                  <a:lnTo>
                    <a:pt x="128910" y="443265"/>
                  </a:lnTo>
                  <a:lnTo>
                    <a:pt x="132374" y="459011"/>
                  </a:lnTo>
                  <a:lnTo>
                    <a:pt x="135853" y="475208"/>
                  </a:lnTo>
                  <a:lnTo>
                    <a:pt x="139338" y="491762"/>
                  </a:lnTo>
                  <a:lnTo>
                    <a:pt x="142673" y="508020"/>
                  </a:lnTo>
                  <a:lnTo>
                    <a:pt x="145888" y="524494"/>
                  </a:lnTo>
                  <a:lnTo>
                    <a:pt x="149264" y="543748"/>
                  </a:lnTo>
                  <a:lnTo>
                    <a:pt x="153340" y="5703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906072" y="4632538"/>
              <a:ext cx="28144" cy="189515"/>
            </a:xfrm>
            <a:custGeom>
              <a:avLst/>
              <a:gdLst/>
              <a:ahLst/>
              <a:cxnLst/>
              <a:rect l="0" t="0" r="0" b="0"/>
              <a:pathLst>
                <a:path w="28144" h="189515">
                  <a:moveTo>
                    <a:pt x="0" y="0"/>
                  </a:moveTo>
                  <a:lnTo>
                    <a:pt x="2934" y="8802"/>
                  </a:lnTo>
                  <a:lnTo>
                    <a:pt x="5717" y="17149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3"/>
                  </a:lnTo>
                  <a:lnTo>
                    <a:pt x="18081" y="54260"/>
                  </a:lnTo>
                  <a:lnTo>
                    <a:pt x="21246" y="64447"/>
                  </a:lnTo>
                  <a:lnTo>
                    <a:pt x="23988" y="75269"/>
                  </a:lnTo>
                  <a:lnTo>
                    <a:pt x="26160" y="86804"/>
                  </a:lnTo>
                  <a:lnTo>
                    <a:pt x="27616" y="98820"/>
                  </a:lnTo>
                  <a:lnTo>
                    <a:pt x="28143" y="110886"/>
                  </a:lnTo>
                  <a:lnTo>
                    <a:pt x="27719" y="122739"/>
                  </a:lnTo>
                  <a:lnTo>
                    <a:pt x="26431" y="134234"/>
                  </a:lnTo>
                  <a:lnTo>
                    <a:pt x="24160" y="146600"/>
                  </a:lnTo>
                  <a:lnTo>
                    <a:pt x="19589" y="163157"/>
                  </a:lnTo>
                  <a:lnTo>
                    <a:pt x="10529" y="1895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4114421" y="4369326"/>
            <a:ext cx="505756" cy="505369"/>
            <a:chOff x="4114421" y="4369326"/>
            <a:chExt cx="505756" cy="505369"/>
          </a:xfrm>
        </p:grpSpPr>
        <p:sp>
          <p:nvSpPr>
            <p:cNvPr id="179" name="Freeform 178"/>
            <p:cNvSpPr/>
            <p:nvPr/>
          </p:nvSpPr>
          <p:spPr>
            <a:xfrm>
              <a:off x="4114421" y="4403625"/>
              <a:ext cx="208989" cy="242042"/>
            </a:xfrm>
            <a:custGeom>
              <a:avLst/>
              <a:gdLst/>
              <a:ahLst/>
              <a:cxnLst/>
              <a:rect l="0" t="0" r="0" b="0"/>
              <a:pathLst>
                <a:path w="208989" h="242042">
                  <a:moveTo>
                    <a:pt x="170677" y="7815"/>
                  </a:moveTo>
                  <a:lnTo>
                    <a:pt x="161809" y="4948"/>
                  </a:lnTo>
                  <a:lnTo>
                    <a:pt x="152822" y="2806"/>
                  </a:lnTo>
                  <a:lnTo>
                    <a:pt x="142831" y="1208"/>
                  </a:lnTo>
                  <a:lnTo>
                    <a:pt x="132024" y="200"/>
                  </a:lnTo>
                  <a:lnTo>
                    <a:pt x="120861" y="0"/>
                  </a:lnTo>
                  <a:lnTo>
                    <a:pt x="109655" y="660"/>
                  </a:lnTo>
                  <a:lnTo>
                    <a:pt x="98543" y="2244"/>
                  </a:lnTo>
                  <a:lnTo>
                    <a:pt x="87558" y="4905"/>
                  </a:lnTo>
                  <a:lnTo>
                    <a:pt x="76697" y="8625"/>
                  </a:lnTo>
                  <a:lnTo>
                    <a:pt x="66100" y="13411"/>
                  </a:lnTo>
                  <a:lnTo>
                    <a:pt x="56051" y="19372"/>
                  </a:lnTo>
                  <a:lnTo>
                    <a:pt x="46664" y="26456"/>
                  </a:lnTo>
                  <a:lnTo>
                    <a:pt x="38054" y="34483"/>
                  </a:lnTo>
                  <a:lnTo>
                    <a:pt x="30416" y="43242"/>
                  </a:lnTo>
                  <a:lnTo>
                    <a:pt x="23760" y="52539"/>
                  </a:lnTo>
                  <a:lnTo>
                    <a:pt x="17951" y="62222"/>
                  </a:lnTo>
                  <a:lnTo>
                    <a:pt x="12806" y="72175"/>
                  </a:lnTo>
                  <a:lnTo>
                    <a:pt x="8166" y="82317"/>
                  </a:lnTo>
                  <a:lnTo>
                    <a:pt x="4218" y="92756"/>
                  </a:lnTo>
                  <a:lnTo>
                    <a:pt x="1469" y="103755"/>
                  </a:lnTo>
                  <a:lnTo>
                    <a:pt x="104" y="115414"/>
                  </a:lnTo>
                  <a:lnTo>
                    <a:pt x="0" y="127515"/>
                  </a:lnTo>
                  <a:lnTo>
                    <a:pt x="919" y="139639"/>
                  </a:lnTo>
                  <a:lnTo>
                    <a:pt x="2615" y="151535"/>
                  </a:lnTo>
                  <a:lnTo>
                    <a:pt x="5041" y="163132"/>
                  </a:lnTo>
                  <a:lnTo>
                    <a:pt x="8339" y="174453"/>
                  </a:lnTo>
                  <a:lnTo>
                    <a:pt x="12523" y="185544"/>
                  </a:lnTo>
                  <a:lnTo>
                    <a:pt x="17636" y="196298"/>
                  </a:lnTo>
                  <a:lnTo>
                    <a:pt x="23825" y="206453"/>
                  </a:lnTo>
                  <a:lnTo>
                    <a:pt x="31074" y="215907"/>
                  </a:lnTo>
                  <a:lnTo>
                    <a:pt x="39554" y="224392"/>
                  </a:lnTo>
                  <a:lnTo>
                    <a:pt x="49681" y="231414"/>
                  </a:lnTo>
                  <a:lnTo>
                    <a:pt x="61524" y="236828"/>
                  </a:lnTo>
                  <a:lnTo>
                    <a:pt x="74545" y="240481"/>
                  </a:lnTo>
                  <a:lnTo>
                    <a:pt x="87816" y="242041"/>
                  </a:lnTo>
                  <a:lnTo>
                    <a:pt x="100769" y="241535"/>
                  </a:lnTo>
                  <a:lnTo>
                    <a:pt x="113057" y="239264"/>
                  </a:lnTo>
                  <a:lnTo>
                    <a:pt x="124383" y="235615"/>
                  </a:lnTo>
                  <a:lnTo>
                    <a:pt x="134700" y="230939"/>
                  </a:lnTo>
                  <a:lnTo>
                    <a:pt x="144136" y="225361"/>
                  </a:lnTo>
                  <a:lnTo>
                    <a:pt x="152876" y="218795"/>
                  </a:lnTo>
                  <a:lnTo>
                    <a:pt x="161092" y="211269"/>
                  </a:lnTo>
                  <a:lnTo>
                    <a:pt x="168766" y="202928"/>
                  </a:lnTo>
                  <a:lnTo>
                    <a:pt x="175702" y="193951"/>
                  </a:lnTo>
                  <a:lnTo>
                    <a:pt x="181851" y="184503"/>
                  </a:lnTo>
                  <a:lnTo>
                    <a:pt x="187303" y="174718"/>
                  </a:lnTo>
                  <a:lnTo>
                    <a:pt x="192199" y="164696"/>
                  </a:lnTo>
                  <a:lnTo>
                    <a:pt x="196675" y="154502"/>
                  </a:lnTo>
                  <a:lnTo>
                    <a:pt x="200681" y="143859"/>
                  </a:lnTo>
                  <a:lnTo>
                    <a:pt x="204000" y="132189"/>
                  </a:lnTo>
                  <a:lnTo>
                    <a:pt x="206562" y="119268"/>
                  </a:lnTo>
                  <a:lnTo>
                    <a:pt x="208282" y="105505"/>
                  </a:lnTo>
                  <a:lnTo>
                    <a:pt x="208988" y="91727"/>
                  </a:lnTo>
                  <a:lnTo>
                    <a:pt x="208679" y="78428"/>
                  </a:lnTo>
                  <a:lnTo>
                    <a:pt x="207335" y="65908"/>
                  </a:lnTo>
                  <a:lnTo>
                    <a:pt x="204837" y="54426"/>
                  </a:lnTo>
                  <a:lnTo>
                    <a:pt x="201227" y="44008"/>
                  </a:lnTo>
                  <a:lnTo>
                    <a:pt x="196516" y="34675"/>
                  </a:lnTo>
                  <a:lnTo>
                    <a:pt x="190605" y="26536"/>
                  </a:lnTo>
                  <a:lnTo>
                    <a:pt x="183554" y="19547"/>
                  </a:lnTo>
                  <a:lnTo>
                    <a:pt x="175549" y="13850"/>
                  </a:lnTo>
                  <a:lnTo>
                    <a:pt x="166805" y="9845"/>
                  </a:lnTo>
                  <a:lnTo>
                    <a:pt x="157531" y="7591"/>
                  </a:lnTo>
                  <a:lnTo>
                    <a:pt x="148339" y="6708"/>
                  </a:lnTo>
                  <a:lnTo>
                    <a:pt x="139339" y="6458"/>
                  </a:lnTo>
                  <a:lnTo>
                    <a:pt x="129744" y="6822"/>
                  </a:lnTo>
                  <a:lnTo>
                    <a:pt x="118034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4387770" y="4369326"/>
              <a:ext cx="128956" cy="218041"/>
            </a:xfrm>
            <a:custGeom>
              <a:avLst/>
              <a:gdLst/>
              <a:ahLst/>
              <a:cxnLst/>
              <a:rect l="0" t="0" r="0" b="0"/>
              <a:pathLst>
                <a:path w="128956" h="218041">
                  <a:moveTo>
                    <a:pt x="2613" y="136871"/>
                  </a:moveTo>
                  <a:lnTo>
                    <a:pt x="2747" y="148605"/>
                  </a:lnTo>
                  <a:lnTo>
                    <a:pt x="4027" y="159734"/>
                  </a:lnTo>
                  <a:lnTo>
                    <a:pt x="6621" y="171328"/>
                  </a:lnTo>
                  <a:lnTo>
                    <a:pt x="10340" y="183317"/>
                  </a:lnTo>
                  <a:lnTo>
                    <a:pt x="14973" y="195329"/>
                  </a:lnTo>
                  <a:lnTo>
                    <a:pt x="20283" y="207055"/>
                  </a:lnTo>
                  <a:lnTo>
                    <a:pt x="25254" y="215765"/>
                  </a:lnTo>
                  <a:lnTo>
                    <a:pt x="28047" y="218040"/>
                  </a:lnTo>
                  <a:lnTo>
                    <a:pt x="27948" y="214814"/>
                  </a:lnTo>
                  <a:lnTo>
                    <a:pt x="25686" y="207976"/>
                  </a:lnTo>
                  <a:lnTo>
                    <a:pt x="22306" y="199153"/>
                  </a:lnTo>
                  <a:lnTo>
                    <a:pt x="18490" y="189343"/>
                  </a:lnTo>
                  <a:lnTo>
                    <a:pt x="14572" y="178909"/>
                  </a:lnTo>
                  <a:lnTo>
                    <a:pt x="10687" y="167803"/>
                  </a:lnTo>
                  <a:lnTo>
                    <a:pt x="6885" y="156015"/>
                  </a:lnTo>
                  <a:lnTo>
                    <a:pt x="3494" y="143631"/>
                  </a:lnTo>
                  <a:lnTo>
                    <a:pt x="1119" y="130774"/>
                  </a:lnTo>
                  <a:lnTo>
                    <a:pt x="0" y="117566"/>
                  </a:lnTo>
                  <a:lnTo>
                    <a:pt x="62" y="104269"/>
                  </a:lnTo>
                  <a:lnTo>
                    <a:pt x="1091" y="91268"/>
                  </a:lnTo>
                  <a:lnTo>
                    <a:pt x="2861" y="78751"/>
                  </a:lnTo>
                  <a:lnTo>
                    <a:pt x="5335" y="66890"/>
                  </a:lnTo>
                  <a:lnTo>
                    <a:pt x="8666" y="55917"/>
                  </a:lnTo>
                  <a:lnTo>
                    <a:pt x="12871" y="45873"/>
                  </a:lnTo>
                  <a:lnTo>
                    <a:pt x="17999" y="36806"/>
                  </a:lnTo>
                  <a:lnTo>
                    <a:pt x="24197" y="28853"/>
                  </a:lnTo>
                  <a:lnTo>
                    <a:pt x="31449" y="21987"/>
                  </a:lnTo>
                  <a:lnTo>
                    <a:pt x="39759" y="16205"/>
                  </a:lnTo>
                  <a:lnTo>
                    <a:pt x="49241" y="11612"/>
                  </a:lnTo>
                  <a:lnTo>
                    <a:pt x="59834" y="8149"/>
                  </a:lnTo>
                  <a:lnTo>
                    <a:pt x="71132" y="5631"/>
                  </a:lnTo>
                  <a:lnTo>
                    <a:pt x="83793" y="3577"/>
                  </a:lnTo>
                  <a:lnTo>
                    <a:pt x="101165" y="1803"/>
                  </a:lnTo>
                  <a:lnTo>
                    <a:pt x="1289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569367" y="4632538"/>
              <a:ext cx="50810" cy="242157"/>
            </a:xfrm>
            <a:custGeom>
              <a:avLst/>
              <a:gdLst/>
              <a:ahLst/>
              <a:cxnLst/>
              <a:rect l="0" t="0" r="0" b="0"/>
              <a:pathLst>
                <a:path w="50810" h="242157">
                  <a:moveTo>
                    <a:pt x="10529" y="0"/>
                  </a:moveTo>
                  <a:lnTo>
                    <a:pt x="13530" y="8802"/>
                  </a:lnTo>
                  <a:lnTo>
                    <a:pt x="16952" y="17149"/>
                  </a:lnTo>
                  <a:lnTo>
                    <a:pt x="21144" y="25847"/>
                  </a:lnTo>
                  <a:lnTo>
                    <a:pt x="25871" y="34968"/>
                  </a:lnTo>
                  <a:lnTo>
                    <a:pt x="30704" y="44463"/>
                  </a:lnTo>
                  <a:lnTo>
                    <a:pt x="35377" y="54260"/>
                  </a:lnTo>
                  <a:lnTo>
                    <a:pt x="39640" y="64447"/>
                  </a:lnTo>
                  <a:lnTo>
                    <a:pt x="43194" y="75269"/>
                  </a:lnTo>
                  <a:lnTo>
                    <a:pt x="45949" y="86813"/>
                  </a:lnTo>
                  <a:lnTo>
                    <a:pt x="47984" y="99175"/>
                  </a:lnTo>
                  <a:lnTo>
                    <a:pt x="49439" y="112538"/>
                  </a:lnTo>
                  <a:lnTo>
                    <a:pt x="50450" y="126892"/>
                  </a:lnTo>
                  <a:lnTo>
                    <a:pt x="50809" y="141769"/>
                  </a:lnTo>
                  <a:lnTo>
                    <a:pt x="49994" y="156368"/>
                  </a:lnTo>
                  <a:lnTo>
                    <a:pt x="47809" y="170253"/>
                  </a:lnTo>
                  <a:lnTo>
                    <a:pt x="44206" y="183184"/>
                  </a:lnTo>
                  <a:lnTo>
                    <a:pt x="39114" y="194949"/>
                  </a:lnTo>
                  <a:lnTo>
                    <a:pt x="32662" y="205557"/>
                  </a:lnTo>
                  <a:lnTo>
                    <a:pt x="25554" y="214879"/>
                  </a:lnTo>
                  <a:lnTo>
                    <a:pt x="18270" y="223473"/>
                  </a:lnTo>
                  <a:lnTo>
                    <a:pt x="10173" y="23209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7" name="Group 186"/>
          <p:cNvGrpSpPr/>
          <p:nvPr/>
        </p:nvGrpSpPr>
        <p:grpSpPr>
          <a:xfrm>
            <a:off x="4906279" y="4148228"/>
            <a:ext cx="642240" cy="576093"/>
            <a:chOff x="4906279" y="4148228"/>
            <a:chExt cx="642240" cy="576093"/>
          </a:xfrm>
        </p:grpSpPr>
        <p:sp>
          <p:nvSpPr>
            <p:cNvPr id="183" name="Freeform 182"/>
            <p:cNvSpPr/>
            <p:nvPr/>
          </p:nvSpPr>
          <p:spPr>
            <a:xfrm>
              <a:off x="4906279" y="4148228"/>
              <a:ext cx="216730" cy="521753"/>
            </a:xfrm>
            <a:custGeom>
              <a:avLst/>
              <a:gdLst/>
              <a:ahLst/>
              <a:cxnLst/>
              <a:rect l="0" t="0" r="0" b="0"/>
              <a:pathLst>
                <a:path w="216730" h="521753">
                  <a:moveTo>
                    <a:pt x="0" y="0"/>
                  </a:moveTo>
                  <a:lnTo>
                    <a:pt x="68" y="11802"/>
                  </a:lnTo>
                  <a:lnTo>
                    <a:pt x="707" y="23571"/>
                  </a:lnTo>
                  <a:lnTo>
                    <a:pt x="2004" y="36466"/>
                  </a:lnTo>
                  <a:lnTo>
                    <a:pt x="3864" y="50487"/>
                  </a:lnTo>
                  <a:lnTo>
                    <a:pt x="6181" y="65463"/>
                  </a:lnTo>
                  <a:lnTo>
                    <a:pt x="8842" y="81190"/>
                  </a:lnTo>
                  <a:lnTo>
                    <a:pt x="11593" y="97639"/>
                  </a:lnTo>
                  <a:lnTo>
                    <a:pt x="14052" y="114959"/>
                  </a:lnTo>
                  <a:lnTo>
                    <a:pt x="16039" y="133159"/>
                  </a:lnTo>
                  <a:lnTo>
                    <a:pt x="17709" y="151954"/>
                  </a:lnTo>
                  <a:lnTo>
                    <a:pt x="19446" y="170876"/>
                  </a:lnTo>
                  <a:lnTo>
                    <a:pt x="21464" y="189648"/>
                  </a:lnTo>
                  <a:lnTo>
                    <a:pt x="23652" y="208338"/>
                  </a:lnTo>
                  <a:lnTo>
                    <a:pt x="25667" y="227259"/>
                  </a:lnTo>
                  <a:lnTo>
                    <a:pt x="27320" y="246583"/>
                  </a:lnTo>
                  <a:lnTo>
                    <a:pt x="28582" y="266324"/>
                  </a:lnTo>
                  <a:lnTo>
                    <a:pt x="29504" y="286423"/>
                  </a:lnTo>
                  <a:lnTo>
                    <a:pt x="30159" y="306796"/>
                  </a:lnTo>
                  <a:lnTo>
                    <a:pt x="30616" y="327208"/>
                  </a:lnTo>
                  <a:lnTo>
                    <a:pt x="30930" y="347292"/>
                  </a:lnTo>
                  <a:lnTo>
                    <a:pt x="31144" y="366870"/>
                  </a:lnTo>
                  <a:lnTo>
                    <a:pt x="31289" y="385779"/>
                  </a:lnTo>
                  <a:lnTo>
                    <a:pt x="31387" y="403790"/>
                  </a:lnTo>
                  <a:lnTo>
                    <a:pt x="31448" y="420838"/>
                  </a:lnTo>
                  <a:lnTo>
                    <a:pt x="31303" y="435854"/>
                  </a:lnTo>
                  <a:lnTo>
                    <a:pt x="30110" y="445410"/>
                  </a:lnTo>
                  <a:lnTo>
                    <a:pt x="27803" y="447306"/>
                  </a:lnTo>
                  <a:lnTo>
                    <a:pt x="25705" y="443064"/>
                  </a:lnTo>
                  <a:lnTo>
                    <a:pt x="24007" y="434843"/>
                  </a:lnTo>
                  <a:lnTo>
                    <a:pt x="22317" y="424629"/>
                  </a:lnTo>
                  <a:lnTo>
                    <a:pt x="20375" y="413635"/>
                  </a:lnTo>
                  <a:lnTo>
                    <a:pt x="18432" y="402446"/>
                  </a:lnTo>
                  <a:lnTo>
                    <a:pt x="17123" y="391303"/>
                  </a:lnTo>
                  <a:lnTo>
                    <a:pt x="16768" y="380271"/>
                  </a:lnTo>
                  <a:lnTo>
                    <a:pt x="17364" y="369195"/>
                  </a:lnTo>
                  <a:lnTo>
                    <a:pt x="18761" y="357748"/>
                  </a:lnTo>
                  <a:lnTo>
                    <a:pt x="20783" y="345783"/>
                  </a:lnTo>
                  <a:lnTo>
                    <a:pt x="23429" y="333642"/>
                  </a:lnTo>
                  <a:lnTo>
                    <a:pt x="26875" y="322023"/>
                  </a:lnTo>
                  <a:lnTo>
                    <a:pt x="31158" y="311287"/>
                  </a:lnTo>
                  <a:lnTo>
                    <a:pt x="36339" y="301622"/>
                  </a:lnTo>
                  <a:lnTo>
                    <a:pt x="42572" y="293203"/>
                  </a:lnTo>
                  <a:lnTo>
                    <a:pt x="49846" y="285991"/>
                  </a:lnTo>
                  <a:lnTo>
                    <a:pt x="58173" y="279962"/>
                  </a:lnTo>
                  <a:lnTo>
                    <a:pt x="67665" y="275194"/>
                  </a:lnTo>
                  <a:lnTo>
                    <a:pt x="78264" y="271621"/>
                  </a:lnTo>
                  <a:lnTo>
                    <a:pt x="89465" y="269372"/>
                  </a:lnTo>
                  <a:lnTo>
                    <a:pt x="100443" y="268835"/>
                  </a:lnTo>
                  <a:lnTo>
                    <a:pt x="110748" y="270068"/>
                  </a:lnTo>
                  <a:lnTo>
                    <a:pt x="120292" y="272844"/>
                  </a:lnTo>
                  <a:lnTo>
                    <a:pt x="129163" y="276841"/>
                  </a:lnTo>
                  <a:lnTo>
                    <a:pt x="137500" y="281759"/>
                  </a:lnTo>
                  <a:lnTo>
                    <a:pt x="145439" y="287670"/>
                  </a:lnTo>
                  <a:lnTo>
                    <a:pt x="153092" y="294993"/>
                  </a:lnTo>
                  <a:lnTo>
                    <a:pt x="160543" y="303845"/>
                  </a:lnTo>
                  <a:lnTo>
                    <a:pt x="167856" y="314060"/>
                  </a:lnTo>
                  <a:lnTo>
                    <a:pt x="175073" y="325367"/>
                  </a:lnTo>
                  <a:lnTo>
                    <a:pt x="182220" y="337488"/>
                  </a:lnTo>
                  <a:lnTo>
                    <a:pt x="189156" y="350033"/>
                  </a:lnTo>
                  <a:lnTo>
                    <a:pt x="195587" y="362521"/>
                  </a:lnTo>
                  <a:lnTo>
                    <a:pt x="201388" y="374698"/>
                  </a:lnTo>
                  <a:lnTo>
                    <a:pt x="206435" y="386670"/>
                  </a:lnTo>
                  <a:lnTo>
                    <a:pt x="210527" y="398781"/>
                  </a:lnTo>
                  <a:lnTo>
                    <a:pt x="213644" y="411225"/>
                  </a:lnTo>
                  <a:lnTo>
                    <a:pt x="215754" y="423873"/>
                  </a:lnTo>
                  <a:lnTo>
                    <a:pt x="216729" y="436370"/>
                  </a:lnTo>
                  <a:lnTo>
                    <a:pt x="216599" y="448517"/>
                  </a:lnTo>
                  <a:lnTo>
                    <a:pt x="215208" y="460114"/>
                  </a:lnTo>
                  <a:lnTo>
                    <a:pt x="212147" y="470902"/>
                  </a:lnTo>
                  <a:lnTo>
                    <a:pt x="207345" y="480818"/>
                  </a:lnTo>
                  <a:lnTo>
                    <a:pt x="201020" y="489799"/>
                  </a:lnTo>
                  <a:lnTo>
                    <a:pt x="193486" y="497692"/>
                  </a:lnTo>
                  <a:lnTo>
                    <a:pt x="185045" y="504518"/>
                  </a:lnTo>
                  <a:lnTo>
                    <a:pt x="175785" y="510274"/>
                  </a:lnTo>
                  <a:lnTo>
                    <a:pt x="165593" y="514850"/>
                  </a:lnTo>
                  <a:lnTo>
                    <a:pt x="154480" y="518295"/>
                  </a:lnTo>
                  <a:lnTo>
                    <a:pt x="142577" y="520627"/>
                  </a:lnTo>
                  <a:lnTo>
                    <a:pt x="130055" y="521752"/>
                  </a:lnTo>
                  <a:lnTo>
                    <a:pt x="117079" y="521732"/>
                  </a:lnTo>
                  <a:lnTo>
                    <a:pt x="103941" y="520753"/>
                  </a:lnTo>
                  <a:lnTo>
                    <a:pt x="91048" y="519034"/>
                  </a:lnTo>
                  <a:lnTo>
                    <a:pt x="78604" y="516773"/>
                  </a:lnTo>
                  <a:lnTo>
                    <a:pt x="66694" y="514280"/>
                  </a:lnTo>
                  <a:lnTo>
                    <a:pt x="53996" y="511732"/>
                  </a:lnTo>
                  <a:lnTo>
                    <a:pt x="37161" y="508907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143731" y="4390383"/>
              <a:ext cx="162632" cy="333938"/>
            </a:xfrm>
            <a:custGeom>
              <a:avLst/>
              <a:gdLst/>
              <a:ahLst/>
              <a:cxnLst/>
              <a:rect l="0" t="0" r="0" b="0"/>
              <a:pathLst>
                <a:path w="162632" h="333938">
                  <a:moveTo>
                    <a:pt x="4704" y="84228"/>
                  </a:moveTo>
                  <a:lnTo>
                    <a:pt x="4704" y="95963"/>
                  </a:lnTo>
                  <a:lnTo>
                    <a:pt x="4704" y="107092"/>
                  </a:lnTo>
                  <a:lnTo>
                    <a:pt x="4699" y="118691"/>
                  </a:lnTo>
                  <a:lnTo>
                    <a:pt x="4526" y="130851"/>
                  </a:lnTo>
                  <a:lnTo>
                    <a:pt x="3878" y="143511"/>
                  </a:lnTo>
                  <a:lnTo>
                    <a:pt x="2634" y="156567"/>
                  </a:lnTo>
                  <a:lnTo>
                    <a:pt x="1154" y="169920"/>
                  </a:lnTo>
                  <a:lnTo>
                    <a:pt x="155" y="183485"/>
                  </a:lnTo>
                  <a:lnTo>
                    <a:pt x="0" y="197200"/>
                  </a:lnTo>
                  <a:lnTo>
                    <a:pt x="560" y="211019"/>
                  </a:lnTo>
                  <a:lnTo>
                    <a:pt x="1400" y="224909"/>
                  </a:lnTo>
                  <a:lnTo>
                    <a:pt x="2230" y="238843"/>
                  </a:lnTo>
                  <a:lnTo>
                    <a:pt x="3090" y="252642"/>
                  </a:lnTo>
                  <a:lnTo>
                    <a:pt x="4267" y="265987"/>
                  </a:lnTo>
                  <a:lnTo>
                    <a:pt x="5916" y="278737"/>
                  </a:lnTo>
                  <a:lnTo>
                    <a:pt x="8363" y="290756"/>
                  </a:lnTo>
                  <a:lnTo>
                    <a:pt x="12148" y="301836"/>
                  </a:lnTo>
                  <a:lnTo>
                    <a:pt x="17442" y="311942"/>
                  </a:lnTo>
                  <a:lnTo>
                    <a:pt x="24102" y="320712"/>
                  </a:lnTo>
                  <a:lnTo>
                    <a:pt x="31860" y="327400"/>
                  </a:lnTo>
                  <a:lnTo>
                    <a:pt x="40444" y="331781"/>
                  </a:lnTo>
                  <a:lnTo>
                    <a:pt x="49458" y="333926"/>
                  </a:lnTo>
                  <a:lnTo>
                    <a:pt x="58421" y="333937"/>
                  </a:lnTo>
                  <a:lnTo>
                    <a:pt x="67074" y="332089"/>
                  </a:lnTo>
                  <a:lnTo>
                    <a:pt x="75357" y="328597"/>
                  </a:lnTo>
                  <a:lnTo>
                    <a:pt x="83306" y="323521"/>
                  </a:lnTo>
                  <a:lnTo>
                    <a:pt x="90988" y="317033"/>
                  </a:lnTo>
                  <a:lnTo>
                    <a:pt x="98470" y="309239"/>
                  </a:lnTo>
                  <a:lnTo>
                    <a:pt x="105809" y="300105"/>
                  </a:lnTo>
                  <a:lnTo>
                    <a:pt x="113042" y="289733"/>
                  </a:lnTo>
                  <a:lnTo>
                    <a:pt x="120036" y="278175"/>
                  </a:lnTo>
                  <a:lnTo>
                    <a:pt x="126507" y="265360"/>
                  </a:lnTo>
                  <a:lnTo>
                    <a:pt x="132339" y="251377"/>
                  </a:lnTo>
                  <a:lnTo>
                    <a:pt x="137578" y="236750"/>
                  </a:lnTo>
                  <a:lnTo>
                    <a:pt x="142331" y="222319"/>
                  </a:lnTo>
                  <a:lnTo>
                    <a:pt x="146710" y="208538"/>
                  </a:lnTo>
                  <a:lnTo>
                    <a:pt x="150652" y="195336"/>
                  </a:lnTo>
                  <a:lnTo>
                    <a:pt x="153927" y="182324"/>
                  </a:lnTo>
                  <a:lnTo>
                    <a:pt x="156464" y="169235"/>
                  </a:lnTo>
                  <a:lnTo>
                    <a:pt x="158339" y="155969"/>
                  </a:lnTo>
                  <a:lnTo>
                    <a:pt x="159680" y="142515"/>
                  </a:lnTo>
                  <a:lnTo>
                    <a:pt x="160619" y="128902"/>
                  </a:lnTo>
                  <a:lnTo>
                    <a:pt x="161268" y="115163"/>
                  </a:lnTo>
                  <a:lnTo>
                    <a:pt x="161711" y="101334"/>
                  </a:lnTo>
                  <a:lnTo>
                    <a:pt x="162013" y="87443"/>
                  </a:lnTo>
                  <a:lnTo>
                    <a:pt x="162217" y="73541"/>
                  </a:lnTo>
                  <a:lnTo>
                    <a:pt x="162376" y="58014"/>
                  </a:lnTo>
                  <a:lnTo>
                    <a:pt x="162506" y="36144"/>
                  </a:lnTo>
                  <a:lnTo>
                    <a:pt x="1626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422176" y="4148228"/>
              <a:ext cx="1" cy="568540"/>
            </a:xfrm>
            <a:custGeom>
              <a:avLst/>
              <a:gdLst/>
              <a:ahLst/>
              <a:cxnLst/>
              <a:rect l="0" t="0" r="0" b="0"/>
              <a:pathLst>
                <a:path w="1" h="56854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4"/>
                  </a:lnTo>
                  <a:lnTo>
                    <a:pt x="0" y="54528"/>
                  </a:lnTo>
                  <a:lnTo>
                    <a:pt x="0" y="72469"/>
                  </a:lnTo>
                  <a:lnTo>
                    <a:pt x="0" y="92098"/>
                  </a:lnTo>
                  <a:lnTo>
                    <a:pt x="0" y="112604"/>
                  </a:lnTo>
                  <a:lnTo>
                    <a:pt x="0" y="132735"/>
                  </a:lnTo>
                  <a:lnTo>
                    <a:pt x="0" y="151817"/>
                  </a:lnTo>
                  <a:lnTo>
                    <a:pt x="0" y="169726"/>
                  </a:lnTo>
                  <a:lnTo>
                    <a:pt x="0" y="186600"/>
                  </a:lnTo>
                  <a:lnTo>
                    <a:pt x="0" y="202669"/>
                  </a:lnTo>
                  <a:lnTo>
                    <a:pt x="0" y="218632"/>
                  </a:lnTo>
                  <a:lnTo>
                    <a:pt x="0" y="235585"/>
                  </a:lnTo>
                  <a:lnTo>
                    <a:pt x="0" y="254039"/>
                  </a:lnTo>
                  <a:lnTo>
                    <a:pt x="0" y="273829"/>
                  </a:lnTo>
                  <a:lnTo>
                    <a:pt x="0" y="294411"/>
                  </a:lnTo>
                  <a:lnTo>
                    <a:pt x="0" y="315368"/>
                  </a:lnTo>
                  <a:lnTo>
                    <a:pt x="0" y="336472"/>
                  </a:lnTo>
                  <a:lnTo>
                    <a:pt x="0" y="357618"/>
                  </a:lnTo>
                  <a:lnTo>
                    <a:pt x="0" y="378760"/>
                  </a:lnTo>
                  <a:lnTo>
                    <a:pt x="0" y="399717"/>
                  </a:lnTo>
                  <a:lnTo>
                    <a:pt x="0" y="420181"/>
                  </a:lnTo>
                  <a:lnTo>
                    <a:pt x="0" y="440022"/>
                  </a:lnTo>
                  <a:lnTo>
                    <a:pt x="0" y="459110"/>
                  </a:lnTo>
                  <a:lnTo>
                    <a:pt x="0" y="477242"/>
                  </a:lnTo>
                  <a:lnTo>
                    <a:pt x="0" y="494390"/>
                  </a:lnTo>
                  <a:lnTo>
                    <a:pt x="0" y="510276"/>
                  </a:lnTo>
                  <a:lnTo>
                    <a:pt x="0" y="525952"/>
                  </a:lnTo>
                  <a:lnTo>
                    <a:pt x="0" y="54391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5190549" y="4306155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84228"/>
                  </a:moveTo>
                  <a:lnTo>
                    <a:pt x="349100" y="81361"/>
                  </a:lnTo>
                  <a:lnTo>
                    <a:pt x="340114" y="79219"/>
                  </a:lnTo>
                  <a:lnTo>
                    <a:pt x="330118" y="77607"/>
                  </a:lnTo>
                  <a:lnTo>
                    <a:pt x="319138" y="76081"/>
                  </a:lnTo>
                  <a:lnTo>
                    <a:pt x="307327" y="73936"/>
                  </a:lnTo>
                  <a:lnTo>
                    <a:pt x="294864" y="70837"/>
                  </a:lnTo>
                  <a:lnTo>
                    <a:pt x="281753" y="66944"/>
                  </a:lnTo>
                  <a:lnTo>
                    <a:pt x="267824" y="62715"/>
                  </a:lnTo>
                  <a:lnTo>
                    <a:pt x="253058" y="58463"/>
                  </a:lnTo>
                  <a:lnTo>
                    <a:pt x="237890" y="54321"/>
                  </a:lnTo>
                  <a:lnTo>
                    <a:pt x="223087" y="50320"/>
                  </a:lnTo>
                  <a:lnTo>
                    <a:pt x="209054" y="46448"/>
                  </a:lnTo>
                  <a:lnTo>
                    <a:pt x="195683" y="42680"/>
                  </a:lnTo>
                  <a:lnTo>
                    <a:pt x="182557" y="38990"/>
                  </a:lnTo>
                  <a:lnTo>
                    <a:pt x="169396" y="35356"/>
                  </a:lnTo>
                  <a:lnTo>
                    <a:pt x="156250" y="31762"/>
                  </a:lnTo>
                  <a:lnTo>
                    <a:pt x="143410" y="28195"/>
                  </a:lnTo>
                  <a:lnTo>
                    <a:pt x="131022" y="24651"/>
                  </a:lnTo>
                  <a:lnTo>
                    <a:pt x="118921" y="21288"/>
                  </a:lnTo>
                  <a:lnTo>
                    <a:pt x="106729" y="18409"/>
                  </a:lnTo>
                  <a:lnTo>
                    <a:pt x="94231" y="16136"/>
                  </a:lnTo>
                  <a:lnTo>
                    <a:pt x="81379" y="14272"/>
                  </a:lnTo>
                  <a:lnTo>
                    <a:pt x="68212" y="12405"/>
                  </a:lnTo>
                  <a:lnTo>
                    <a:pt x="54812" y="10300"/>
                  </a:lnTo>
                  <a:lnTo>
                    <a:pt x="41851" y="8044"/>
                  </a:lnTo>
                  <a:lnTo>
                    <a:pt x="29298" y="5745"/>
                  </a:lnTo>
                  <a:lnTo>
                    <a:pt x="16051" y="31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7"/>
          <p:cNvGrpSpPr/>
          <p:nvPr/>
        </p:nvGrpSpPr>
        <p:grpSpPr>
          <a:xfrm>
            <a:off x="484310" y="126341"/>
            <a:ext cx="5885432" cy="673825"/>
            <a:chOff x="484310" y="126341"/>
            <a:chExt cx="5885432" cy="673825"/>
          </a:xfrm>
        </p:grpSpPr>
        <p:sp>
          <p:nvSpPr>
            <p:cNvPr id="2" name="Freeform 1"/>
            <p:cNvSpPr/>
            <p:nvPr/>
          </p:nvSpPr>
          <p:spPr>
            <a:xfrm>
              <a:off x="642238" y="28426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21" y="36471"/>
                  </a:lnTo>
                  <a:lnTo>
                    <a:pt x="2913" y="50664"/>
                  </a:lnTo>
                  <a:lnTo>
                    <a:pt x="2713" y="66289"/>
                  </a:lnTo>
                  <a:lnTo>
                    <a:pt x="3364" y="83256"/>
                  </a:lnTo>
                  <a:lnTo>
                    <a:pt x="4603" y="101011"/>
                  </a:lnTo>
                  <a:lnTo>
                    <a:pt x="5967" y="118683"/>
                  </a:lnTo>
                  <a:lnTo>
                    <a:pt x="7176" y="135783"/>
                  </a:lnTo>
                  <a:lnTo>
                    <a:pt x="8138" y="152194"/>
                  </a:lnTo>
                  <a:lnTo>
                    <a:pt x="8858" y="167980"/>
                  </a:lnTo>
                  <a:lnTo>
                    <a:pt x="9372" y="183261"/>
                  </a:lnTo>
                  <a:lnTo>
                    <a:pt x="9564" y="197999"/>
                  </a:lnTo>
                  <a:lnTo>
                    <a:pt x="9169" y="211991"/>
                  </a:lnTo>
                  <a:lnTo>
                    <a:pt x="8094" y="225173"/>
                  </a:lnTo>
                  <a:lnTo>
                    <a:pt x="6550" y="237187"/>
                  </a:lnTo>
                  <a:lnTo>
                    <a:pt x="4816" y="248479"/>
                  </a:lnTo>
                  <a:lnTo>
                    <a:pt x="2738" y="26004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221098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67807" y="5800"/>
                  </a:lnTo>
                  <a:lnTo>
                    <a:pt x="261602" y="10725"/>
                  </a:lnTo>
                  <a:lnTo>
                    <a:pt x="254502" y="15227"/>
                  </a:lnTo>
                  <a:lnTo>
                    <a:pt x="246389" y="19448"/>
                  </a:lnTo>
                  <a:lnTo>
                    <a:pt x="237094" y="23462"/>
                  </a:lnTo>
                  <a:lnTo>
                    <a:pt x="226651" y="27323"/>
                  </a:lnTo>
                  <a:lnTo>
                    <a:pt x="215398" y="31076"/>
                  </a:lnTo>
                  <a:lnTo>
                    <a:pt x="203860" y="34751"/>
                  </a:lnTo>
                  <a:lnTo>
                    <a:pt x="192360" y="38373"/>
                  </a:lnTo>
                  <a:lnTo>
                    <a:pt x="180861" y="41959"/>
                  </a:lnTo>
                  <a:lnTo>
                    <a:pt x="169075" y="45520"/>
                  </a:lnTo>
                  <a:lnTo>
                    <a:pt x="156849" y="49063"/>
                  </a:lnTo>
                  <a:lnTo>
                    <a:pt x="144180" y="52596"/>
                  </a:lnTo>
                  <a:lnTo>
                    <a:pt x="131136" y="56121"/>
                  </a:lnTo>
                  <a:lnTo>
                    <a:pt x="117801" y="59645"/>
                  </a:lnTo>
                  <a:lnTo>
                    <a:pt x="104251" y="63335"/>
                  </a:lnTo>
                  <a:lnTo>
                    <a:pt x="90548" y="67497"/>
                  </a:lnTo>
                  <a:lnTo>
                    <a:pt x="76748" y="72258"/>
                  </a:lnTo>
                  <a:lnTo>
                    <a:pt x="63104" y="77472"/>
                  </a:lnTo>
                  <a:lnTo>
                    <a:pt x="48522" y="83427"/>
                  </a:lnTo>
                  <a:lnTo>
                    <a:pt x="29487" y="917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4839" y="526424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69668" y="67"/>
                  </a:lnTo>
                  <a:lnTo>
                    <a:pt x="256397" y="708"/>
                  </a:lnTo>
                  <a:lnTo>
                    <a:pt x="243195" y="2004"/>
                  </a:lnTo>
                  <a:lnTo>
                    <a:pt x="229853" y="3864"/>
                  </a:lnTo>
                  <a:lnTo>
                    <a:pt x="216345" y="6180"/>
                  </a:lnTo>
                  <a:lnTo>
                    <a:pt x="202691" y="8847"/>
                  </a:lnTo>
                  <a:lnTo>
                    <a:pt x="188925" y="11771"/>
                  </a:lnTo>
                  <a:lnTo>
                    <a:pt x="175076" y="14878"/>
                  </a:lnTo>
                  <a:lnTo>
                    <a:pt x="161167" y="18113"/>
                  </a:lnTo>
                  <a:lnTo>
                    <a:pt x="147217" y="21437"/>
                  </a:lnTo>
                  <a:lnTo>
                    <a:pt x="133239" y="24821"/>
                  </a:lnTo>
                  <a:lnTo>
                    <a:pt x="119241" y="28251"/>
                  </a:lnTo>
                  <a:lnTo>
                    <a:pt x="105230" y="31877"/>
                  </a:lnTo>
                  <a:lnTo>
                    <a:pt x="91210" y="35997"/>
                  </a:lnTo>
                  <a:lnTo>
                    <a:pt x="77194" y="40726"/>
                  </a:lnTo>
                  <a:lnTo>
                    <a:pt x="63403" y="45719"/>
                  </a:lnTo>
                  <a:lnTo>
                    <a:pt x="48706" y="50757"/>
                  </a:lnTo>
                  <a:lnTo>
                    <a:pt x="29578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9785" y="240165"/>
              <a:ext cx="283065" cy="323519"/>
            </a:xfrm>
            <a:custGeom>
              <a:avLst/>
              <a:gdLst/>
              <a:ahLst/>
              <a:cxnLst/>
              <a:rect l="0" t="0" r="0" b="0"/>
              <a:pathLst>
                <a:path w="283065" h="323519">
                  <a:moveTo>
                    <a:pt x="93551" y="254674"/>
                  </a:moveTo>
                  <a:lnTo>
                    <a:pt x="90550" y="243073"/>
                  </a:lnTo>
                  <a:lnTo>
                    <a:pt x="87128" y="233224"/>
                  </a:lnTo>
                  <a:lnTo>
                    <a:pt x="82927" y="224224"/>
                  </a:lnTo>
                  <a:lnTo>
                    <a:pt x="77854" y="215955"/>
                  </a:lnTo>
                  <a:lnTo>
                    <a:pt x="71725" y="208576"/>
                  </a:lnTo>
                  <a:lnTo>
                    <a:pt x="64546" y="202120"/>
                  </a:lnTo>
                  <a:lnTo>
                    <a:pt x="56631" y="196959"/>
                  </a:lnTo>
                  <a:lnTo>
                    <a:pt x="48485" y="193850"/>
                  </a:lnTo>
                  <a:lnTo>
                    <a:pt x="40418" y="193030"/>
                  </a:lnTo>
                  <a:lnTo>
                    <a:pt x="32546" y="194600"/>
                  </a:lnTo>
                  <a:lnTo>
                    <a:pt x="24881" y="198769"/>
                  </a:lnTo>
                  <a:lnTo>
                    <a:pt x="17407" y="205390"/>
                  </a:lnTo>
                  <a:lnTo>
                    <a:pt x="10575" y="214054"/>
                  </a:lnTo>
                  <a:lnTo>
                    <a:pt x="5270" y="224295"/>
                  </a:lnTo>
                  <a:lnTo>
                    <a:pt x="1852" y="235690"/>
                  </a:lnTo>
                  <a:lnTo>
                    <a:pt x="202" y="247744"/>
                  </a:lnTo>
                  <a:lnTo>
                    <a:pt x="0" y="259900"/>
                  </a:lnTo>
                  <a:lnTo>
                    <a:pt x="904" y="271845"/>
                  </a:lnTo>
                  <a:lnTo>
                    <a:pt x="2780" y="283322"/>
                  </a:lnTo>
                  <a:lnTo>
                    <a:pt x="5700" y="294036"/>
                  </a:lnTo>
                  <a:lnTo>
                    <a:pt x="9626" y="303893"/>
                  </a:lnTo>
                  <a:lnTo>
                    <a:pt x="14566" y="312326"/>
                  </a:lnTo>
                  <a:lnTo>
                    <a:pt x="20637" y="318256"/>
                  </a:lnTo>
                  <a:lnTo>
                    <a:pt x="27794" y="321310"/>
                  </a:lnTo>
                  <a:lnTo>
                    <a:pt x="35702" y="321581"/>
                  </a:lnTo>
                  <a:lnTo>
                    <a:pt x="43849" y="319263"/>
                  </a:lnTo>
                  <a:lnTo>
                    <a:pt x="51913" y="314741"/>
                  </a:lnTo>
                  <a:lnTo>
                    <a:pt x="59614" y="308489"/>
                  </a:lnTo>
                  <a:lnTo>
                    <a:pt x="66633" y="300947"/>
                  </a:lnTo>
                  <a:lnTo>
                    <a:pt x="72870" y="292467"/>
                  </a:lnTo>
                  <a:lnTo>
                    <a:pt x="78396" y="282998"/>
                  </a:lnTo>
                  <a:lnTo>
                    <a:pt x="83350" y="272126"/>
                  </a:lnTo>
                  <a:lnTo>
                    <a:pt x="87872" y="259734"/>
                  </a:lnTo>
                  <a:lnTo>
                    <a:pt x="92081" y="245988"/>
                  </a:lnTo>
                  <a:lnTo>
                    <a:pt x="96069" y="231157"/>
                  </a:lnTo>
                  <a:lnTo>
                    <a:pt x="99899" y="215511"/>
                  </a:lnTo>
                  <a:lnTo>
                    <a:pt x="103455" y="199276"/>
                  </a:lnTo>
                  <a:lnTo>
                    <a:pt x="106464" y="182626"/>
                  </a:lnTo>
                  <a:lnTo>
                    <a:pt x="108819" y="165687"/>
                  </a:lnTo>
                  <a:lnTo>
                    <a:pt x="110570" y="148551"/>
                  </a:lnTo>
                  <a:lnTo>
                    <a:pt x="111827" y="131280"/>
                  </a:lnTo>
                  <a:lnTo>
                    <a:pt x="112710" y="113918"/>
                  </a:lnTo>
                  <a:lnTo>
                    <a:pt x="113322" y="96496"/>
                  </a:lnTo>
                  <a:lnTo>
                    <a:pt x="113740" y="79031"/>
                  </a:lnTo>
                  <a:lnTo>
                    <a:pt x="114019" y="61549"/>
                  </a:lnTo>
                  <a:lnTo>
                    <a:pt x="114039" y="44384"/>
                  </a:lnTo>
                  <a:lnTo>
                    <a:pt x="113520" y="28158"/>
                  </a:lnTo>
                  <a:lnTo>
                    <a:pt x="112329" y="13220"/>
                  </a:lnTo>
                  <a:lnTo>
                    <a:pt x="109686" y="2553"/>
                  </a:lnTo>
                  <a:lnTo>
                    <a:pt x="105629" y="0"/>
                  </a:lnTo>
                  <a:lnTo>
                    <a:pt x="102007" y="4610"/>
                  </a:lnTo>
                  <a:lnTo>
                    <a:pt x="99328" y="14448"/>
                  </a:lnTo>
                  <a:lnTo>
                    <a:pt x="97628" y="27755"/>
                  </a:lnTo>
                  <a:lnTo>
                    <a:pt x="96999" y="43067"/>
                  </a:lnTo>
                  <a:lnTo>
                    <a:pt x="97383" y="59451"/>
                  </a:lnTo>
                  <a:lnTo>
                    <a:pt x="98455" y="76393"/>
                  </a:lnTo>
                  <a:lnTo>
                    <a:pt x="99713" y="93622"/>
                  </a:lnTo>
                  <a:lnTo>
                    <a:pt x="100859" y="111000"/>
                  </a:lnTo>
                  <a:lnTo>
                    <a:pt x="101950" y="128455"/>
                  </a:lnTo>
                  <a:lnTo>
                    <a:pt x="103290" y="145952"/>
                  </a:lnTo>
                  <a:lnTo>
                    <a:pt x="105043" y="163466"/>
                  </a:lnTo>
                  <a:lnTo>
                    <a:pt x="107222" y="180823"/>
                  </a:lnTo>
                  <a:lnTo>
                    <a:pt x="109763" y="197713"/>
                  </a:lnTo>
                  <a:lnTo>
                    <a:pt x="112587" y="213996"/>
                  </a:lnTo>
                  <a:lnTo>
                    <a:pt x="115620" y="229542"/>
                  </a:lnTo>
                  <a:lnTo>
                    <a:pt x="118802" y="244142"/>
                  </a:lnTo>
                  <a:lnTo>
                    <a:pt x="122101" y="257749"/>
                  </a:lnTo>
                  <a:lnTo>
                    <a:pt x="125969" y="269402"/>
                  </a:lnTo>
                  <a:lnTo>
                    <a:pt x="131124" y="276308"/>
                  </a:lnTo>
                  <a:lnTo>
                    <a:pt x="137160" y="277497"/>
                  </a:lnTo>
                  <a:lnTo>
                    <a:pt x="143246" y="275202"/>
                  </a:lnTo>
                  <a:lnTo>
                    <a:pt x="149329" y="270995"/>
                  </a:lnTo>
                  <a:lnTo>
                    <a:pt x="155524" y="265697"/>
                  </a:lnTo>
                  <a:lnTo>
                    <a:pt x="161889" y="259757"/>
                  </a:lnTo>
                  <a:lnTo>
                    <a:pt x="168586" y="253591"/>
                  </a:lnTo>
                  <a:lnTo>
                    <a:pt x="175895" y="247657"/>
                  </a:lnTo>
                  <a:lnTo>
                    <a:pt x="183914" y="242174"/>
                  </a:lnTo>
                  <a:lnTo>
                    <a:pt x="192583" y="237165"/>
                  </a:lnTo>
                  <a:lnTo>
                    <a:pt x="201778" y="232563"/>
                  </a:lnTo>
                  <a:lnTo>
                    <a:pt x="211367" y="228271"/>
                  </a:lnTo>
                  <a:lnTo>
                    <a:pt x="221076" y="223877"/>
                  </a:lnTo>
                  <a:lnTo>
                    <a:pt x="230514" y="218700"/>
                  </a:lnTo>
                  <a:lnTo>
                    <a:pt x="239475" y="212428"/>
                  </a:lnTo>
                  <a:lnTo>
                    <a:pt x="247456" y="204923"/>
                  </a:lnTo>
                  <a:lnTo>
                    <a:pt x="253606" y="196057"/>
                  </a:lnTo>
                  <a:lnTo>
                    <a:pt x="257618" y="185919"/>
                  </a:lnTo>
                  <a:lnTo>
                    <a:pt x="259345" y="175213"/>
                  </a:lnTo>
                  <a:lnTo>
                    <a:pt x="258541" y="165109"/>
                  </a:lnTo>
                  <a:lnTo>
                    <a:pt x="255329" y="156220"/>
                  </a:lnTo>
                  <a:lnTo>
                    <a:pt x="249937" y="148953"/>
                  </a:lnTo>
                  <a:lnTo>
                    <a:pt x="242515" y="143746"/>
                  </a:lnTo>
                  <a:lnTo>
                    <a:pt x="233351" y="140634"/>
                  </a:lnTo>
                  <a:lnTo>
                    <a:pt x="223135" y="139815"/>
                  </a:lnTo>
                  <a:lnTo>
                    <a:pt x="212827" y="141826"/>
                  </a:lnTo>
                  <a:lnTo>
                    <a:pt x="202985" y="146700"/>
                  </a:lnTo>
                  <a:lnTo>
                    <a:pt x="194092" y="154206"/>
                  </a:lnTo>
                  <a:lnTo>
                    <a:pt x="186723" y="164127"/>
                  </a:lnTo>
                  <a:lnTo>
                    <a:pt x="181030" y="176089"/>
                  </a:lnTo>
                  <a:lnTo>
                    <a:pt x="176834" y="189491"/>
                  </a:lnTo>
                  <a:lnTo>
                    <a:pt x="173837" y="203615"/>
                  </a:lnTo>
                  <a:lnTo>
                    <a:pt x="171743" y="217993"/>
                  </a:lnTo>
                  <a:lnTo>
                    <a:pt x="170468" y="232236"/>
                  </a:lnTo>
                  <a:lnTo>
                    <a:pt x="170126" y="245953"/>
                  </a:lnTo>
                  <a:lnTo>
                    <a:pt x="170713" y="258994"/>
                  </a:lnTo>
                  <a:lnTo>
                    <a:pt x="172257" y="271395"/>
                  </a:lnTo>
                  <a:lnTo>
                    <a:pt x="174897" y="283271"/>
                  </a:lnTo>
                  <a:lnTo>
                    <a:pt x="178605" y="294730"/>
                  </a:lnTo>
                  <a:lnTo>
                    <a:pt x="183385" y="305223"/>
                  </a:lnTo>
                  <a:lnTo>
                    <a:pt x="189342" y="313608"/>
                  </a:lnTo>
                  <a:lnTo>
                    <a:pt x="196419" y="319425"/>
                  </a:lnTo>
                  <a:lnTo>
                    <a:pt x="204273" y="322685"/>
                  </a:lnTo>
                  <a:lnTo>
                    <a:pt x="212382" y="323518"/>
                  </a:lnTo>
                  <a:lnTo>
                    <a:pt x="220426" y="322258"/>
                  </a:lnTo>
                  <a:lnTo>
                    <a:pt x="228283" y="319178"/>
                  </a:lnTo>
                  <a:lnTo>
                    <a:pt x="235938" y="314386"/>
                  </a:lnTo>
                  <a:lnTo>
                    <a:pt x="243416" y="308106"/>
                  </a:lnTo>
                  <a:lnTo>
                    <a:pt x="250644" y="300902"/>
                  </a:lnTo>
                  <a:lnTo>
                    <a:pt x="258259" y="292793"/>
                  </a:lnTo>
                  <a:lnTo>
                    <a:pt x="268050" y="281952"/>
                  </a:lnTo>
                  <a:lnTo>
                    <a:pt x="283064" y="265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63378" y="431106"/>
              <a:ext cx="126343" cy="126905"/>
            </a:xfrm>
            <a:custGeom>
              <a:avLst/>
              <a:gdLst/>
              <a:ahLst/>
              <a:cxnLst/>
              <a:rect l="0" t="0" r="0" b="0"/>
              <a:pathLst>
                <a:path w="126343" h="126905">
                  <a:moveTo>
                    <a:pt x="0" y="21619"/>
                  </a:moveTo>
                  <a:lnTo>
                    <a:pt x="2934" y="30420"/>
                  </a:lnTo>
                  <a:lnTo>
                    <a:pt x="5716" y="38767"/>
                  </a:lnTo>
                  <a:lnTo>
                    <a:pt x="8615" y="47470"/>
                  </a:lnTo>
                  <a:lnTo>
                    <a:pt x="11656" y="56764"/>
                  </a:lnTo>
                  <a:lnTo>
                    <a:pt x="14821" y="66907"/>
                  </a:lnTo>
                  <a:lnTo>
                    <a:pt x="18050" y="77853"/>
                  </a:lnTo>
                  <a:lnTo>
                    <a:pt x="20097" y="86017"/>
                  </a:lnTo>
                  <a:lnTo>
                    <a:pt x="19783" y="87399"/>
                  </a:lnTo>
                  <a:lnTo>
                    <a:pt x="18243" y="83783"/>
                  </a:lnTo>
                  <a:lnTo>
                    <a:pt x="16460" y="76860"/>
                  </a:lnTo>
                  <a:lnTo>
                    <a:pt x="14886" y="67683"/>
                  </a:lnTo>
                  <a:lnTo>
                    <a:pt x="13978" y="57117"/>
                  </a:lnTo>
                  <a:lnTo>
                    <a:pt x="14339" y="45960"/>
                  </a:lnTo>
                  <a:lnTo>
                    <a:pt x="16183" y="34693"/>
                  </a:lnTo>
                  <a:lnTo>
                    <a:pt x="19707" y="24010"/>
                  </a:lnTo>
                  <a:lnTo>
                    <a:pt x="25270" y="14891"/>
                  </a:lnTo>
                  <a:lnTo>
                    <a:pt x="32856" y="7732"/>
                  </a:lnTo>
                  <a:lnTo>
                    <a:pt x="41846" y="2738"/>
                  </a:lnTo>
                  <a:lnTo>
                    <a:pt x="51248" y="194"/>
                  </a:lnTo>
                  <a:lnTo>
                    <a:pt x="60453" y="0"/>
                  </a:lnTo>
                  <a:lnTo>
                    <a:pt x="69238" y="1782"/>
                  </a:lnTo>
                  <a:lnTo>
                    <a:pt x="77591" y="5095"/>
                  </a:lnTo>
                  <a:lnTo>
                    <a:pt x="85572" y="9541"/>
                  </a:lnTo>
                  <a:lnTo>
                    <a:pt x="93101" y="14962"/>
                  </a:lnTo>
                  <a:lnTo>
                    <a:pt x="99946" y="21423"/>
                  </a:lnTo>
                  <a:lnTo>
                    <a:pt x="106033" y="28883"/>
                  </a:lnTo>
                  <a:lnTo>
                    <a:pt x="111275" y="37349"/>
                  </a:lnTo>
                  <a:lnTo>
                    <a:pt x="115499" y="46943"/>
                  </a:lnTo>
                  <a:lnTo>
                    <a:pt x="118710" y="57613"/>
                  </a:lnTo>
                  <a:lnTo>
                    <a:pt x="121058" y="68966"/>
                  </a:lnTo>
                  <a:lnTo>
                    <a:pt x="122979" y="81671"/>
                  </a:lnTo>
                  <a:lnTo>
                    <a:pt x="124644" y="99078"/>
                  </a:lnTo>
                  <a:lnTo>
                    <a:pt x="126342" y="126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6133" y="200041"/>
              <a:ext cx="39401" cy="357970"/>
            </a:xfrm>
            <a:custGeom>
              <a:avLst/>
              <a:gdLst/>
              <a:ahLst/>
              <a:cxnLst/>
              <a:rect l="0" t="0" r="0" b="0"/>
              <a:pathLst>
                <a:path w="39401" h="357970">
                  <a:moveTo>
                    <a:pt x="7815" y="0"/>
                  </a:moveTo>
                  <a:lnTo>
                    <a:pt x="4948" y="9002"/>
                  </a:lnTo>
                  <a:lnTo>
                    <a:pt x="2806" y="19270"/>
                  </a:lnTo>
                  <a:lnTo>
                    <a:pt x="1208" y="31849"/>
                  </a:lnTo>
                  <a:lnTo>
                    <a:pt x="200" y="46203"/>
                  </a:lnTo>
                  <a:lnTo>
                    <a:pt x="0" y="61351"/>
                  </a:lnTo>
                  <a:lnTo>
                    <a:pt x="655" y="76645"/>
                  </a:lnTo>
                  <a:lnTo>
                    <a:pt x="2067" y="92125"/>
                  </a:lnTo>
                  <a:lnTo>
                    <a:pt x="4079" y="108324"/>
                  </a:lnTo>
                  <a:lnTo>
                    <a:pt x="6537" y="125511"/>
                  </a:lnTo>
                  <a:lnTo>
                    <a:pt x="9151" y="143661"/>
                  </a:lnTo>
                  <a:lnTo>
                    <a:pt x="11519" y="162616"/>
                  </a:lnTo>
                  <a:lnTo>
                    <a:pt x="13441" y="182180"/>
                  </a:lnTo>
                  <a:lnTo>
                    <a:pt x="14899" y="201863"/>
                  </a:lnTo>
                  <a:lnTo>
                    <a:pt x="15960" y="220917"/>
                  </a:lnTo>
                  <a:lnTo>
                    <a:pt x="16716" y="238982"/>
                  </a:lnTo>
                  <a:lnTo>
                    <a:pt x="17412" y="255890"/>
                  </a:lnTo>
                  <a:lnTo>
                    <a:pt x="18419" y="271487"/>
                  </a:lnTo>
                  <a:lnTo>
                    <a:pt x="19917" y="285827"/>
                  </a:lnTo>
                  <a:lnTo>
                    <a:pt x="21946" y="299050"/>
                  </a:lnTo>
                  <a:lnTo>
                    <a:pt x="24805" y="312789"/>
                  </a:lnTo>
                  <a:lnTo>
                    <a:pt x="29864" y="330490"/>
                  </a:lnTo>
                  <a:lnTo>
                    <a:pt x="3940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3369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835" y="67"/>
                  </a:lnTo>
                  <a:lnTo>
                    <a:pt x="187706" y="708"/>
                  </a:lnTo>
                  <a:lnTo>
                    <a:pt x="176107" y="2004"/>
                  </a:lnTo>
                  <a:lnTo>
                    <a:pt x="163946" y="3864"/>
                  </a:lnTo>
                  <a:lnTo>
                    <a:pt x="151286" y="6180"/>
                  </a:lnTo>
                  <a:lnTo>
                    <a:pt x="138230" y="8842"/>
                  </a:lnTo>
                  <a:lnTo>
                    <a:pt x="124878" y="11593"/>
                  </a:lnTo>
                  <a:lnTo>
                    <a:pt x="111313" y="14052"/>
                  </a:lnTo>
                  <a:lnTo>
                    <a:pt x="97602" y="16039"/>
                  </a:lnTo>
                  <a:lnTo>
                    <a:pt x="83956" y="17710"/>
                  </a:lnTo>
                  <a:lnTo>
                    <a:pt x="70714" y="19446"/>
                  </a:lnTo>
                  <a:lnTo>
                    <a:pt x="58038" y="21464"/>
                  </a:lnTo>
                  <a:lnTo>
                    <a:pt x="46169" y="23661"/>
                  </a:lnTo>
                  <a:lnTo>
                    <a:pt x="34247" y="25914"/>
                  </a:lnTo>
                  <a:lnTo>
                    <a:pt x="20108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10818" y="442196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5" y="72326"/>
                  </a:lnTo>
                  <a:lnTo>
                    <a:pt x="207" y="85236"/>
                  </a:lnTo>
                  <a:lnTo>
                    <a:pt x="1108" y="98489"/>
                  </a:lnTo>
                  <a:lnTo>
                    <a:pt x="3907" y="114365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0290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06965" y="235122"/>
              <a:ext cx="82839" cy="343946"/>
            </a:xfrm>
            <a:custGeom>
              <a:avLst/>
              <a:gdLst/>
              <a:ahLst/>
              <a:cxnLst/>
              <a:rect l="0" t="0" r="0" b="0"/>
              <a:pathLst>
                <a:path w="82839" h="343946">
                  <a:moveTo>
                    <a:pt x="30195" y="343945"/>
                  </a:moveTo>
                  <a:lnTo>
                    <a:pt x="30195" y="329343"/>
                  </a:lnTo>
                  <a:lnTo>
                    <a:pt x="30195" y="316072"/>
                  </a:lnTo>
                  <a:lnTo>
                    <a:pt x="30191" y="302871"/>
                  </a:lnTo>
                  <a:lnTo>
                    <a:pt x="30018" y="289529"/>
                  </a:lnTo>
                  <a:lnTo>
                    <a:pt x="29370" y="276020"/>
                  </a:lnTo>
                  <a:lnTo>
                    <a:pt x="28116" y="262367"/>
                  </a:lnTo>
                  <a:lnTo>
                    <a:pt x="26291" y="248601"/>
                  </a:lnTo>
                  <a:lnTo>
                    <a:pt x="23994" y="234751"/>
                  </a:lnTo>
                  <a:lnTo>
                    <a:pt x="21338" y="220838"/>
                  </a:lnTo>
                  <a:lnTo>
                    <a:pt x="18420" y="206715"/>
                  </a:lnTo>
                  <a:lnTo>
                    <a:pt x="15316" y="192089"/>
                  </a:lnTo>
                  <a:lnTo>
                    <a:pt x="12086" y="176842"/>
                  </a:lnTo>
                  <a:lnTo>
                    <a:pt x="8935" y="161179"/>
                  </a:lnTo>
                  <a:lnTo>
                    <a:pt x="6200" y="145511"/>
                  </a:lnTo>
                  <a:lnTo>
                    <a:pt x="4028" y="130082"/>
                  </a:lnTo>
                  <a:lnTo>
                    <a:pt x="2400" y="114959"/>
                  </a:lnTo>
                  <a:lnTo>
                    <a:pt x="1225" y="100119"/>
                  </a:lnTo>
                  <a:lnTo>
                    <a:pt x="401" y="85511"/>
                  </a:lnTo>
                  <a:lnTo>
                    <a:pt x="0" y="71243"/>
                  </a:lnTo>
                  <a:lnTo>
                    <a:pt x="255" y="57576"/>
                  </a:lnTo>
                  <a:lnTo>
                    <a:pt x="1249" y="44610"/>
                  </a:lnTo>
                  <a:lnTo>
                    <a:pt x="3239" y="32614"/>
                  </a:lnTo>
                  <a:lnTo>
                    <a:pt x="6710" y="22082"/>
                  </a:lnTo>
                  <a:lnTo>
                    <a:pt x="11795" y="13162"/>
                  </a:lnTo>
                  <a:lnTo>
                    <a:pt x="18482" y="6172"/>
                  </a:lnTo>
                  <a:lnTo>
                    <a:pt x="26791" y="1750"/>
                  </a:lnTo>
                  <a:lnTo>
                    <a:pt x="36548" y="0"/>
                  </a:lnTo>
                  <a:lnTo>
                    <a:pt x="46868" y="656"/>
                  </a:lnTo>
                  <a:lnTo>
                    <a:pt x="57271" y="3619"/>
                  </a:lnTo>
                  <a:lnTo>
                    <a:pt x="68665" y="11384"/>
                  </a:lnTo>
                  <a:lnTo>
                    <a:pt x="82838" y="28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63461" y="421139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2" y="8611"/>
                  </a:lnTo>
                  <a:lnTo>
                    <a:pt x="80668" y="11479"/>
                  </a:lnTo>
                  <a:lnTo>
                    <a:pt x="70525" y="13996"/>
                  </a:lnTo>
                  <a:lnTo>
                    <a:pt x="59493" y="16011"/>
                  </a:lnTo>
                  <a:lnTo>
                    <a:pt x="48099" y="17728"/>
                  </a:lnTo>
                  <a:lnTo>
                    <a:pt x="36107" y="19891"/>
                  </a:lnTo>
                  <a:lnTo>
                    <a:pt x="21347" y="23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79274" y="473782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5801" y="8801"/>
                  </a:lnTo>
                  <a:lnTo>
                    <a:pt x="10725" y="17148"/>
                  </a:lnTo>
                  <a:lnTo>
                    <a:pt x="15232" y="25842"/>
                  </a:lnTo>
                  <a:lnTo>
                    <a:pt x="19626" y="34790"/>
                  </a:lnTo>
                  <a:lnTo>
                    <a:pt x="24288" y="43637"/>
                  </a:lnTo>
                  <a:lnTo>
                    <a:pt x="29398" y="52171"/>
                  </a:lnTo>
                  <a:lnTo>
                    <a:pt x="34853" y="60243"/>
                  </a:lnTo>
                  <a:lnTo>
                    <a:pt x="40999" y="68581"/>
                  </a:lnTo>
                  <a:lnTo>
                    <a:pt x="49496" y="79033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79274" y="442196"/>
              <a:ext cx="147400" cy="326385"/>
            </a:xfrm>
            <a:custGeom>
              <a:avLst/>
              <a:gdLst/>
              <a:ahLst/>
              <a:cxnLst/>
              <a:rect l="0" t="0" r="0" b="0"/>
              <a:pathLst>
                <a:path w="147400" h="326385">
                  <a:moveTo>
                    <a:pt x="147399" y="0"/>
                  </a:moveTo>
                  <a:lnTo>
                    <a:pt x="141532" y="11736"/>
                  </a:lnTo>
                  <a:lnTo>
                    <a:pt x="135967" y="22865"/>
                  </a:lnTo>
                  <a:lnTo>
                    <a:pt x="130168" y="34463"/>
                  </a:lnTo>
                  <a:lnTo>
                    <a:pt x="124087" y="46624"/>
                  </a:lnTo>
                  <a:lnTo>
                    <a:pt x="117758" y="59284"/>
                  </a:lnTo>
                  <a:lnTo>
                    <a:pt x="111234" y="72335"/>
                  </a:lnTo>
                  <a:lnTo>
                    <a:pt x="104731" y="85515"/>
                  </a:lnTo>
                  <a:lnTo>
                    <a:pt x="98597" y="98431"/>
                  </a:lnTo>
                  <a:lnTo>
                    <a:pt x="92988" y="110902"/>
                  </a:lnTo>
                  <a:lnTo>
                    <a:pt x="87731" y="123242"/>
                  </a:lnTo>
                  <a:lnTo>
                    <a:pt x="82434" y="136132"/>
                  </a:lnTo>
                  <a:lnTo>
                    <a:pt x="76867" y="149916"/>
                  </a:lnTo>
                  <a:lnTo>
                    <a:pt x="70975" y="164447"/>
                  </a:lnTo>
                  <a:lnTo>
                    <a:pt x="64786" y="179281"/>
                  </a:lnTo>
                  <a:lnTo>
                    <a:pt x="58360" y="194114"/>
                  </a:lnTo>
                  <a:lnTo>
                    <a:pt x="51756" y="208820"/>
                  </a:lnTo>
                  <a:lnTo>
                    <a:pt x="45023" y="223373"/>
                  </a:lnTo>
                  <a:lnTo>
                    <a:pt x="38204" y="237784"/>
                  </a:lnTo>
                  <a:lnTo>
                    <a:pt x="31491" y="251918"/>
                  </a:lnTo>
                  <a:lnTo>
                    <a:pt x="25210" y="265496"/>
                  </a:lnTo>
                  <a:lnTo>
                    <a:pt x="19509" y="278397"/>
                  </a:lnTo>
                  <a:lnTo>
                    <a:pt x="14513" y="290219"/>
                  </a:lnTo>
                  <a:lnTo>
                    <a:pt x="9922" y="301362"/>
                  </a:lnTo>
                  <a:lnTo>
                    <a:pt x="5333" y="31280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42528" y="242155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70"/>
                  </a:lnTo>
                  <a:lnTo>
                    <a:pt x="0" y="54351"/>
                  </a:lnTo>
                  <a:lnTo>
                    <a:pt x="0" y="71643"/>
                  </a:lnTo>
                  <a:lnTo>
                    <a:pt x="0" y="90028"/>
                  </a:lnTo>
                  <a:lnTo>
                    <a:pt x="0" y="109054"/>
                  </a:lnTo>
                  <a:lnTo>
                    <a:pt x="0" y="128185"/>
                  </a:lnTo>
                  <a:lnTo>
                    <a:pt x="5" y="147118"/>
                  </a:lnTo>
                  <a:lnTo>
                    <a:pt x="177" y="165759"/>
                  </a:lnTo>
                  <a:lnTo>
                    <a:pt x="825" y="184122"/>
                  </a:lnTo>
                  <a:lnTo>
                    <a:pt x="2074" y="202250"/>
                  </a:lnTo>
                  <a:lnTo>
                    <a:pt x="3727" y="220037"/>
                  </a:lnTo>
                  <a:lnTo>
                    <a:pt x="5375" y="237221"/>
                  </a:lnTo>
                  <a:lnTo>
                    <a:pt x="6778" y="253691"/>
                  </a:lnTo>
                  <a:lnTo>
                    <a:pt x="7873" y="268907"/>
                  </a:lnTo>
                  <a:lnTo>
                    <a:pt x="8801" y="283309"/>
                  </a:lnTo>
                  <a:lnTo>
                    <a:pt x="9640" y="29816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26715" y="37902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98768" y="10529"/>
                  </a:lnTo>
                  <a:lnTo>
                    <a:pt x="186999" y="10529"/>
                  </a:lnTo>
                  <a:lnTo>
                    <a:pt x="174104" y="10529"/>
                  </a:lnTo>
                  <a:lnTo>
                    <a:pt x="160083" y="10529"/>
                  </a:lnTo>
                  <a:lnTo>
                    <a:pt x="145106" y="10529"/>
                  </a:lnTo>
                  <a:lnTo>
                    <a:pt x="129388" y="10529"/>
                  </a:lnTo>
                  <a:lnTo>
                    <a:pt x="113285" y="10529"/>
                  </a:lnTo>
                  <a:lnTo>
                    <a:pt x="97262" y="10529"/>
                  </a:lnTo>
                  <a:lnTo>
                    <a:pt x="81573" y="10524"/>
                  </a:lnTo>
                  <a:lnTo>
                    <a:pt x="66492" y="10323"/>
                  </a:lnTo>
                  <a:lnTo>
                    <a:pt x="50709" y="9421"/>
                  </a:lnTo>
                  <a:lnTo>
                    <a:pt x="30605" y="66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37284" y="210569"/>
              <a:ext cx="315856" cy="337729"/>
            </a:xfrm>
            <a:custGeom>
              <a:avLst/>
              <a:gdLst/>
              <a:ahLst/>
              <a:cxnLst/>
              <a:rect l="0" t="0" r="0" b="0"/>
              <a:pathLst>
                <a:path w="315856" h="337729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9" y="79509"/>
                  </a:lnTo>
                  <a:lnTo>
                    <a:pt x="3905" y="91795"/>
                  </a:lnTo>
                  <a:lnTo>
                    <a:pt x="6202" y="104645"/>
                  </a:lnTo>
                  <a:lnTo>
                    <a:pt x="8853" y="118404"/>
                  </a:lnTo>
                  <a:lnTo>
                    <a:pt x="11598" y="133086"/>
                  </a:lnTo>
                  <a:lnTo>
                    <a:pt x="14055" y="148553"/>
                  </a:lnTo>
                  <a:lnTo>
                    <a:pt x="16040" y="164624"/>
                  </a:lnTo>
                  <a:lnTo>
                    <a:pt x="17711" y="180976"/>
                  </a:lnTo>
                  <a:lnTo>
                    <a:pt x="19447" y="197172"/>
                  </a:lnTo>
                  <a:lnTo>
                    <a:pt x="21465" y="212988"/>
                  </a:lnTo>
                  <a:lnTo>
                    <a:pt x="23652" y="228386"/>
                  </a:lnTo>
                  <a:lnTo>
                    <a:pt x="25667" y="243418"/>
                  </a:lnTo>
                  <a:lnTo>
                    <a:pt x="27309" y="258133"/>
                  </a:lnTo>
                  <a:lnTo>
                    <a:pt x="28166" y="271484"/>
                  </a:lnTo>
                  <a:lnTo>
                    <a:pt x="27651" y="279977"/>
                  </a:lnTo>
                  <a:lnTo>
                    <a:pt x="26185" y="281473"/>
                  </a:lnTo>
                  <a:lnTo>
                    <a:pt x="24744" y="277759"/>
                  </a:lnTo>
                  <a:lnTo>
                    <a:pt x="23794" y="270583"/>
                  </a:lnTo>
                  <a:lnTo>
                    <a:pt x="23635" y="261112"/>
                  </a:lnTo>
                  <a:lnTo>
                    <a:pt x="24334" y="250130"/>
                  </a:lnTo>
                  <a:lnTo>
                    <a:pt x="26119" y="238637"/>
                  </a:lnTo>
                  <a:lnTo>
                    <a:pt x="29450" y="227895"/>
                  </a:lnTo>
                  <a:lnTo>
                    <a:pt x="34435" y="218531"/>
                  </a:lnTo>
                  <a:lnTo>
                    <a:pt x="40884" y="211088"/>
                  </a:lnTo>
                  <a:lnTo>
                    <a:pt x="48502" y="206284"/>
                  </a:lnTo>
                  <a:lnTo>
                    <a:pt x="56990" y="204241"/>
                  </a:lnTo>
                  <a:lnTo>
                    <a:pt x="65941" y="204612"/>
                  </a:lnTo>
                  <a:lnTo>
                    <a:pt x="74861" y="206895"/>
                  </a:lnTo>
                  <a:lnTo>
                    <a:pt x="83481" y="210611"/>
                  </a:lnTo>
                  <a:lnTo>
                    <a:pt x="91571" y="215524"/>
                  </a:lnTo>
                  <a:lnTo>
                    <a:pt x="98859" y="221634"/>
                  </a:lnTo>
                  <a:lnTo>
                    <a:pt x="105279" y="228856"/>
                  </a:lnTo>
                  <a:lnTo>
                    <a:pt x="110931" y="237160"/>
                  </a:lnTo>
                  <a:lnTo>
                    <a:pt x="115969" y="246645"/>
                  </a:lnTo>
                  <a:lnTo>
                    <a:pt x="120543" y="257251"/>
                  </a:lnTo>
                  <a:lnTo>
                    <a:pt x="124618" y="268799"/>
                  </a:lnTo>
                  <a:lnTo>
                    <a:pt x="127983" y="281074"/>
                  </a:lnTo>
                  <a:lnTo>
                    <a:pt x="130595" y="293856"/>
                  </a:lnTo>
                  <a:lnTo>
                    <a:pt x="133044" y="305834"/>
                  </a:lnTo>
                  <a:lnTo>
                    <a:pt x="136306" y="313488"/>
                  </a:lnTo>
                  <a:lnTo>
                    <a:pt x="140233" y="314942"/>
                  </a:lnTo>
                  <a:lnTo>
                    <a:pt x="144068" y="312056"/>
                  </a:lnTo>
                  <a:lnTo>
                    <a:pt x="147695" y="306454"/>
                  </a:lnTo>
                  <a:lnTo>
                    <a:pt x="151203" y="299132"/>
                  </a:lnTo>
                  <a:lnTo>
                    <a:pt x="154673" y="290713"/>
                  </a:lnTo>
                  <a:lnTo>
                    <a:pt x="158472" y="281912"/>
                  </a:lnTo>
                  <a:lnTo>
                    <a:pt x="163228" y="273593"/>
                  </a:lnTo>
                  <a:lnTo>
                    <a:pt x="169204" y="266175"/>
                  </a:lnTo>
                  <a:lnTo>
                    <a:pt x="176334" y="259698"/>
                  </a:lnTo>
                  <a:lnTo>
                    <a:pt x="184415" y="254029"/>
                  </a:lnTo>
                  <a:lnTo>
                    <a:pt x="193222" y="248989"/>
                  </a:lnTo>
                  <a:lnTo>
                    <a:pt x="202557" y="244415"/>
                  </a:lnTo>
                  <a:lnTo>
                    <a:pt x="212269" y="240174"/>
                  </a:lnTo>
                  <a:lnTo>
                    <a:pt x="222237" y="236161"/>
                  </a:lnTo>
                  <a:lnTo>
                    <a:pt x="232217" y="232141"/>
                  </a:lnTo>
                  <a:lnTo>
                    <a:pt x="241844" y="227755"/>
                  </a:lnTo>
                  <a:lnTo>
                    <a:pt x="250936" y="222830"/>
                  </a:lnTo>
                  <a:lnTo>
                    <a:pt x="259006" y="217047"/>
                  </a:lnTo>
                  <a:lnTo>
                    <a:pt x="265217" y="209875"/>
                  </a:lnTo>
                  <a:lnTo>
                    <a:pt x="269274" y="201167"/>
                  </a:lnTo>
                  <a:lnTo>
                    <a:pt x="271201" y="191403"/>
                  </a:lnTo>
                  <a:lnTo>
                    <a:pt x="271064" y="181472"/>
                  </a:lnTo>
                  <a:lnTo>
                    <a:pt x="269108" y="171923"/>
                  </a:lnTo>
                  <a:lnTo>
                    <a:pt x="265205" y="163414"/>
                  </a:lnTo>
                  <a:lnTo>
                    <a:pt x="258787" y="156843"/>
                  </a:lnTo>
                  <a:lnTo>
                    <a:pt x="249782" y="152512"/>
                  </a:lnTo>
                  <a:lnTo>
                    <a:pt x="239008" y="150387"/>
                  </a:lnTo>
                  <a:lnTo>
                    <a:pt x="227862" y="150382"/>
                  </a:lnTo>
                  <a:lnTo>
                    <a:pt x="217191" y="152231"/>
                  </a:lnTo>
                  <a:lnTo>
                    <a:pt x="207438" y="155722"/>
                  </a:lnTo>
                  <a:lnTo>
                    <a:pt x="198893" y="160797"/>
                  </a:lnTo>
                  <a:lnTo>
                    <a:pt x="191561" y="167283"/>
                  </a:lnTo>
                  <a:lnTo>
                    <a:pt x="185264" y="175076"/>
                  </a:lnTo>
                  <a:lnTo>
                    <a:pt x="179778" y="184209"/>
                  </a:lnTo>
                  <a:lnTo>
                    <a:pt x="174901" y="194575"/>
                  </a:lnTo>
                  <a:lnTo>
                    <a:pt x="170790" y="205960"/>
                  </a:lnTo>
                  <a:lnTo>
                    <a:pt x="167932" y="218126"/>
                  </a:lnTo>
                  <a:lnTo>
                    <a:pt x="166491" y="230861"/>
                  </a:lnTo>
                  <a:lnTo>
                    <a:pt x="166337" y="243834"/>
                  </a:lnTo>
                  <a:lnTo>
                    <a:pt x="167222" y="256618"/>
                  </a:lnTo>
                  <a:lnTo>
                    <a:pt x="168896" y="268987"/>
                  </a:lnTo>
                  <a:lnTo>
                    <a:pt x="171307" y="280750"/>
                  </a:lnTo>
                  <a:lnTo>
                    <a:pt x="174595" y="291657"/>
                  </a:lnTo>
                  <a:lnTo>
                    <a:pt x="178772" y="301657"/>
                  </a:lnTo>
                  <a:lnTo>
                    <a:pt x="183881" y="310695"/>
                  </a:lnTo>
                  <a:lnTo>
                    <a:pt x="190066" y="318628"/>
                  </a:lnTo>
                  <a:lnTo>
                    <a:pt x="197309" y="325476"/>
                  </a:lnTo>
                  <a:lnTo>
                    <a:pt x="205614" y="331076"/>
                  </a:lnTo>
                  <a:lnTo>
                    <a:pt x="215092" y="335016"/>
                  </a:lnTo>
                  <a:lnTo>
                    <a:pt x="225686" y="337216"/>
                  </a:lnTo>
                  <a:lnTo>
                    <a:pt x="237054" y="337728"/>
                  </a:lnTo>
                  <a:lnTo>
                    <a:pt x="248676" y="336560"/>
                  </a:lnTo>
                  <a:lnTo>
                    <a:pt x="260222" y="333890"/>
                  </a:lnTo>
                  <a:lnTo>
                    <a:pt x="271312" y="330121"/>
                  </a:lnTo>
                  <a:lnTo>
                    <a:pt x="282618" y="325309"/>
                  </a:lnTo>
                  <a:lnTo>
                    <a:pt x="296246" y="317920"/>
                  </a:lnTo>
                  <a:lnTo>
                    <a:pt x="31585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0735" y="346425"/>
              <a:ext cx="148789" cy="163132"/>
            </a:xfrm>
            <a:custGeom>
              <a:avLst/>
              <a:gdLst/>
              <a:ahLst/>
              <a:cxnLst/>
              <a:rect l="0" t="0" r="0" b="0"/>
              <a:pathLst>
                <a:path w="148789" h="163132">
                  <a:moveTo>
                    <a:pt x="106674" y="11543"/>
                  </a:moveTo>
                  <a:lnTo>
                    <a:pt x="97873" y="5877"/>
                  </a:lnTo>
                  <a:lnTo>
                    <a:pt x="89526" y="2233"/>
                  </a:lnTo>
                  <a:lnTo>
                    <a:pt x="80832" y="328"/>
                  </a:lnTo>
                  <a:lnTo>
                    <a:pt x="71883" y="0"/>
                  </a:lnTo>
                  <a:lnTo>
                    <a:pt x="63037" y="1267"/>
                  </a:lnTo>
                  <a:lnTo>
                    <a:pt x="54498" y="3992"/>
                  </a:lnTo>
                  <a:lnTo>
                    <a:pt x="46309" y="7912"/>
                  </a:lnTo>
                  <a:lnTo>
                    <a:pt x="38432" y="12748"/>
                  </a:lnTo>
                  <a:lnTo>
                    <a:pt x="30806" y="18262"/>
                  </a:lnTo>
                  <a:lnTo>
                    <a:pt x="23533" y="24588"/>
                  </a:lnTo>
                  <a:lnTo>
                    <a:pt x="16868" y="32197"/>
                  </a:lnTo>
                  <a:lnTo>
                    <a:pt x="10911" y="41240"/>
                  </a:lnTo>
                  <a:lnTo>
                    <a:pt x="5927" y="51415"/>
                  </a:lnTo>
                  <a:lnTo>
                    <a:pt x="2409" y="62162"/>
                  </a:lnTo>
                  <a:lnTo>
                    <a:pt x="491" y="73095"/>
                  </a:lnTo>
                  <a:lnTo>
                    <a:pt x="0" y="84028"/>
                  </a:lnTo>
                  <a:lnTo>
                    <a:pt x="651" y="94894"/>
                  </a:lnTo>
                  <a:lnTo>
                    <a:pt x="2163" y="105677"/>
                  </a:lnTo>
                  <a:lnTo>
                    <a:pt x="4465" y="116223"/>
                  </a:lnTo>
                  <a:lnTo>
                    <a:pt x="7679" y="126238"/>
                  </a:lnTo>
                  <a:lnTo>
                    <a:pt x="11810" y="135598"/>
                  </a:lnTo>
                  <a:lnTo>
                    <a:pt x="17058" y="144020"/>
                  </a:lnTo>
                  <a:lnTo>
                    <a:pt x="23870" y="150999"/>
                  </a:lnTo>
                  <a:lnTo>
                    <a:pt x="32341" y="156390"/>
                  </a:lnTo>
                  <a:lnTo>
                    <a:pt x="42117" y="160197"/>
                  </a:lnTo>
                  <a:lnTo>
                    <a:pt x="52588" y="162393"/>
                  </a:lnTo>
                  <a:lnTo>
                    <a:pt x="63331" y="163131"/>
                  </a:lnTo>
                  <a:lnTo>
                    <a:pt x="74136" y="162680"/>
                  </a:lnTo>
                  <a:lnTo>
                    <a:pt x="84916" y="161323"/>
                  </a:lnTo>
                  <a:lnTo>
                    <a:pt x="95636" y="159305"/>
                  </a:lnTo>
                  <a:lnTo>
                    <a:pt x="106036" y="156778"/>
                  </a:lnTo>
                  <a:lnTo>
                    <a:pt x="116737" y="153459"/>
                  </a:lnTo>
                  <a:lnTo>
                    <a:pt x="129798" y="147944"/>
                  </a:lnTo>
                  <a:lnTo>
                    <a:pt x="148788" y="1378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18435" y="379025"/>
              <a:ext cx="113610" cy="133935"/>
            </a:xfrm>
            <a:custGeom>
              <a:avLst/>
              <a:gdLst/>
              <a:ahLst/>
              <a:cxnLst/>
              <a:rect l="0" t="0" r="0" b="0"/>
              <a:pathLst>
                <a:path w="113610" h="133935">
                  <a:moveTo>
                    <a:pt x="76901" y="21057"/>
                  </a:moveTo>
                  <a:lnTo>
                    <a:pt x="70967" y="15391"/>
                  </a:lnTo>
                  <a:lnTo>
                    <a:pt x="64762" y="11747"/>
                  </a:lnTo>
                  <a:lnTo>
                    <a:pt x="57666" y="9842"/>
                  </a:lnTo>
                  <a:lnTo>
                    <a:pt x="49726" y="9514"/>
                  </a:lnTo>
                  <a:lnTo>
                    <a:pt x="41080" y="10781"/>
                  </a:lnTo>
                  <a:lnTo>
                    <a:pt x="31899" y="13515"/>
                  </a:lnTo>
                  <a:lnTo>
                    <a:pt x="22818" y="17781"/>
                  </a:lnTo>
                  <a:lnTo>
                    <a:pt x="14873" y="23913"/>
                  </a:lnTo>
                  <a:lnTo>
                    <a:pt x="8544" y="31920"/>
                  </a:lnTo>
                  <a:lnTo>
                    <a:pt x="3960" y="41379"/>
                  </a:lnTo>
                  <a:lnTo>
                    <a:pt x="1169" y="51636"/>
                  </a:lnTo>
                  <a:lnTo>
                    <a:pt x="0" y="62235"/>
                  </a:lnTo>
                  <a:lnTo>
                    <a:pt x="315" y="72943"/>
                  </a:lnTo>
                  <a:lnTo>
                    <a:pt x="2104" y="83658"/>
                  </a:lnTo>
                  <a:lnTo>
                    <a:pt x="5232" y="94335"/>
                  </a:lnTo>
                  <a:lnTo>
                    <a:pt x="9617" y="104640"/>
                  </a:lnTo>
                  <a:lnTo>
                    <a:pt x="15308" y="113961"/>
                  </a:lnTo>
                  <a:lnTo>
                    <a:pt x="22211" y="122032"/>
                  </a:lnTo>
                  <a:lnTo>
                    <a:pt x="30116" y="128436"/>
                  </a:lnTo>
                  <a:lnTo>
                    <a:pt x="38793" y="132456"/>
                  </a:lnTo>
                  <a:lnTo>
                    <a:pt x="48031" y="133934"/>
                  </a:lnTo>
                  <a:lnTo>
                    <a:pt x="57505" y="133163"/>
                  </a:lnTo>
                  <a:lnTo>
                    <a:pt x="66785" y="130603"/>
                  </a:lnTo>
                  <a:lnTo>
                    <a:pt x="75649" y="126697"/>
                  </a:lnTo>
                  <a:lnTo>
                    <a:pt x="83905" y="121655"/>
                  </a:lnTo>
                  <a:lnTo>
                    <a:pt x="91305" y="115457"/>
                  </a:lnTo>
                  <a:lnTo>
                    <a:pt x="97795" y="108177"/>
                  </a:lnTo>
                  <a:lnTo>
                    <a:pt x="103325" y="99833"/>
                  </a:lnTo>
                  <a:lnTo>
                    <a:pt x="107749" y="90322"/>
                  </a:lnTo>
                  <a:lnTo>
                    <a:pt x="111088" y="79707"/>
                  </a:lnTo>
                  <a:lnTo>
                    <a:pt x="113179" y="68493"/>
                  </a:lnTo>
                  <a:lnTo>
                    <a:pt x="113609" y="57506"/>
                  </a:lnTo>
                  <a:lnTo>
                    <a:pt x="112300" y="47199"/>
                  </a:lnTo>
                  <a:lnTo>
                    <a:pt x="109303" y="37823"/>
                  </a:lnTo>
                  <a:lnTo>
                    <a:pt x="104625" y="29598"/>
                  </a:lnTo>
                  <a:lnTo>
                    <a:pt x="98455" y="22516"/>
                  </a:lnTo>
                  <a:lnTo>
                    <a:pt x="91538" y="16557"/>
                  </a:lnTo>
                  <a:lnTo>
                    <a:pt x="84404" y="11198"/>
                  </a:lnTo>
                  <a:lnTo>
                    <a:pt x="76428" y="5966"/>
                  </a:lnTo>
                  <a:lnTo>
                    <a:pt x="663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58389" y="389554"/>
              <a:ext cx="120878" cy="140584"/>
            </a:xfrm>
            <a:custGeom>
              <a:avLst/>
              <a:gdLst/>
              <a:ahLst/>
              <a:cxnLst/>
              <a:rect l="0" t="0" r="0" b="0"/>
              <a:pathLst>
                <a:path w="120878" h="140584">
                  <a:moveTo>
                    <a:pt x="73818" y="21057"/>
                  </a:moveTo>
                  <a:lnTo>
                    <a:pt x="62150" y="21191"/>
                  </a:lnTo>
                  <a:lnTo>
                    <a:pt x="51661" y="22471"/>
                  </a:lnTo>
                  <a:lnTo>
                    <a:pt x="41368" y="25069"/>
                  </a:lnTo>
                  <a:lnTo>
                    <a:pt x="31412" y="28961"/>
                  </a:lnTo>
                  <a:lnTo>
                    <a:pt x="22366" y="34243"/>
                  </a:lnTo>
                  <a:lnTo>
                    <a:pt x="14492" y="40829"/>
                  </a:lnTo>
                  <a:lnTo>
                    <a:pt x="8060" y="48502"/>
                  </a:lnTo>
                  <a:lnTo>
                    <a:pt x="3492" y="57012"/>
                  </a:lnTo>
                  <a:lnTo>
                    <a:pt x="835" y="66139"/>
                  </a:lnTo>
                  <a:lnTo>
                    <a:pt x="0" y="75705"/>
                  </a:lnTo>
                  <a:lnTo>
                    <a:pt x="945" y="85579"/>
                  </a:lnTo>
                  <a:lnTo>
                    <a:pt x="3470" y="95654"/>
                  </a:lnTo>
                  <a:lnTo>
                    <a:pt x="7433" y="105538"/>
                  </a:lnTo>
                  <a:lnTo>
                    <a:pt x="12834" y="114569"/>
                  </a:lnTo>
                  <a:lnTo>
                    <a:pt x="19542" y="122451"/>
                  </a:lnTo>
                  <a:lnTo>
                    <a:pt x="27486" y="129066"/>
                  </a:lnTo>
                  <a:lnTo>
                    <a:pt x="36720" y="134292"/>
                  </a:lnTo>
                  <a:lnTo>
                    <a:pt x="47146" y="138202"/>
                  </a:lnTo>
                  <a:lnTo>
                    <a:pt x="58231" y="140523"/>
                  </a:lnTo>
                  <a:lnTo>
                    <a:pt x="69132" y="140583"/>
                  </a:lnTo>
                  <a:lnTo>
                    <a:pt x="79380" y="138215"/>
                  </a:lnTo>
                  <a:lnTo>
                    <a:pt x="88717" y="133694"/>
                  </a:lnTo>
                  <a:lnTo>
                    <a:pt x="96916" y="127455"/>
                  </a:lnTo>
                  <a:lnTo>
                    <a:pt x="103980" y="119923"/>
                  </a:lnTo>
                  <a:lnTo>
                    <a:pt x="109910" y="111292"/>
                  </a:lnTo>
                  <a:lnTo>
                    <a:pt x="114611" y="101530"/>
                  </a:lnTo>
                  <a:lnTo>
                    <a:pt x="118140" y="90713"/>
                  </a:lnTo>
                  <a:lnTo>
                    <a:pt x="120359" y="79180"/>
                  </a:lnTo>
                  <a:lnTo>
                    <a:pt x="120877" y="67440"/>
                  </a:lnTo>
                  <a:lnTo>
                    <a:pt x="119626" y="55806"/>
                  </a:lnTo>
                  <a:lnTo>
                    <a:pt x="116668" y="44553"/>
                  </a:lnTo>
                  <a:lnTo>
                    <a:pt x="112016" y="33997"/>
                  </a:lnTo>
                  <a:lnTo>
                    <a:pt x="105855" y="24245"/>
                  </a:lnTo>
                  <a:lnTo>
                    <a:pt x="98547" y="15714"/>
                  </a:lnTo>
                  <a:lnTo>
                    <a:pt x="89618" y="8490"/>
                  </a:lnTo>
                  <a:lnTo>
                    <a:pt x="76053" y="3054"/>
                  </a:lnTo>
                  <a:lnTo>
                    <a:pt x="527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116435" y="365570"/>
              <a:ext cx="105286" cy="128043"/>
            </a:xfrm>
            <a:custGeom>
              <a:avLst/>
              <a:gdLst/>
              <a:ahLst/>
              <a:cxnLst/>
              <a:rect l="0" t="0" r="0" b="0"/>
              <a:pathLst>
                <a:path w="105286" h="128043">
                  <a:moveTo>
                    <a:pt x="0" y="87155"/>
                  </a:moveTo>
                  <a:lnTo>
                    <a:pt x="5867" y="98823"/>
                  </a:lnTo>
                  <a:lnTo>
                    <a:pt x="11432" y="109312"/>
                  </a:lnTo>
                  <a:lnTo>
                    <a:pt x="17212" y="119535"/>
                  </a:lnTo>
                  <a:lnTo>
                    <a:pt x="22589" y="126905"/>
                  </a:lnTo>
                  <a:lnTo>
                    <a:pt x="26147" y="128042"/>
                  </a:lnTo>
                  <a:lnTo>
                    <a:pt x="27353" y="124055"/>
                  </a:lnTo>
                  <a:lnTo>
                    <a:pt x="26772" y="116769"/>
                  </a:lnTo>
                  <a:lnTo>
                    <a:pt x="25054" y="107688"/>
                  </a:lnTo>
                  <a:lnTo>
                    <a:pt x="22648" y="97735"/>
                  </a:lnTo>
                  <a:lnTo>
                    <a:pt x="19826" y="87389"/>
                  </a:lnTo>
                  <a:lnTo>
                    <a:pt x="16750" y="76882"/>
                  </a:lnTo>
                  <a:lnTo>
                    <a:pt x="13532" y="66317"/>
                  </a:lnTo>
                  <a:lnTo>
                    <a:pt x="10720" y="55739"/>
                  </a:lnTo>
                  <a:lnTo>
                    <a:pt x="9272" y="45166"/>
                  </a:lnTo>
                  <a:lnTo>
                    <a:pt x="9608" y="34615"/>
                  </a:lnTo>
                  <a:lnTo>
                    <a:pt x="11970" y="24578"/>
                  </a:lnTo>
                  <a:lnTo>
                    <a:pt x="16680" y="15976"/>
                  </a:lnTo>
                  <a:lnTo>
                    <a:pt x="23662" y="9198"/>
                  </a:lnTo>
                  <a:lnTo>
                    <a:pt x="32400" y="4309"/>
                  </a:lnTo>
                  <a:lnTo>
                    <a:pt x="42159" y="1312"/>
                  </a:lnTo>
                  <a:lnTo>
                    <a:pt x="52407" y="0"/>
                  </a:lnTo>
                  <a:lnTo>
                    <a:pt x="62603" y="84"/>
                  </a:lnTo>
                  <a:lnTo>
                    <a:pt x="73203" y="1399"/>
                  </a:lnTo>
                  <a:lnTo>
                    <a:pt x="86246" y="5175"/>
                  </a:lnTo>
                  <a:lnTo>
                    <a:pt x="105285" y="13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68683" y="201246"/>
              <a:ext cx="132022" cy="324734"/>
            </a:xfrm>
            <a:custGeom>
              <a:avLst/>
              <a:gdLst/>
              <a:ahLst/>
              <a:cxnLst/>
              <a:rect l="0" t="0" r="0" b="0"/>
              <a:pathLst>
                <a:path w="132022" h="324734">
                  <a:moveTo>
                    <a:pt x="79379" y="262007"/>
                  </a:moveTo>
                  <a:lnTo>
                    <a:pt x="79245" y="250339"/>
                  </a:lnTo>
                  <a:lnTo>
                    <a:pt x="77965" y="239851"/>
                  </a:lnTo>
                  <a:lnTo>
                    <a:pt x="75371" y="229553"/>
                  </a:lnTo>
                  <a:lnTo>
                    <a:pt x="71652" y="219425"/>
                  </a:lnTo>
                  <a:lnTo>
                    <a:pt x="67019" y="209729"/>
                  </a:lnTo>
                  <a:lnTo>
                    <a:pt x="61681" y="200607"/>
                  </a:lnTo>
                  <a:lnTo>
                    <a:pt x="55661" y="192523"/>
                  </a:lnTo>
                  <a:lnTo>
                    <a:pt x="48799" y="186306"/>
                  </a:lnTo>
                  <a:lnTo>
                    <a:pt x="41083" y="182251"/>
                  </a:lnTo>
                  <a:lnTo>
                    <a:pt x="32956" y="180497"/>
                  </a:lnTo>
                  <a:lnTo>
                    <a:pt x="25188" y="181282"/>
                  </a:lnTo>
                  <a:lnTo>
                    <a:pt x="18192" y="184482"/>
                  </a:lnTo>
                  <a:lnTo>
                    <a:pt x="12191" y="189866"/>
                  </a:lnTo>
                  <a:lnTo>
                    <a:pt x="7385" y="197283"/>
                  </a:lnTo>
                  <a:lnTo>
                    <a:pt x="3752" y="206452"/>
                  </a:lnTo>
                  <a:lnTo>
                    <a:pt x="1279" y="217011"/>
                  </a:lnTo>
                  <a:lnTo>
                    <a:pt x="52" y="228614"/>
                  </a:lnTo>
                  <a:lnTo>
                    <a:pt x="0" y="240966"/>
                  </a:lnTo>
                  <a:lnTo>
                    <a:pt x="929" y="253683"/>
                  </a:lnTo>
                  <a:lnTo>
                    <a:pt x="2614" y="266292"/>
                  </a:lnTo>
                  <a:lnTo>
                    <a:pt x="4865" y="278541"/>
                  </a:lnTo>
                  <a:lnTo>
                    <a:pt x="7849" y="290053"/>
                  </a:lnTo>
                  <a:lnTo>
                    <a:pt x="12062" y="300260"/>
                  </a:lnTo>
                  <a:lnTo>
                    <a:pt x="17677" y="308966"/>
                  </a:lnTo>
                  <a:lnTo>
                    <a:pt x="24567" y="315983"/>
                  </a:lnTo>
                  <a:lnTo>
                    <a:pt x="32487" y="320955"/>
                  </a:lnTo>
                  <a:lnTo>
                    <a:pt x="41182" y="323884"/>
                  </a:lnTo>
                  <a:lnTo>
                    <a:pt x="50274" y="324733"/>
                  </a:lnTo>
                  <a:lnTo>
                    <a:pt x="59289" y="323267"/>
                  </a:lnTo>
                  <a:lnTo>
                    <a:pt x="67973" y="319570"/>
                  </a:lnTo>
                  <a:lnTo>
                    <a:pt x="76106" y="313666"/>
                  </a:lnTo>
                  <a:lnTo>
                    <a:pt x="83422" y="305359"/>
                  </a:lnTo>
                  <a:lnTo>
                    <a:pt x="89862" y="294771"/>
                  </a:lnTo>
                  <a:lnTo>
                    <a:pt x="95527" y="282274"/>
                  </a:lnTo>
                  <a:lnTo>
                    <a:pt x="100574" y="268298"/>
                  </a:lnTo>
                  <a:lnTo>
                    <a:pt x="105154" y="253229"/>
                  </a:lnTo>
                  <a:lnTo>
                    <a:pt x="109232" y="237215"/>
                  </a:lnTo>
                  <a:lnTo>
                    <a:pt x="112600" y="220181"/>
                  </a:lnTo>
                  <a:lnTo>
                    <a:pt x="115195" y="202167"/>
                  </a:lnTo>
                  <a:lnTo>
                    <a:pt x="116939" y="183325"/>
                  </a:lnTo>
                  <a:lnTo>
                    <a:pt x="117659" y="163837"/>
                  </a:lnTo>
                  <a:lnTo>
                    <a:pt x="117369" y="143878"/>
                  </a:lnTo>
                  <a:lnTo>
                    <a:pt x="116378" y="123745"/>
                  </a:lnTo>
                  <a:lnTo>
                    <a:pt x="115181" y="103848"/>
                  </a:lnTo>
                  <a:lnTo>
                    <a:pt x="114081" y="84396"/>
                  </a:lnTo>
                  <a:lnTo>
                    <a:pt x="113022" y="65572"/>
                  </a:lnTo>
                  <a:lnTo>
                    <a:pt x="111706" y="47617"/>
                  </a:lnTo>
                  <a:lnTo>
                    <a:pt x="109963" y="30607"/>
                  </a:lnTo>
                  <a:lnTo>
                    <a:pt x="107600" y="15585"/>
                  </a:lnTo>
                  <a:lnTo>
                    <a:pt x="103616" y="4933"/>
                  </a:lnTo>
                  <a:lnTo>
                    <a:pt x="98049" y="0"/>
                  </a:lnTo>
                  <a:lnTo>
                    <a:pt x="92907" y="375"/>
                  </a:lnTo>
                  <a:lnTo>
                    <a:pt x="88891" y="4894"/>
                  </a:lnTo>
                  <a:lnTo>
                    <a:pt x="86126" y="12738"/>
                  </a:lnTo>
                  <a:lnTo>
                    <a:pt x="84696" y="23625"/>
                  </a:lnTo>
                  <a:lnTo>
                    <a:pt x="84501" y="37163"/>
                  </a:lnTo>
                  <a:lnTo>
                    <a:pt x="85165" y="52827"/>
                  </a:lnTo>
                  <a:lnTo>
                    <a:pt x="86140" y="70098"/>
                  </a:lnTo>
                  <a:lnTo>
                    <a:pt x="87092" y="88527"/>
                  </a:lnTo>
                  <a:lnTo>
                    <a:pt x="88050" y="107446"/>
                  </a:lnTo>
                  <a:lnTo>
                    <a:pt x="89300" y="125988"/>
                  </a:lnTo>
                  <a:lnTo>
                    <a:pt x="90993" y="143716"/>
                  </a:lnTo>
                  <a:lnTo>
                    <a:pt x="93131" y="160567"/>
                  </a:lnTo>
                  <a:lnTo>
                    <a:pt x="95645" y="176659"/>
                  </a:lnTo>
                  <a:lnTo>
                    <a:pt x="98451" y="192149"/>
                  </a:lnTo>
                  <a:lnTo>
                    <a:pt x="101472" y="207030"/>
                  </a:lnTo>
                  <a:lnTo>
                    <a:pt x="104645" y="221118"/>
                  </a:lnTo>
                  <a:lnTo>
                    <a:pt x="107926" y="234365"/>
                  </a:lnTo>
                  <a:lnTo>
                    <a:pt x="111322" y="246422"/>
                  </a:lnTo>
                  <a:lnTo>
                    <a:pt x="115327" y="257748"/>
                  </a:lnTo>
                  <a:lnTo>
                    <a:pt x="121410" y="269339"/>
                  </a:lnTo>
                  <a:lnTo>
                    <a:pt x="132021" y="283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53347" y="41061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61"/>
                  </a:lnTo>
                  <a:lnTo>
                    <a:pt x="3695" y="50265"/>
                  </a:lnTo>
                  <a:lnTo>
                    <a:pt x="5545" y="61609"/>
                  </a:lnTo>
                  <a:lnTo>
                    <a:pt x="7713" y="75217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53347" y="28426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48103" y="351978"/>
              <a:ext cx="126343" cy="153390"/>
            </a:xfrm>
            <a:custGeom>
              <a:avLst/>
              <a:gdLst/>
              <a:ahLst/>
              <a:cxnLst/>
              <a:rect l="0" t="0" r="0" b="0"/>
              <a:pathLst>
                <a:path w="126343" h="153390">
                  <a:moveTo>
                    <a:pt x="0" y="58633"/>
                  </a:moveTo>
                  <a:lnTo>
                    <a:pt x="3001" y="70368"/>
                  </a:lnTo>
                  <a:lnTo>
                    <a:pt x="6423" y="81497"/>
                  </a:lnTo>
                  <a:lnTo>
                    <a:pt x="10615" y="93091"/>
                  </a:lnTo>
                  <a:lnTo>
                    <a:pt x="15342" y="105079"/>
                  </a:lnTo>
                  <a:lnTo>
                    <a:pt x="20175" y="117091"/>
                  </a:lnTo>
                  <a:lnTo>
                    <a:pt x="24830" y="128822"/>
                  </a:lnTo>
                  <a:lnTo>
                    <a:pt x="28439" y="137704"/>
                  </a:lnTo>
                  <a:lnTo>
                    <a:pt x="29962" y="140628"/>
                  </a:lnTo>
                  <a:lnTo>
                    <a:pt x="29668" y="138650"/>
                  </a:lnTo>
                  <a:lnTo>
                    <a:pt x="28156" y="133466"/>
                  </a:lnTo>
                  <a:lnTo>
                    <a:pt x="25888" y="126291"/>
                  </a:lnTo>
                  <a:lnTo>
                    <a:pt x="23162" y="117883"/>
                  </a:lnTo>
                  <a:lnTo>
                    <a:pt x="20319" y="108542"/>
                  </a:lnTo>
                  <a:lnTo>
                    <a:pt x="17775" y="98245"/>
                  </a:lnTo>
                  <a:lnTo>
                    <a:pt x="15725" y="87035"/>
                  </a:lnTo>
                  <a:lnTo>
                    <a:pt x="14174" y="75056"/>
                  </a:lnTo>
                  <a:lnTo>
                    <a:pt x="13049" y="62477"/>
                  </a:lnTo>
                  <a:lnTo>
                    <a:pt x="12267" y="49469"/>
                  </a:lnTo>
                  <a:lnTo>
                    <a:pt x="12233" y="36648"/>
                  </a:lnTo>
                  <a:lnTo>
                    <a:pt x="13798" y="25032"/>
                  </a:lnTo>
                  <a:lnTo>
                    <a:pt x="17299" y="15090"/>
                  </a:lnTo>
                  <a:lnTo>
                    <a:pt x="22600" y="7265"/>
                  </a:lnTo>
                  <a:lnTo>
                    <a:pt x="29372" y="2208"/>
                  </a:lnTo>
                  <a:lnTo>
                    <a:pt x="37256" y="0"/>
                  </a:lnTo>
                  <a:lnTo>
                    <a:pt x="45785" y="432"/>
                  </a:lnTo>
                  <a:lnTo>
                    <a:pt x="54415" y="3290"/>
                  </a:lnTo>
                  <a:lnTo>
                    <a:pt x="62835" y="8209"/>
                  </a:lnTo>
                  <a:lnTo>
                    <a:pt x="70791" y="14914"/>
                  </a:lnTo>
                  <a:lnTo>
                    <a:pt x="77987" y="23299"/>
                  </a:lnTo>
                  <a:lnTo>
                    <a:pt x="84346" y="33153"/>
                  </a:lnTo>
                  <a:lnTo>
                    <a:pt x="89957" y="44020"/>
                  </a:lnTo>
                  <a:lnTo>
                    <a:pt x="94968" y="55306"/>
                  </a:lnTo>
                  <a:lnTo>
                    <a:pt x="99528" y="66636"/>
                  </a:lnTo>
                  <a:lnTo>
                    <a:pt x="103762" y="77852"/>
                  </a:lnTo>
                  <a:lnTo>
                    <a:pt x="107768" y="88917"/>
                  </a:lnTo>
                  <a:lnTo>
                    <a:pt x="111609" y="99833"/>
                  </a:lnTo>
                  <a:lnTo>
                    <a:pt x="115186" y="110365"/>
                  </a:lnTo>
                  <a:lnTo>
                    <a:pt x="118589" y="121170"/>
                  </a:lnTo>
                  <a:lnTo>
                    <a:pt x="122118" y="134317"/>
                  </a:lnTo>
                  <a:lnTo>
                    <a:pt x="126342" y="153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12514" y="347628"/>
              <a:ext cx="172502" cy="168269"/>
            </a:xfrm>
            <a:custGeom>
              <a:avLst/>
              <a:gdLst/>
              <a:ahLst/>
              <a:cxnLst/>
              <a:rect l="0" t="0" r="0" b="0"/>
              <a:pathLst>
                <a:path w="172502" h="168269">
                  <a:moveTo>
                    <a:pt x="77745" y="136682"/>
                  </a:moveTo>
                  <a:lnTo>
                    <a:pt x="80612" y="124947"/>
                  </a:lnTo>
                  <a:lnTo>
                    <a:pt x="82754" y="113818"/>
                  </a:lnTo>
                  <a:lnTo>
                    <a:pt x="84353" y="102225"/>
                  </a:lnTo>
                  <a:lnTo>
                    <a:pt x="85360" y="90236"/>
                  </a:lnTo>
                  <a:lnTo>
                    <a:pt x="85560" y="78225"/>
                  </a:lnTo>
                  <a:lnTo>
                    <a:pt x="84899" y="66422"/>
                  </a:lnTo>
                  <a:lnTo>
                    <a:pt x="83316" y="54895"/>
                  </a:lnTo>
                  <a:lnTo>
                    <a:pt x="80655" y="43627"/>
                  </a:lnTo>
                  <a:lnTo>
                    <a:pt x="76930" y="32581"/>
                  </a:lnTo>
                  <a:lnTo>
                    <a:pt x="71972" y="22199"/>
                  </a:lnTo>
                  <a:lnTo>
                    <a:pt x="65362" y="13358"/>
                  </a:lnTo>
                  <a:lnTo>
                    <a:pt x="57034" y="6427"/>
                  </a:lnTo>
                  <a:lnTo>
                    <a:pt x="47527" y="1774"/>
                  </a:lnTo>
                  <a:lnTo>
                    <a:pt x="37769" y="0"/>
                  </a:lnTo>
                  <a:lnTo>
                    <a:pt x="28330" y="1154"/>
                  </a:lnTo>
                  <a:lnTo>
                    <a:pt x="19726" y="5166"/>
                  </a:lnTo>
                  <a:lnTo>
                    <a:pt x="12559" y="12113"/>
                  </a:lnTo>
                  <a:lnTo>
                    <a:pt x="7010" y="21744"/>
                  </a:lnTo>
                  <a:lnTo>
                    <a:pt x="3082" y="33581"/>
                  </a:lnTo>
                  <a:lnTo>
                    <a:pt x="796" y="47104"/>
                  </a:lnTo>
                  <a:lnTo>
                    <a:pt x="0" y="61851"/>
                  </a:lnTo>
                  <a:lnTo>
                    <a:pt x="579" y="77139"/>
                  </a:lnTo>
                  <a:lnTo>
                    <a:pt x="2554" y="92088"/>
                  </a:lnTo>
                  <a:lnTo>
                    <a:pt x="5809" y="106230"/>
                  </a:lnTo>
                  <a:lnTo>
                    <a:pt x="10281" y="118841"/>
                  </a:lnTo>
                  <a:lnTo>
                    <a:pt x="16031" y="128803"/>
                  </a:lnTo>
                  <a:lnTo>
                    <a:pt x="22964" y="135749"/>
                  </a:lnTo>
                  <a:lnTo>
                    <a:pt x="30550" y="139633"/>
                  </a:lnTo>
                  <a:lnTo>
                    <a:pt x="37949" y="140369"/>
                  </a:lnTo>
                  <a:lnTo>
                    <a:pt x="44702" y="138238"/>
                  </a:lnTo>
                  <a:lnTo>
                    <a:pt x="50878" y="133761"/>
                  </a:lnTo>
                  <a:lnTo>
                    <a:pt x="56867" y="127494"/>
                  </a:lnTo>
                  <a:lnTo>
                    <a:pt x="62948" y="119953"/>
                  </a:lnTo>
                  <a:lnTo>
                    <a:pt x="69700" y="112727"/>
                  </a:lnTo>
                  <a:lnTo>
                    <a:pt x="76925" y="108397"/>
                  </a:lnTo>
                  <a:lnTo>
                    <a:pt x="83447" y="107926"/>
                  </a:lnTo>
                  <a:lnTo>
                    <a:pt x="89459" y="110748"/>
                  </a:lnTo>
                  <a:lnTo>
                    <a:pt x="95385" y="115992"/>
                  </a:lnTo>
                  <a:lnTo>
                    <a:pt x="101614" y="122767"/>
                  </a:lnTo>
                  <a:lnTo>
                    <a:pt x="108520" y="130233"/>
                  </a:lnTo>
                  <a:lnTo>
                    <a:pt x="116222" y="137876"/>
                  </a:lnTo>
                  <a:lnTo>
                    <a:pt x="124576" y="145172"/>
                  </a:lnTo>
                  <a:lnTo>
                    <a:pt x="134325" y="152172"/>
                  </a:lnTo>
                  <a:lnTo>
                    <a:pt x="148562" y="159482"/>
                  </a:lnTo>
                  <a:lnTo>
                    <a:pt x="172501" y="168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7130" y="168455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10"/>
                  </a:lnTo>
                  <a:lnTo>
                    <a:pt x="0" y="131484"/>
                  </a:lnTo>
                  <a:lnTo>
                    <a:pt x="0" y="146114"/>
                  </a:lnTo>
                  <a:lnTo>
                    <a:pt x="0" y="160564"/>
                  </a:lnTo>
                  <a:lnTo>
                    <a:pt x="4" y="174885"/>
                  </a:lnTo>
                  <a:lnTo>
                    <a:pt x="177" y="189116"/>
                  </a:lnTo>
                  <a:lnTo>
                    <a:pt x="825" y="203284"/>
                  </a:lnTo>
                  <a:lnTo>
                    <a:pt x="2074" y="217415"/>
                  </a:lnTo>
                  <a:lnTo>
                    <a:pt x="3727" y="231685"/>
                  </a:lnTo>
                  <a:lnTo>
                    <a:pt x="5375" y="246411"/>
                  </a:lnTo>
                  <a:lnTo>
                    <a:pt x="6782" y="261720"/>
                  </a:lnTo>
                  <a:lnTo>
                    <a:pt x="8048" y="277255"/>
                  </a:lnTo>
                  <a:lnTo>
                    <a:pt x="9504" y="292305"/>
                  </a:lnTo>
                  <a:lnTo>
                    <a:pt x="11331" y="306487"/>
                  </a:lnTo>
                  <a:lnTo>
                    <a:pt x="13398" y="319322"/>
                  </a:lnTo>
                  <a:lnTo>
                    <a:pt x="15549" y="331327"/>
                  </a:lnTo>
                  <a:lnTo>
                    <a:pt x="17975" y="343551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00788" y="242155"/>
              <a:ext cx="252684" cy="63172"/>
            </a:xfrm>
            <a:custGeom>
              <a:avLst/>
              <a:gdLst/>
              <a:ahLst/>
              <a:cxnLst/>
              <a:rect l="0" t="0" r="0" b="0"/>
              <a:pathLst>
                <a:path w="252684" h="63172">
                  <a:moveTo>
                    <a:pt x="252683" y="63171"/>
                  </a:moveTo>
                  <a:lnTo>
                    <a:pt x="243815" y="60170"/>
                  </a:lnTo>
                  <a:lnTo>
                    <a:pt x="234828" y="56748"/>
                  </a:lnTo>
                  <a:lnTo>
                    <a:pt x="224828" y="52556"/>
                  </a:lnTo>
                  <a:lnTo>
                    <a:pt x="213675" y="47829"/>
                  </a:lnTo>
                  <a:lnTo>
                    <a:pt x="201216" y="42996"/>
                  </a:lnTo>
                  <a:lnTo>
                    <a:pt x="187513" y="38319"/>
                  </a:lnTo>
                  <a:lnTo>
                    <a:pt x="173095" y="33882"/>
                  </a:lnTo>
                  <a:lnTo>
                    <a:pt x="158814" y="29681"/>
                  </a:lnTo>
                  <a:lnTo>
                    <a:pt x="145143" y="25672"/>
                  </a:lnTo>
                  <a:lnTo>
                    <a:pt x="132187" y="21812"/>
                  </a:lnTo>
                  <a:lnTo>
                    <a:pt x="119874" y="18060"/>
                  </a:lnTo>
                  <a:lnTo>
                    <a:pt x="108064" y="14388"/>
                  </a:lnTo>
                  <a:lnTo>
                    <a:pt x="96300" y="10938"/>
                  </a:lnTo>
                  <a:lnTo>
                    <a:pt x="83861" y="8001"/>
                  </a:lnTo>
                  <a:lnTo>
                    <a:pt x="70426" y="5693"/>
                  </a:lnTo>
                  <a:lnTo>
                    <a:pt x="56571" y="3971"/>
                  </a:lnTo>
                  <a:lnTo>
                    <a:pt x="42118" y="2546"/>
                  </a:lnTo>
                  <a:lnTo>
                    <a:pt x="24675" y="1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64000" y="37902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4" y="86262"/>
                  </a:lnTo>
                  <a:lnTo>
                    <a:pt x="3735" y="99229"/>
                  </a:lnTo>
                  <a:lnTo>
                    <a:pt x="5562" y="112817"/>
                  </a:lnTo>
                  <a:lnTo>
                    <a:pt x="7716" y="130452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85057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58757" y="364088"/>
              <a:ext cx="115814" cy="151809"/>
            </a:xfrm>
            <a:custGeom>
              <a:avLst/>
              <a:gdLst/>
              <a:ahLst/>
              <a:cxnLst/>
              <a:rect l="0" t="0" r="0" b="0"/>
              <a:pathLst>
                <a:path w="115814" h="151809">
                  <a:moveTo>
                    <a:pt x="0" y="35994"/>
                  </a:moveTo>
                  <a:lnTo>
                    <a:pt x="66" y="47662"/>
                  </a:lnTo>
                  <a:lnTo>
                    <a:pt x="706" y="58151"/>
                  </a:lnTo>
                  <a:lnTo>
                    <a:pt x="1999" y="68458"/>
                  </a:lnTo>
                  <a:lnTo>
                    <a:pt x="3685" y="78932"/>
                  </a:lnTo>
                  <a:lnTo>
                    <a:pt x="5353" y="89924"/>
                  </a:lnTo>
                  <a:lnTo>
                    <a:pt x="6747" y="101476"/>
                  </a:lnTo>
                  <a:lnTo>
                    <a:pt x="7125" y="110383"/>
                  </a:lnTo>
                  <a:lnTo>
                    <a:pt x="6105" y="112507"/>
                  </a:lnTo>
                  <a:lnTo>
                    <a:pt x="4700" y="108873"/>
                  </a:lnTo>
                  <a:lnTo>
                    <a:pt x="3436" y="101410"/>
                  </a:lnTo>
                  <a:lnTo>
                    <a:pt x="2609" y="91537"/>
                  </a:lnTo>
                  <a:lnTo>
                    <a:pt x="2516" y="80160"/>
                  </a:lnTo>
                  <a:lnTo>
                    <a:pt x="3245" y="67841"/>
                  </a:lnTo>
                  <a:lnTo>
                    <a:pt x="4873" y="55089"/>
                  </a:lnTo>
                  <a:lnTo>
                    <a:pt x="7562" y="42427"/>
                  </a:lnTo>
                  <a:lnTo>
                    <a:pt x="11302" y="30138"/>
                  </a:lnTo>
                  <a:lnTo>
                    <a:pt x="16100" y="18932"/>
                  </a:lnTo>
                  <a:lnTo>
                    <a:pt x="22069" y="9992"/>
                  </a:lnTo>
                  <a:lnTo>
                    <a:pt x="29154" y="3770"/>
                  </a:lnTo>
                  <a:lnTo>
                    <a:pt x="37012" y="390"/>
                  </a:lnTo>
                  <a:lnTo>
                    <a:pt x="45125" y="0"/>
                  </a:lnTo>
                  <a:lnTo>
                    <a:pt x="53171" y="2371"/>
                  </a:lnTo>
                  <a:lnTo>
                    <a:pt x="61028" y="7181"/>
                  </a:lnTo>
                  <a:lnTo>
                    <a:pt x="68685" y="14204"/>
                  </a:lnTo>
                  <a:lnTo>
                    <a:pt x="76163" y="23105"/>
                  </a:lnTo>
                  <a:lnTo>
                    <a:pt x="83338" y="33483"/>
                  </a:lnTo>
                  <a:lnTo>
                    <a:pt x="89937" y="44963"/>
                  </a:lnTo>
                  <a:lnTo>
                    <a:pt x="95855" y="57238"/>
                  </a:lnTo>
                  <a:lnTo>
                    <a:pt x="100982" y="70072"/>
                  </a:lnTo>
                  <a:lnTo>
                    <a:pt x="105129" y="83293"/>
                  </a:lnTo>
                  <a:lnTo>
                    <a:pt x="108287" y="96761"/>
                  </a:lnTo>
                  <a:lnTo>
                    <a:pt x="110600" y="109785"/>
                  </a:lnTo>
                  <a:lnTo>
                    <a:pt x="112494" y="122394"/>
                  </a:lnTo>
                  <a:lnTo>
                    <a:pt x="114136" y="135695"/>
                  </a:lnTo>
                  <a:lnTo>
                    <a:pt x="115813" y="151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53513" y="386465"/>
              <a:ext cx="187988" cy="413701"/>
            </a:xfrm>
            <a:custGeom>
              <a:avLst/>
              <a:gdLst/>
              <a:ahLst/>
              <a:cxnLst/>
              <a:rect l="0" t="0" r="0" b="0"/>
              <a:pathLst>
                <a:path w="187988" h="413701">
                  <a:moveTo>
                    <a:pt x="126342" y="129431"/>
                  </a:moveTo>
                  <a:lnTo>
                    <a:pt x="132142" y="123429"/>
                  </a:lnTo>
                  <a:lnTo>
                    <a:pt x="137066" y="116584"/>
                  </a:lnTo>
                  <a:lnTo>
                    <a:pt x="141565" y="108188"/>
                  </a:lnTo>
                  <a:lnTo>
                    <a:pt x="145613" y="98215"/>
                  </a:lnTo>
                  <a:lnTo>
                    <a:pt x="148977" y="86604"/>
                  </a:lnTo>
                  <a:lnTo>
                    <a:pt x="151576" y="73498"/>
                  </a:lnTo>
                  <a:lnTo>
                    <a:pt x="153157" y="59495"/>
                  </a:lnTo>
                  <a:lnTo>
                    <a:pt x="153240" y="45498"/>
                  </a:lnTo>
                  <a:lnTo>
                    <a:pt x="151690" y="32039"/>
                  </a:lnTo>
                  <a:lnTo>
                    <a:pt x="148361" y="19906"/>
                  </a:lnTo>
                  <a:lnTo>
                    <a:pt x="142928" y="10274"/>
                  </a:lnTo>
                  <a:lnTo>
                    <a:pt x="135429" y="3558"/>
                  </a:lnTo>
                  <a:lnTo>
                    <a:pt x="126496" y="0"/>
                  </a:lnTo>
                  <a:lnTo>
                    <a:pt x="117131" y="16"/>
                  </a:lnTo>
                  <a:lnTo>
                    <a:pt x="107957" y="3466"/>
                  </a:lnTo>
                  <a:lnTo>
                    <a:pt x="99360" y="9642"/>
                  </a:lnTo>
                  <a:lnTo>
                    <a:pt x="91667" y="17589"/>
                  </a:lnTo>
                  <a:lnTo>
                    <a:pt x="84952" y="26593"/>
                  </a:lnTo>
                  <a:lnTo>
                    <a:pt x="79426" y="36376"/>
                  </a:lnTo>
                  <a:lnTo>
                    <a:pt x="75529" y="46994"/>
                  </a:lnTo>
                  <a:lnTo>
                    <a:pt x="73354" y="58419"/>
                  </a:lnTo>
                  <a:lnTo>
                    <a:pt x="72857" y="70209"/>
                  </a:lnTo>
                  <a:lnTo>
                    <a:pt x="74035" y="81598"/>
                  </a:lnTo>
                  <a:lnTo>
                    <a:pt x="76720" y="92182"/>
                  </a:lnTo>
                  <a:lnTo>
                    <a:pt x="80791" y="101746"/>
                  </a:lnTo>
                  <a:lnTo>
                    <a:pt x="86265" y="110100"/>
                  </a:lnTo>
                  <a:lnTo>
                    <a:pt x="93014" y="117259"/>
                  </a:lnTo>
                  <a:lnTo>
                    <a:pt x="100645" y="122913"/>
                  </a:lnTo>
                  <a:lnTo>
                    <a:pt x="108605" y="126364"/>
                  </a:lnTo>
                  <a:lnTo>
                    <a:pt x="116544" y="127422"/>
                  </a:lnTo>
                  <a:lnTo>
                    <a:pt x="124161" y="126185"/>
                  </a:lnTo>
                  <a:lnTo>
                    <a:pt x="131123" y="122771"/>
                  </a:lnTo>
                  <a:lnTo>
                    <a:pt x="137321" y="117476"/>
                  </a:lnTo>
                  <a:lnTo>
                    <a:pt x="142822" y="110686"/>
                  </a:lnTo>
                  <a:lnTo>
                    <a:pt x="147760" y="102775"/>
                  </a:lnTo>
                  <a:lnTo>
                    <a:pt x="152277" y="94125"/>
                  </a:lnTo>
                  <a:lnTo>
                    <a:pt x="156711" y="87524"/>
                  </a:lnTo>
                  <a:lnTo>
                    <a:pt x="160971" y="86434"/>
                  </a:lnTo>
                  <a:lnTo>
                    <a:pt x="164514" y="90192"/>
                  </a:lnTo>
                  <a:lnTo>
                    <a:pt x="167588" y="97374"/>
                  </a:lnTo>
                  <a:lnTo>
                    <a:pt x="170525" y="106860"/>
                  </a:lnTo>
                  <a:lnTo>
                    <a:pt x="173500" y="117877"/>
                  </a:lnTo>
                  <a:lnTo>
                    <a:pt x="176572" y="129909"/>
                  </a:lnTo>
                  <a:lnTo>
                    <a:pt x="179579" y="142614"/>
                  </a:lnTo>
                  <a:lnTo>
                    <a:pt x="182201" y="155765"/>
                  </a:lnTo>
                  <a:lnTo>
                    <a:pt x="184290" y="169213"/>
                  </a:lnTo>
                  <a:lnTo>
                    <a:pt x="185856" y="182858"/>
                  </a:lnTo>
                  <a:lnTo>
                    <a:pt x="186988" y="196634"/>
                  </a:lnTo>
                  <a:lnTo>
                    <a:pt x="187778" y="210489"/>
                  </a:lnTo>
                  <a:lnTo>
                    <a:pt x="187987" y="224065"/>
                  </a:lnTo>
                  <a:lnTo>
                    <a:pt x="187070" y="236729"/>
                  </a:lnTo>
                  <a:lnTo>
                    <a:pt x="184818" y="248204"/>
                  </a:lnTo>
                  <a:lnTo>
                    <a:pt x="181169" y="258384"/>
                  </a:lnTo>
                  <a:lnTo>
                    <a:pt x="176046" y="267157"/>
                  </a:lnTo>
                  <a:lnTo>
                    <a:pt x="169559" y="274619"/>
                  </a:lnTo>
                  <a:lnTo>
                    <a:pt x="161950" y="281158"/>
                  </a:lnTo>
                  <a:lnTo>
                    <a:pt x="153480" y="287332"/>
                  </a:lnTo>
                  <a:lnTo>
                    <a:pt x="144380" y="293494"/>
                  </a:lnTo>
                  <a:lnTo>
                    <a:pt x="134831" y="299790"/>
                  </a:lnTo>
                  <a:lnTo>
                    <a:pt x="124969" y="306250"/>
                  </a:lnTo>
                  <a:lnTo>
                    <a:pt x="114896" y="312858"/>
                  </a:lnTo>
                  <a:lnTo>
                    <a:pt x="104844" y="319584"/>
                  </a:lnTo>
                  <a:lnTo>
                    <a:pt x="95168" y="326399"/>
                  </a:lnTo>
                  <a:lnTo>
                    <a:pt x="86030" y="333277"/>
                  </a:lnTo>
                  <a:lnTo>
                    <a:pt x="77419" y="340200"/>
                  </a:lnTo>
                  <a:lnTo>
                    <a:pt x="69249" y="347154"/>
                  </a:lnTo>
                  <a:lnTo>
                    <a:pt x="61417" y="354129"/>
                  </a:lnTo>
                  <a:lnTo>
                    <a:pt x="53834" y="361118"/>
                  </a:lnTo>
                  <a:lnTo>
                    <a:pt x="46428" y="368117"/>
                  </a:lnTo>
                  <a:lnTo>
                    <a:pt x="39150" y="375118"/>
                  </a:lnTo>
                  <a:lnTo>
                    <a:pt x="32073" y="382009"/>
                  </a:lnTo>
                  <a:lnTo>
                    <a:pt x="24582" y="389353"/>
                  </a:lnTo>
                  <a:lnTo>
                    <a:pt x="14900" y="398914"/>
                  </a:lnTo>
                  <a:lnTo>
                    <a:pt x="0" y="41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57433" y="304169"/>
              <a:ext cx="122506" cy="182960"/>
            </a:xfrm>
            <a:custGeom>
              <a:avLst/>
              <a:gdLst/>
              <a:ahLst/>
              <a:cxnLst/>
              <a:rect l="0" t="0" r="0" b="0"/>
              <a:pathLst>
                <a:path w="122506" h="182960">
                  <a:moveTo>
                    <a:pt x="122505" y="32742"/>
                  </a:moveTo>
                  <a:lnTo>
                    <a:pt x="116570" y="24075"/>
                  </a:lnTo>
                  <a:lnTo>
                    <a:pt x="110365" y="17009"/>
                  </a:lnTo>
                  <a:lnTo>
                    <a:pt x="103269" y="10912"/>
                  </a:lnTo>
                  <a:lnTo>
                    <a:pt x="95329" y="5857"/>
                  </a:lnTo>
                  <a:lnTo>
                    <a:pt x="86683" y="2291"/>
                  </a:lnTo>
                  <a:lnTo>
                    <a:pt x="77493" y="343"/>
                  </a:lnTo>
                  <a:lnTo>
                    <a:pt x="68066" y="0"/>
                  </a:lnTo>
                  <a:lnTo>
                    <a:pt x="58825" y="1282"/>
                  </a:lnTo>
                  <a:lnTo>
                    <a:pt x="49990" y="4036"/>
                  </a:lnTo>
                  <a:lnTo>
                    <a:pt x="41754" y="8155"/>
                  </a:lnTo>
                  <a:lnTo>
                    <a:pt x="34370" y="13660"/>
                  </a:lnTo>
                  <a:lnTo>
                    <a:pt x="27885" y="20434"/>
                  </a:lnTo>
                  <a:lnTo>
                    <a:pt x="22190" y="28252"/>
                  </a:lnTo>
                  <a:lnTo>
                    <a:pt x="17122" y="36870"/>
                  </a:lnTo>
                  <a:lnTo>
                    <a:pt x="12529" y="46077"/>
                  </a:lnTo>
                  <a:lnTo>
                    <a:pt x="8441" y="55869"/>
                  </a:lnTo>
                  <a:lnTo>
                    <a:pt x="5068" y="66427"/>
                  </a:lnTo>
                  <a:lnTo>
                    <a:pt x="2469" y="77786"/>
                  </a:lnTo>
                  <a:lnTo>
                    <a:pt x="722" y="89685"/>
                  </a:lnTo>
                  <a:lnTo>
                    <a:pt x="0" y="101672"/>
                  </a:lnTo>
                  <a:lnTo>
                    <a:pt x="293" y="113476"/>
                  </a:lnTo>
                  <a:lnTo>
                    <a:pt x="1457" y="125013"/>
                  </a:lnTo>
                  <a:lnTo>
                    <a:pt x="3301" y="136292"/>
                  </a:lnTo>
                  <a:lnTo>
                    <a:pt x="5663" y="147347"/>
                  </a:lnTo>
                  <a:lnTo>
                    <a:pt x="8893" y="157737"/>
                  </a:lnTo>
                  <a:lnTo>
                    <a:pt x="13803" y="166583"/>
                  </a:lnTo>
                  <a:lnTo>
                    <a:pt x="20698" y="173527"/>
                  </a:lnTo>
                  <a:lnTo>
                    <a:pt x="29263" y="178528"/>
                  </a:lnTo>
                  <a:lnTo>
                    <a:pt x="38846" y="181601"/>
                  </a:lnTo>
                  <a:lnTo>
                    <a:pt x="48958" y="182959"/>
                  </a:lnTo>
                  <a:lnTo>
                    <a:pt x="59322" y="182772"/>
                  </a:lnTo>
                  <a:lnTo>
                    <a:pt x="69797" y="181067"/>
                  </a:lnTo>
                  <a:lnTo>
                    <a:pt x="80306" y="178010"/>
                  </a:lnTo>
                  <a:lnTo>
                    <a:pt x="90362" y="174163"/>
                  </a:lnTo>
                  <a:lnTo>
                    <a:pt x="100052" y="170028"/>
                  </a:lnTo>
                  <a:lnTo>
                    <a:pt x="110224" y="165246"/>
                  </a:lnTo>
                  <a:lnTo>
                    <a:pt x="122505" y="159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38486" y="335896"/>
              <a:ext cx="115325" cy="149607"/>
            </a:xfrm>
            <a:custGeom>
              <a:avLst/>
              <a:gdLst/>
              <a:ahLst/>
              <a:cxnLst/>
              <a:rect l="0" t="0" r="0" b="0"/>
              <a:pathLst>
                <a:path w="115325" h="149607">
                  <a:moveTo>
                    <a:pt x="88850" y="11544"/>
                  </a:moveTo>
                  <a:lnTo>
                    <a:pt x="82916" y="5877"/>
                  </a:lnTo>
                  <a:lnTo>
                    <a:pt x="76712" y="2234"/>
                  </a:lnTo>
                  <a:lnTo>
                    <a:pt x="69616" y="329"/>
                  </a:lnTo>
                  <a:lnTo>
                    <a:pt x="61675" y="0"/>
                  </a:lnTo>
                  <a:lnTo>
                    <a:pt x="53028" y="1268"/>
                  </a:lnTo>
                  <a:lnTo>
                    <a:pt x="43843" y="4002"/>
                  </a:lnTo>
                  <a:lnTo>
                    <a:pt x="34589" y="8268"/>
                  </a:lnTo>
                  <a:lnTo>
                    <a:pt x="25996" y="14400"/>
                  </a:lnTo>
                  <a:lnTo>
                    <a:pt x="18414" y="22411"/>
                  </a:lnTo>
                  <a:lnTo>
                    <a:pt x="12005" y="32042"/>
                  </a:lnTo>
                  <a:lnTo>
                    <a:pt x="6917" y="42948"/>
                  </a:lnTo>
                  <a:lnTo>
                    <a:pt x="3097" y="54792"/>
                  </a:lnTo>
                  <a:lnTo>
                    <a:pt x="666" y="66980"/>
                  </a:lnTo>
                  <a:lnTo>
                    <a:pt x="0" y="78694"/>
                  </a:lnTo>
                  <a:lnTo>
                    <a:pt x="1141" y="89535"/>
                  </a:lnTo>
                  <a:lnTo>
                    <a:pt x="3856" y="99625"/>
                  </a:lnTo>
                  <a:lnTo>
                    <a:pt x="7811" y="109402"/>
                  </a:lnTo>
                  <a:lnTo>
                    <a:pt x="12701" y="119156"/>
                  </a:lnTo>
                  <a:lnTo>
                    <a:pt x="18591" y="128522"/>
                  </a:lnTo>
                  <a:lnTo>
                    <a:pt x="25901" y="136608"/>
                  </a:lnTo>
                  <a:lnTo>
                    <a:pt x="34740" y="143001"/>
                  </a:lnTo>
                  <a:lnTo>
                    <a:pt x="44777" y="147446"/>
                  </a:lnTo>
                  <a:lnTo>
                    <a:pt x="55431" y="149606"/>
                  </a:lnTo>
                  <a:lnTo>
                    <a:pt x="66291" y="149525"/>
                  </a:lnTo>
                  <a:lnTo>
                    <a:pt x="76836" y="147216"/>
                  </a:lnTo>
                  <a:lnTo>
                    <a:pt x="86378" y="142483"/>
                  </a:lnTo>
                  <a:lnTo>
                    <a:pt x="94636" y="135452"/>
                  </a:lnTo>
                  <a:lnTo>
                    <a:pt x="101518" y="126496"/>
                  </a:lnTo>
                  <a:lnTo>
                    <a:pt x="106932" y="116053"/>
                  </a:lnTo>
                  <a:lnTo>
                    <a:pt x="110979" y="104518"/>
                  </a:lnTo>
                  <a:lnTo>
                    <a:pt x="113733" y="92369"/>
                  </a:lnTo>
                  <a:lnTo>
                    <a:pt x="115149" y="80149"/>
                  </a:lnTo>
                  <a:lnTo>
                    <a:pt x="115324" y="68160"/>
                  </a:lnTo>
                  <a:lnTo>
                    <a:pt x="114308" y="56655"/>
                  </a:lnTo>
                  <a:lnTo>
                    <a:pt x="112032" y="45920"/>
                  </a:lnTo>
                  <a:lnTo>
                    <a:pt x="108580" y="36041"/>
                  </a:lnTo>
                  <a:lnTo>
                    <a:pt x="104266" y="27225"/>
                  </a:lnTo>
                  <a:lnTo>
                    <a:pt x="99021" y="19033"/>
                  </a:lnTo>
                  <a:lnTo>
                    <a:pt x="91270" y="10744"/>
                  </a:lnTo>
                  <a:lnTo>
                    <a:pt x="78322" y="1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79979" y="340701"/>
              <a:ext cx="105286" cy="154677"/>
            </a:xfrm>
            <a:custGeom>
              <a:avLst/>
              <a:gdLst/>
              <a:ahLst/>
              <a:cxnLst/>
              <a:rect l="0" t="0" r="0" b="0"/>
              <a:pathLst>
                <a:path w="105286" h="154677">
                  <a:moveTo>
                    <a:pt x="0" y="38324"/>
                  </a:moveTo>
                  <a:lnTo>
                    <a:pt x="5801" y="49992"/>
                  </a:lnTo>
                  <a:lnTo>
                    <a:pt x="10725" y="60481"/>
                  </a:lnTo>
                  <a:lnTo>
                    <a:pt x="15228" y="70788"/>
                  </a:lnTo>
                  <a:lnTo>
                    <a:pt x="19448" y="81262"/>
                  </a:lnTo>
                  <a:lnTo>
                    <a:pt x="23462" y="92254"/>
                  </a:lnTo>
                  <a:lnTo>
                    <a:pt x="27319" y="103897"/>
                  </a:lnTo>
                  <a:lnTo>
                    <a:pt x="30899" y="116150"/>
                  </a:lnTo>
                  <a:lnTo>
                    <a:pt x="33926" y="128905"/>
                  </a:lnTo>
                  <a:lnTo>
                    <a:pt x="36266" y="141946"/>
                  </a:lnTo>
                  <a:lnTo>
                    <a:pt x="36968" y="151845"/>
                  </a:lnTo>
                  <a:lnTo>
                    <a:pt x="35444" y="154676"/>
                  </a:lnTo>
                  <a:lnTo>
                    <a:pt x="32963" y="152162"/>
                  </a:lnTo>
                  <a:lnTo>
                    <a:pt x="30112" y="146241"/>
                  </a:lnTo>
                  <a:lnTo>
                    <a:pt x="27058" y="137947"/>
                  </a:lnTo>
                  <a:lnTo>
                    <a:pt x="23872" y="127927"/>
                  </a:lnTo>
                  <a:lnTo>
                    <a:pt x="20758" y="116500"/>
                  </a:lnTo>
                  <a:lnTo>
                    <a:pt x="18050" y="103721"/>
                  </a:lnTo>
                  <a:lnTo>
                    <a:pt x="15904" y="89736"/>
                  </a:lnTo>
                  <a:lnTo>
                    <a:pt x="14464" y="75096"/>
                  </a:lnTo>
                  <a:lnTo>
                    <a:pt x="13947" y="60650"/>
                  </a:lnTo>
                  <a:lnTo>
                    <a:pt x="14389" y="46869"/>
                  </a:lnTo>
                  <a:lnTo>
                    <a:pt x="15990" y="34175"/>
                  </a:lnTo>
                  <a:lnTo>
                    <a:pt x="19193" y="23101"/>
                  </a:lnTo>
                  <a:lnTo>
                    <a:pt x="24086" y="13780"/>
                  </a:lnTo>
                  <a:lnTo>
                    <a:pt x="30302" y="6505"/>
                  </a:lnTo>
                  <a:lnTo>
                    <a:pt x="37231" y="1883"/>
                  </a:lnTo>
                  <a:lnTo>
                    <a:pt x="44442" y="0"/>
                  </a:lnTo>
                  <a:lnTo>
                    <a:pt x="51722" y="665"/>
                  </a:lnTo>
                  <a:lnTo>
                    <a:pt x="58983" y="3686"/>
                  </a:lnTo>
                  <a:lnTo>
                    <a:pt x="66191" y="8715"/>
                  </a:lnTo>
                  <a:lnTo>
                    <a:pt x="73183" y="15324"/>
                  </a:lnTo>
                  <a:lnTo>
                    <a:pt x="79658" y="23114"/>
                  </a:lnTo>
                  <a:lnTo>
                    <a:pt x="85494" y="31759"/>
                  </a:lnTo>
                  <a:lnTo>
                    <a:pt x="90566" y="41171"/>
                  </a:lnTo>
                  <a:lnTo>
                    <a:pt x="94675" y="51473"/>
                  </a:lnTo>
                  <a:lnTo>
                    <a:pt x="97809" y="62659"/>
                  </a:lnTo>
                  <a:lnTo>
                    <a:pt x="100105" y="74574"/>
                  </a:lnTo>
                  <a:lnTo>
                    <a:pt x="101986" y="88469"/>
                  </a:lnTo>
                  <a:lnTo>
                    <a:pt x="103618" y="108919"/>
                  </a:lnTo>
                  <a:lnTo>
                    <a:pt x="105285" y="143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85264" y="421139"/>
              <a:ext cx="109620" cy="315856"/>
            </a:xfrm>
            <a:custGeom>
              <a:avLst/>
              <a:gdLst/>
              <a:ahLst/>
              <a:cxnLst/>
              <a:rect l="0" t="0" r="0" b="0"/>
              <a:pathLst>
                <a:path w="109620" h="315856">
                  <a:moveTo>
                    <a:pt x="105285" y="0"/>
                  </a:moveTo>
                  <a:lnTo>
                    <a:pt x="102418" y="8936"/>
                  </a:lnTo>
                  <a:lnTo>
                    <a:pt x="100276" y="18563"/>
                  </a:lnTo>
                  <a:lnTo>
                    <a:pt x="98678" y="29855"/>
                  </a:lnTo>
                  <a:lnTo>
                    <a:pt x="97670" y="42695"/>
                  </a:lnTo>
                  <a:lnTo>
                    <a:pt x="97470" y="56823"/>
                  </a:lnTo>
                  <a:lnTo>
                    <a:pt x="98121" y="71943"/>
                  </a:lnTo>
                  <a:lnTo>
                    <a:pt x="99359" y="87632"/>
                  </a:lnTo>
                  <a:lnTo>
                    <a:pt x="100723" y="103372"/>
                  </a:lnTo>
                  <a:lnTo>
                    <a:pt x="101937" y="118871"/>
                  </a:lnTo>
                  <a:lnTo>
                    <a:pt x="103072" y="133885"/>
                  </a:lnTo>
                  <a:lnTo>
                    <a:pt x="104440" y="148126"/>
                  </a:lnTo>
                  <a:lnTo>
                    <a:pt x="106203" y="161526"/>
                  </a:lnTo>
                  <a:lnTo>
                    <a:pt x="108048" y="174340"/>
                  </a:lnTo>
                  <a:lnTo>
                    <a:pt x="109301" y="187026"/>
                  </a:lnTo>
                  <a:lnTo>
                    <a:pt x="109619" y="199854"/>
                  </a:lnTo>
                  <a:lnTo>
                    <a:pt x="108831" y="212591"/>
                  </a:lnTo>
                  <a:lnTo>
                    <a:pt x="106774" y="224617"/>
                  </a:lnTo>
                  <a:lnTo>
                    <a:pt x="103492" y="235633"/>
                  </a:lnTo>
                  <a:lnTo>
                    <a:pt x="99017" y="245657"/>
                  </a:lnTo>
                  <a:lnTo>
                    <a:pt x="93271" y="254851"/>
                  </a:lnTo>
                  <a:lnTo>
                    <a:pt x="86335" y="263400"/>
                  </a:lnTo>
                  <a:lnTo>
                    <a:pt x="78409" y="271311"/>
                  </a:lnTo>
                  <a:lnTo>
                    <a:pt x="69719" y="278413"/>
                  </a:lnTo>
                  <a:lnTo>
                    <a:pt x="60471" y="284676"/>
                  </a:lnTo>
                  <a:lnTo>
                    <a:pt x="50899" y="290251"/>
                  </a:lnTo>
                  <a:lnTo>
                    <a:pt x="40115" y="296040"/>
                  </a:lnTo>
                  <a:lnTo>
                    <a:pt x="24939" y="30366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58963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53720" y="336911"/>
              <a:ext cx="111122" cy="133937"/>
            </a:xfrm>
            <a:custGeom>
              <a:avLst/>
              <a:gdLst/>
              <a:ahLst/>
              <a:cxnLst/>
              <a:rect l="0" t="0" r="0" b="0"/>
              <a:pathLst>
                <a:path w="111122" h="133937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4" y="54239"/>
                  </a:lnTo>
                  <a:lnTo>
                    <a:pt x="6180" y="67099"/>
                  </a:lnTo>
                  <a:lnTo>
                    <a:pt x="8851" y="79495"/>
                  </a:lnTo>
                  <a:lnTo>
                    <a:pt x="11947" y="91263"/>
                  </a:lnTo>
                  <a:lnTo>
                    <a:pt x="15703" y="102167"/>
                  </a:lnTo>
                  <a:lnTo>
                    <a:pt x="20201" y="112153"/>
                  </a:lnTo>
                  <a:lnTo>
                    <a:pt x="25696" y="120840"/>
                  </a:lnTo>
                  <a:lnTo>
                    <a:pt x="32673" y="127473"/>
                  </a:lnTo>
                  <a:lnTo>
                    <a:pt x="41252" y="131816"/>
                  </a:lnTo>
                  <a:lnTo>
                    <a:pt x="50929" y="133936"/>
                  </a:lnTo>
                  <a:lnTo>
                    <a:pt x="60802" y="133930"/>
                  </a:lnTo>
                  <a:lnTo>
                    <a:pt x="70320" y="132070"/>
                  </a:lnTo>
                  <a:lnTo>
                    <a:pt x="79149" y="128571"/>
                  </a:lnTo>
                  <a:lnTo>
                    <a:pt x="86999" y="123489"/>
                  </a:lnTo>
                  <a:lnTo>
                    <a:pt x="93825" y="116998"/>
                  </a:lnTo>
                  <a:lnTo>
                    <a:pt x="99593" y="109202"/>
                  </a:lnTo>
                  <a:lnTo>
                    <a:pt x="104185" y="100067"/>
                  </a:lnTo>
                  <a:lnTo>
                    <a:pt x="107646" y="89708"/>
                  </a:lnTo>
                  <a:lnTo>
                    <a:pt x="109965" y="78566"/>
                  </a:lnTo>
                  <a:lnTo>
                    <a:pt x="111121" y="66026"/>
                  </a:lnTo>
                  <a:lnTo>
                    <a:pt x="110100" y="48754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01119" y="329831"/>
              <a:ext cx="149817" cy="154480"/>
            </a:xfrm>
            <a:custGeom>
              <a:avLst/>
              <a:gdLst/>
              <a:ahLst/>
              <a:cxnLst/>
              <a:rect l="0" t="0" r="0" b="0"/>
              <a:pathLst>
                <a:path w="149817" h="154480">
                  <a:moveTo>
                    <a:pt x="0" y="49194"/>
                  </a:moveTo>
                  <a:lnTo>
                    <a:pt x="5800" y="60862"/>
                  </a:lnTo>
                  <a:lnTo>
                    <a:pt x="10725" y="71351"/>
                  </a:lnTo>
                  <a:lnTo>
                    <a:pt x="15227" y="81653"/>
                  </a:lnTo>
                  <a:lnTo>
                    <a:pt x="19448" y="91954"/>
                  </a:lnTo>
                  <a:lnTo>
                    <a:pt x="23462" y="102298"/>
                  </a:lnTo>
                  <a:lnTo>
                    <a:pt x="27299" y="112614"/>
                  </a:lnTo>
                  <a:lnTo>
                    <a:pt x="30157" y="120301"/>
                  </a:lnTo>
                  <a:lnTo>
                    <a:pt x="31026" y="122235"/>
                  </a:lnTo>
                  <a:lnTo>
                    <a:pt x="30297" y="119596"/>
                  </a:lnTo>
                  <a:lnTo>
                    <a:pt x="28696" y="113853"/>
                  </a:lnTo>
                  <a:lnTo>
                    <a:pt x="26926" y="105809"/>
                  </a:lnTo>
                  <a:lnTo>
                    <a:pt x="25368" y="96027"/>
                  </a:lnTo>
                  <a:lnTo>
                    <a:pt x="24302" y="84961"/>
                  </a:lnTo>
                  <a:lnTo>
                    <a:pt x="24025" y="72972"/>
                  </a:lnTo>
                  <a:lnTo>
                    <a:pt x="24616" y="60343"/>
                  </a:lnTo>
                  <a:lnTo>
                    <a:pt x="26146" y="47601"/>
                  </a:lnTo>
                  <a:lnTo>
                    <a:pt x="28767" y="35501"/>
                  </a:lnTo>
                  <a:lnTo>
                    <a:pt x="32458" y="24415"/>
                  </a:lnTo>
                  <a:lnTo>
                    <a:pt x="37224" y="14836"/>
                  </a:lnTo>
                  <a:lnTo>
                    <a:pt x="43172" y="7530"/>
                  </a:lnTo>
                  <a:lnTo>
                    <a:pt x="50241" y="2699"/>
                  </a:lnTo>
                  <a:lnTo>
                    <a:pt x="58090" y="233"/>
                  </a:lnTo>
                  <a:lnTo>
                    <a:pt x="66196" y="0"/>
                  </a:lnTo>
                  <a:lnTo>
                    <a:pt x="74237" y="1691"/>
                  </a:lnTo>
                  <a:lnTo>
                    <a:pt x="82092" y="4905"/>
                  </a:lnTo>
                  <a:lnTo>
                    <a:pt x="89747" y="9263"/>
                  </a:lnTo>
                  <a:lnTo>
                    <a:pt x="97224" y="14450"/>
                  </a:lnTo>
                  <a:lnTo>
                    <a:pt x="104397" y="20386"/>
                  </a:lnTo>
                  <a:lnTo>
                    <a:pt x="110995" y="27202"/>
                  </a:lnTo>
                  <a:lnTo>
                    <a:pt x="116917" y="34898"/>
                  </a:lnTo>
                  <a:lnTo>
                    <a:pt x="122217" y="43356"/>
                  </a:lnTo>
                  <a:lnTo>
                    <a:pt x="127012" y="52411"/>
                  </a:lnTo>
                  <a:lnTo>
                    <a:pt x="131424" y="61912"/>
                  </a:lnTo>
                  <a:lnTo>
                    <a:pt x="135557" y="71733"/>
                  </a:lnTo>
                  <a:lnTo>
                    <a:pt x="139494" y="81778"/>
                  </a:lnTo>
                  <a:lnTo>
                    <a:pt x="143284" y="91975"/>
                  </a:lnTo>
                  <a:lnTo>
                    <a:pt x="146628" y="102203"/>
                  </a:lnTo>
                  <a:lnTo>
                    <a:pt x="149105" y="113508"/>
                  </a:lnTo>
                  <a:lnTo>
                    <a:pt x="149816" y="129117"/>
                  </a:lnTo>
                  <a:lnTo>
                    <a:pt x="147399" y="154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86550" y="314839"/>
              <a:ext cx="130425" cy="170275"/>
            </a:xfrm>
            <a:custGeom>
              <a:avLst/>
              <a:gdLst/>
              <a:ahLst/>
              <a:cxnLst/>
              <a:rect l="0" t="0" r="0" b="0"/>
              <a:pathLst>
                <a:path w="130425" h="170275">
                  <a:moveTo>
                    <a:pt x="77781" y="11544"/>
                  </a:moveTo>
                  <a:lnTo>
                    <a:pt x="71780" y="5877"/>
                  </a:lnTo>
                  <a:lnTo>
                    <a:pt x="64935" y="2234"/>
                  </a:lnTo>
                  <a:lnTo>
                    <a:pt x="56551" y="329"/>
                  </a:lnTo>
                  <a:lnTo>
                    <a:pt x="47097" y="0"/>
                  </a:lnTo>
                  <a:lnTo>
                    <a:pt x="37431" y="1268"/>
                  </a:lnTo>
                  <a:lnTo>
                    <a:pt x="28086" y="4006"/>
                  </a:lnTo>
                  <a:lnTo>
                    <a:pt x="19559" y="8445"/>
                  </a:lnTo>
                  <a:lnTo>
                    <a:pt x="12452" y="15225"/>
                  </a:lnTo>
                  <a:lnTo>
                    <a:pt x="6946" y="24485"/>
                  </a:lnTo>
                  <a:lnTo>
                    <a:pt x="3050" y="35770"/>
                  </a:lnTo>
                  <a:lnTo>
                    <a:pt x="786" y="48323"/>
                  </a:lnTo>
                  <a:lnTo>
                    <a:pt x="0" y="61574"/>
                  </a:lnTo>
                  <a:lnTo>
                    <a:pt x="417" y="75028"/>
                  </a:lnTo>
                  <a:lnTo>
                    <a:pt x="1750" y="88199"/>
                  </a:lnTo>
                  <a:lnTo>
                    <a:pt x="3757" y="100861"/>
                  </a:lnTo>
                  <a:lnTo>
                    <a:pt x="6407" y="112836"/>
                  </a:lnTo>
                  <a:lnTo>
                    <a:pt x="9862" y="123893"/>
                  </a:lnTo>
                  <a:lnTo>
                    <a:pt x="14155" y="133996"/>
                  </a:lnTo>
                  <a:lnTo>
                    <a:pt x="19342" y="143105"/>
                  </a:lnTo>
                  <a:lnTo>
                    <a:pt x="25581" y="151087"/>
                  </a:lnTo>
                  <a:lnTo>
                    <a:pt x="32856" y="157968"/>
                  </a:lnTo>
                  <a:lnTo>
                    <a:pt x="41013" y="163590"/>
                  </a:lnTo>
                  <a:lnTo>
                    <a:pt x="49859" y="167545"/>
                  </a:lnTo>
                  <a:lnTo>
                    <a:pt x="59210" y="169755"/>
                  </a:lnTo>
                  <a:lnTo>
                    <a:pt x="68760" y="170274"/>
                  </a:lnTo>
                  <a:lnTo>
                    <a:pt x="78091" y="169110"/>
                  </a:lnTo>
                  <a:lnTo>
                    <a:pt x="86989" y="166443"/>
                  </a:lnTo>
                  <a:lnTo>
                    <a:pt x="95324" y="162676"/>
                  </a:lnTo>
                  <a:lnTo>
                    <a:pt x="103877" y="157866"/>
                  </a:lnTo>
                  <a:lnTo>
                    <a:pt x="114514" y="150478"/>
                  </a:lnTo>
                  <a:lnTo>
                    <a:pt x="130424" y="1378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59088" y="126341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937"/>
                  </a:lnTo>
                  <a:lnTo>
                    <a:pt x="0" y="24986"/>
                  </a:lnTo>
                  <a:lnTo>
                    <a:pt x="4" y="40479"/>
                  </a:lnTo>
                  <a:lnTo>
                    <a:pt x="178" y="58392"/>
                  </a:lnTo>
                  <a:lnTo>
                    <a:pt x="826" y="78650"/>
                  </a:lnTo>
                  <a:lnTo>
                    <a:pt x="2074" y="100940"/>
                  </a:lnTo>
                  <a:lnTo>
                    <a:pt x="3726" y="124197"/>
                  </a:lnTo>
                  <a:lnTo>
                    <a:pt x="5375" y="146787"/>
                  </a:lnTo>
                  <a:lnTo>
                    <a:pt x="6782" y="167851"/>
                  </a:lnTo>
                  <a:lnTo>
                    <a:pt x="8047" y="187258"/>
                  </a:lnTo>
                  <a:lnTo>
                    <a:pt x="9504" y="205220"/>
                  </a:lnTo>
                  <a:lnTo>
                    <a:pt x="11336" y="222040"/>
                  </a:lnTo>
                  <a:lnTo>
                    <a:pt x="13566" y="237848"/>
                  </a:lnTo>
                  <a:lnTo>
                    <a:pt x="16142" y="252574"/>
                  </a:lnTo>
                  <a:lnTo>
                    <a:pt x="18989" y="266279"/>
                  </a:lnTo>
                  <a:lnTo>
                    <a:pt x="22038" y="279455"/>
                  </a:lnTo>
                  <a:lnTo>
                    <a:pt x="25230" y="292910"/>
                  </a:lnTo>
                  <a:lnTo>
                    <a:pt x="28518" y="307070"/>
                  </a:lnTo>
                  <a:lnTo>
                    <a:pt x="31720" y="321825"/>
                  </a:lnTo>
                  <a:lnTo>
                    <a:pt x="34830" y="338475"/>
                  </a:lnTo>
                  <a:lnTo>
                    <a:pt x="38120" y="361842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43274" y="24215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42114"/>
                  </a:moveTo>
                  <a:lnTo>
                    <a:pt x="233287" y="39180"/>
                  </a:lnTo>
                  <a:lnTo>
                    <a:pt x="224300" y="36398"/>
                  </a:lnTo>
                  <a:lnTo>
                    <a:pt x="214305" y="33498"/>
                  </a:lnTo>
                  <a:lnTo>
                    <a:pt x="203324" y="30458"/>
                  </a:lnTo>
                  <a:lnTo>
                    <a:pt x="191513" y="27293"/>
                  </a:lnTo>
                  <a:lnTo>
                    <a:pt x="179050" y="24029"/>
                  </a:lnTo>
                  <a:lnTo>
                    <a:pt x="165940" y="20691"/>
                  </a:lnTo>
                  <a:lnTo>
                    <a:pt x="152010" y="17300"/>
                  </a:lnTo>
                  <a:lnTo>
                    <a:pt x="137240" y="13876"/>
                  </a:lnTo>
                  <a:lnTo>
                    <a:pt x="121899" y="10594"/>
                  </a:lnTo>
                  <a:lnTo>
                    <a:pt x="106449" y="7769"/>
                  </a:lnTo>
                  <a:lnTo>
                    <a:pt x="91172" y="5538"/>
                  </a:lnTo>
                  <a:lnTo>
                    <a:pt x="76182" y="3867"/>
                  </a:lnTo>
                  <a:lnTo>
                    <a:pt x="59733" y="2482"/>
                  </a:lnTo>
                  <a:lnTo>
                    <a:pt x="37029" y="12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85430" y="35796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9" y="72331"/>
                  </a:lnTo>
                  <a:lnTo>
                    <a:pt x="3941" y="85443"/>
                  </a:lnTo>
                  <a:lnTo>
                    <a:pt x="6670" y="99597"/>
                  </a:lnTo>
                  <a:lnTo>
                    <a:pt x="11623" y="11827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85430" y="26321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79024" y="368497"/>
              <a:ext cx="101468" cy="145677"/>
            </a:xfrm>
            <a:custGeom>
              <a:avLst/>
              <a:gdLst/>
              <a:ahLst/>
              <a:cxnLst/>
              <a:rect l="0" t="0" r="0" b="0"/>
              <a:pathLst>
                <a:path w="101468" h="145677">
                  <a:moveTo>
                    <a:pt x="64333" y="0"/>
                  </a:moveTo>
                  <a:lnTo>
                    <a:pt x="52733" y="134"/>
                  </a:lnTo>
                  <a:lnTo>
                    <a:pt x="42884" y="1414"/>
                  </a:lnTo>
                  <a:lnTo>
                    <a:pt x="33884" y="4012"/>
                  </a:lnTo>
                  <a:lnTo>
                    <a:pt x="25614" y="7904"/>
                  </a:lnTo>
                  <a:lnTo>
                    <a:pt x="18235" y="13186"/>
                  </a:lnTo>
                  <a:lnTo>
                    <a:pt x="11775" y="19776"/>
                  </a:lnTo>
                  <a:lnTo>
                    <a:pt x="6441" y="27622"/>
                  </a:lnTo>
                  <a:lnTo>
                    <a:pt x="2683" y="36781"/>
                  </a:lnTo>
                  <a:lnTo>
                    <a:pt x="601" y="47157"/>
                  </a:lnTo>
                  <a:lnTo>
                    <a:pt x="0" y="58375"/>
                  </a:lnTo>
                  <a:lnTo>
                    <a:pt x="576" y="69897"/>
                  </a:lnTo>
                  <a:lnTo>
                    <a:pt x="2039" y="81380"/>
                  </a:lnTo>
                  <a:lnTo>
                    <a:pt x="4306" y="92529"/>
                  </a:lnTo>
                  <a:lnTo>
                    <a:pt x="7498" y="103016"/>
                  </a:lnTo>
                  <a:lnTo>
                    <a:pt x="11609" y="112730"/>
                  </a:lnTo>
                  <a:lnTo>
                    <a:pt x="16674" y="121575"/>
                  </a:lnTo>
                  <a:lnTo>
                    <a:pt x="22831" y="129378"/>
                  </a:lnTo>
                  <a:lnTo>
                    <a:pt x="30049" y="136134"/>
                  </a:lnTo>
                  <a:lnTo>
                    <a:pt x="38169" y="141503"/>
                  </a:lnTo>
                  <a:lnTo>
                    <a:pt x="46990" y="144755"/>
                  </a:lnTo>
                  <a:lnTo>
                    <a:pt x="56321" y="145676"/>
                  </a:lnTo>
                  <a:lnTo>
                    <a:pt x="65686" y="144346"/>
                  </a:lnTo>
                  <a:lnTo>
                    <a:pt x="74361" y="140869"/>
                  </a:lnTo>
                  <a:lnTo>
                    <a:pt x="82001" y="135526"/>
                  </a:lnTo>
                  <a:lnTo>
                    <a:pt x="88450" y="128535"/>
                  </a:lnTo>
                  <a:lnTo>
                    <a:pt x="93566" y="119956"/>
                  </a:lnTo>
                  <a:lnTo>
                    <a:pt x="97410" y="109972"/>
                  </a:lnTo>
                  <a:lnTo>
                    <a:pt x="100027" y="99017"/>
                  </a:lnTo>
                  <a:lnTo>
                    <a:pt x="101349" y="87673"/>
                  </a:lnTo>
                  <a:lnTo>
                    <a:pt x="101467" y="76304"/>
                  </a:lnTo>
                  <a:lnTo>
                    <a:pt x="100582" y="65061"/>
                  </a:lnTo>
                  <a:lnTo>
                    <a:pt x="98926" y="53979"/>
                  </a:lnTo>
                  <a:lnTo>
                    <a:pt x="96694" y="43056"/>
                  </a:lnTo>
                  <a:lnTo>
                    <a:pt x="93625" y="32718"/>
                  </a:lnTo>
                  <a:lnTo>
                    <a:pt x="88395" y="22808"/>
                  </a:lnTo>
                  <a:lnTo>
                    <a:pt x="77193" y="12455"/>
                  </a:lnTo>
                  <a:lnTo>
                    <a:pt x="538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17057" y="333466"/>
              <a:ext cx="168457" cy="192959"/>
            </a:xfrm>
            <a:custGeom>
              <a:avLst/>
              <a:gdLst/>
              <a:ahLst/>
              <a:cxnLst/>
              <a:rect l="0" t="0" r="0" b="0"/>
              <a:pathLst>
                <a:path w="168457" h="192959">
                  <a:moveTo>
                    <a:pt x="0" y="66616"/>
                  </a:moveTo>
                  <a:lnTo>
                    <a:pt x="5800" y="75418"/>
                  </a:lnTo>
                  <a:lnTo>
                    <a:pt x="10724" y="83764"/>
                  </a:lnTo>
                  <a:lnTo>
                    <a:pt x="15223" y="92468"/>
                  </a:lnTo>
                  <a:lnTo>
                    <a:pt x="19271" y="101761"/>
                  </a:lnTo>
                  <a:lnTo>
                    <a:pt x="22636" y="111905"/>
                  </a:lnTo>
                  <a:lnTo>
                    <a:pt x="25221" y="122847"/>
                  </a:lnTo>
                  <a:lnTo>
                    <a:pt x="26274" y="130870"/>
                  </a:lnTo>
                  <a:lnTo>
                    <a:pt x="25535" y="131669"/>
                  </a:lnTo>
                  <a:lnTo>
                    <a:pt x="24395" y="126994"/>
                  </a:lnTo>
                  <a:lnTo>
                    <a:pt x="23419" y="118715"/>
                  </a:lnTo>
                  <a:lnTo>
                    <a:pt x="22690" y="107821"/>
                  </a:lnTo>
                  <a:lnTo>
                    <a:pt x="22177" y="94986"/>
                  </a:lnTo>
                  <a:lnTo>
                    <a:pt x="21991" y="81059"/>
                  </a:lnTo>
                  <a:lnTo>
                    <a:pt x="22393" y="67062"/>
                  </a:lnTo>
                  <a:lnTo>
                    <a:pt x="23483" y="53563"/>
                  </a:lnTo>
                  <a:lnTo>
                    <a:pt x="25369" y="40882"/>
                  </a:lnTo>
                  <a:lnTo>
                    <a:pt x="28238" y="29279"/>
                  </a:lnTo>
                  <a:lnTo>
                    <a:pt x="32105" y="18789"/>
                  </a:lnTo>
                  <a:lnTo>
                    <a:pt x="37161" y="9912"/>
                  </a:lnTo>
                  <a:lnTo>
                    <a:pt x="43835" y="3676"/>
                  </a:lnTo>
                  <a:lnTo>
                    <a:pt x="52207" y="413"/>
                  </a:lnTo>
                  <a:lnTo>
                    <a:pt x="61744" y="0"/>
                  </a:lnTo>
                  <a:lnTo>
                    <a:pt x="71523" y="2223"/>
                  </a:lnTo>
                  <a:lnTo>
                    <a:pt x="80978" y="6680"/>
                  </a:lnTo>
                  <a:lnTo>
                    <a:pt x="89764" y="12889"/>
                  </a:lnTo>
                  <a:lnTo>
                    <a:pt x="97585" y="20402"/>
                  </a:lnTo>
                  <a:lnTo>
                    <a:pt x="104400" y="28857"/>
                  </a:lnTo>
                  <a:lnTo>
                    <a:pt x="110502" y="38141"/>
                  </a:lnTo>
                  <a:lnTo>
                    <a:pt x="116383" y="48356"/>
                  </a:lnTo>
                  <a:lnTo>
                    <a:pt x="122344" y="59488"/>
                  </a:lnTo>
                  <a:lnTo>
                    <a:pt x="128335" y="71406"/>
                  </a:lnTo>
                  <a:lnTo>
                    <a:pt x="134058" y="83938"/>
                  </a:lnTo>
                  <a:lnTo>
                    <a:pt x="139353" y="96921"/>
                  </a:lnTo>
                  <a:lnTo>
                    <a:pt x="144214" y="110064"/>
                  </a:lnTo>
                  <a:lnTo>
                    <a:pt x="148706" y="122961"/>
                  </a:lnTo>
                  <a:lnTo>
                    <a:pt x="152906" y="135402"/>
                  </a:lnTo>
                  <a:lnTo>
                    <a:pt x="156739" y="147113"/>
                  </a:lnTo>
                  <a:lnTo>
                    <a:pt x="160349" y="158910"/>
                  </a:lnTo>
                  <a:lnTo>
                    <a:pt x="164054" y="172948"/>
                  </a:lnTo>
                  <a:lnTo>
                    <a:pt x="168456" y="192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8684" y="50536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580311" y="126341"/>
            <a:ext cx="2821638" cy="494841"/>
            <a:chOff x="6580311" y="126341"/>
            <a:chExt cx="2821638" cy="494841"/>
          </a:xfrm>
        </p:grpSpPr>
        <p:sp>
          <p:nvSpPr>
            <p:cNvPr id="49" name="Freeform 48"/>
            <p:cNvSpPr/>
            <p:nvPr/>
          </p:nvSpPr>
          <p:spPr>
            <a:xfrm>
              <a:off x="6775739" y="178984"/>
              <a:ext cx="22806" cy="336913"/>
            </a:xfrm>
            <a:custGeom>
              <a:avLst/>
              <a:gdLst/>
              <a:ahLst/>
              <a:cxnLst/>
              <a:rect l="0" t="0" r="0" b="0"/>
              <a:pathLst>
                <a:path w="22806" h="33691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0"/>
                  </a:lnTo>
                  <a:lnTo>
                    <a:pt x="507" y="35500"/>
                  </a:lnTo>
                  <a:lnTo>
                    <a:pt x="1327" y="46940"/>
                  </a:lnTo>
                  <a:lnTo>
                    <a:pt x="2147" y="60482"/>
                  </a:lnTo>
                  <a:lnTo>
                    <a:pt x="3003" y="75627"/>
                  </a:lnTo>
                  <a:lnTo>
                    <a:pt x="4178" y="91394"/>
                  </a:lnTo>
                  <a:lnTo>
                    <a:pt x="5813" y="107151"/>
                  </a:lnTo>
                  <a:lnTo>
                    <a:pt x="7741" y="122965"/>
                  </a:lnTo>
                  <a:lnTo>
                    <a:pt x="9580" y="139400"/>
                  </a:lnTo>
                  <a:lnTo>
                    <a:pt x="11119" y="156737"/>
                  </a:lnTo>
                  <a:lnTo>
                    <a:pt x="12475" y="174481"/>
                  </a:lnTo>
                  <a:lnTo>
                    <a:pt x="13992" y="191567"/>
                  </a:lnTo>
                  <a:lnTo>
                    <a:pt x="15860" y="207437"/>
                  </a:lnTo>
                  <a:lnTo>
                    <a:pt x="17946" y="222196"/>
                  </a:lnTo>
                  <a:lnTo>
                    <a:pt x="19892" y="236329"/>
                  </a:lnTo>
                  <a:lnTo>
                    <a:pt x="21494" y="250202"/>
                  </a:lnTo>
                  <a:lnTo>
                    <a:pt x="22553" y="263842"/>
                  </a:lnTo>
                  <a:lnTo>
                    <a:pt x="22805" y="277022"/>
                  </a:lnTo>
                  <a:lnTo>
                    <a:pt x="22197" y="289623"/>
                  </a:lnTo>
                  <a:lnTo>
                    <a:pt x="20984" y="301229"/>
                  </a:lnTo>
                  <a:lnTo>
                    <a:pt x="19513" y="312195"/>
                  </a:lnTo>
                  <a:lnTo>
                    <a:pt x="17658" y="323483"/>
                  </a:lnTo>
                  <a:lnTo>
                    <a:pt x="1514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80311" y="126341"/>
              <a:ext cx="389555" cy="84229"/>
            </a:xfrm>
            <a:custGeom>
              <a:avLst/>
              <a:gdLst/>
              <a:ahLst/>
              <a:cxnLst/>
              <a:rect l="0" t="0" r="0" b="0"/>
              <a:pathLst>
                <a:path w="389555" h="84229">
                  <a:moveTo>
                    <a:pt x="389554" y="0"/>
                  </a:moveTo>
                  <a:lnTo>
                    <a:pt x="377752" y="5734"/>
                  </a:lnTo>
                  <a:lnTo>
                    <a:pt x="365982" y="10018"/>
                  </a:lnTo>
                  <a:lnTo>
                    <a:pt x="353096" y="13229"/>
                  </a:lnTo>
                  <a:lnTo>
                    <a:pt x="339421" y="15763"/>
                  </a:lnTo>
                  <a:lnTo>
                    <a:pt x="325741" y="18108"/>
                  </a:lnTo>
                  <a:lnTo>
                    <a:pt x="312526" y="20556"/>
                  </a:lnTo>
                  <a:lnTo>
                    <a:pt x="299901" y="23211"/>
                  </a:lnTo>
                  <a:lnTo>
                    <a:pt x="287822" y="26075"/>
                  </a:lnTo>
                  <a:lnTo>
                    <a:pt x="276170" y="29114"/>
                  </a:lnTo>
                  <a:lnTo>
                    <a:pt x="264346" y="32121"/>
                  </a:lnTo>
                  <a:lnTo>
                    <a:pt x="251335" y="34753"/>
                  </a:lnTo>
                  <a:lnTo>
                    <a:pt x="236693" y="36857"/>
                  </a:lnTo>
                  <a:lnTo>
                    <a:pt x="220956" y="38607"/>
                  </a:lnTo>
                  <a:lnTo>
                    <a:pt x="205315" y="40396"/>
                  </a:lnTo>
                  <a:lnTo>
                    <a:pt x="190457" y="42454"/>
                  </a:lnTo>
                  <a:lnTo>
                    <a:pt x="176228" y="44838"/>
                  </a:lnTo>
                  <a:lnTo>
                    <a:pt x="161928" y="47518"/>
                  </a:lnTo>
                  <a:lnTo>
                    <a:pt x="147124" y="50435"/>
                  </a:lnTo>
                  <a:lnTo>
                    <a:pt x="131707" y="53529"/>
                  </a:lnTo>
                  <a:lnTo>
                    <a:pt x="115732" y="56753"/>
                  </a:lnTo>
                  <a:lnTo>
                    <a:pt x="99316" y="60067"/>
                  </a:lnTo>
                  <a:lnTo>
                    <a:pt x="82900" y="63444"/>
                  </a:lnTo>
                  <a:lnTo>
                    <a:pt x="67192" y="66863"/>
                  </a:lnTo>
                  <a:lnTo>
                    <a:pt x="52536" y="70308"/>
                  </a:lnTo>
                  <a:lnTo>
                    <a:pt x="39367" y="73616"/>
                  </a:lnTo>
                  <a:lnTo>
                    <a:pt x="27093" y="76810"/>
                  </a:lnTo>
                  <a:lnTo>
                    <a:pt x="14643" y="8016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51528" y="326439"/>
              <a:ext cx="139395" cy="189390"/>
            </a:xfrm>
            <a:custGeom>
              <a:avLst/>
              <a:gdLst/>
              <a:ahLst/>
              <a:cxnLst/>
              <a:rect l="0" t="0" r="0" b="0"/>
              <a:pathLst>
                <a:path w="139395" h="189390">
                  <a:moveTo>
                    <a:pt x="2524" y="84172"/>
                  </a:moveTo>
                  <a:lnTo>
                    <a:pt x="8525" y="89905"/>
                  </a:lnTo>
                  <a:lnTo>
                    <a:pt x="15370" y="94189"/>
                  </a:lnTo>
                  <a:lnTo>
                    <a:pt x="23763" y="97391"/>
                  </a:lnTo>
                  <a:lnTo>
                    <a:pt x="33563" y="99579"/>
                  </a:lnTo>
                  <a:lnTo>
                    <a:pt x="44525" y="100628"/>
                  </a:lnTo>
                  <a:lnTo>
                    <a:pt x="56378" y="100565"/>
                  </a:lnTo>
                  <a:lnTo>
                    <a:pt x="68555" y="99396"/>
                  </a:lnTo>
                  <a:lnTo>
                    <a:pt x="80255" y="97019"/>
                  </a:lnTo>
                  <a:lnTo>
                    <a:pt x="91073" y="93487"/>
                  </a:lnTo>
                  <a:lnTo>
                    <a:pt x="100806" y="88660"/>
                  </a:lnTo>
                  <a:lnTo>
                    <a:pt x="109278" y="82138"/>
                  </a:lnTo>
                  <a:lnTo>
                    <a:pt x="116520" y="73865"/>
                  </a:lnTo>
                  <a:lnTo>
                    <a:pt x="122231" y="64225"/>
                  </a:lnTo>
                  <a:lnTo>
                    <a:pt x="125720" y="53845"/>
                  </a:lnTo>
                  <a:lnTo>
                    <a:pt x="126804" y="43171"/>
                  </a:lnTo>
                  <a:lnTo>
                    <a:pt x="125584" y="32753"/>
                  </a:lnTo>
                  <a:lnTo>
                    <a:pt x="122182" y="23298"/>
                  </a:lnTo>
                  <a:lnTo>
                    <a:pt x="116895" y="15102"/>
                  </a:lnTo>
                  <a:lnTo>
                    <a:pt x="110110" y="8432"/>
                  </a:lnTo>
                  <a:lnTo>
                    <a:pt x="102202" y="3693"/>
                  </a:lnTo>
                  <a:lnTo>
                    <a:pt x="93483" y="917"/>
                  </a:lnTo>
                  <a:lnTo>
                    <a:pt x="84191" y="0"/>
                  </a:lnTo>
                  <a:lnTo>
                    <a:pt x="74501" y="888"/>
                  </a:lnTo>
                  <a:lnTo>
                    <a:pt x="64549" y="3374"/>
                  </a:lnTo>
                  <a:lnTo>
                    <a:pt x="54748" y="7312"/>
                  </a:lnTo>
                  <a:lnTo>
                    <a:pt x="45771" y="12695"/>
                  </a:lnTo>
                  <a:lnTo>
                    <a:pt x="37921" y="19387"/>
                  </a:lnTo>
                  <a:lnTo>
                    <a:pt x="31158" y="27150"/>
                  </a:lnTo>
                  <a:lnTo>
                    <a:pt x="25300" y="35731"/>
                  </a:lnTo>
                  <a:lnTo>
                    <a:pt x="20135" y="44909"/>
                  </a:lnTo>
                  <a:lnTo>
                    <a:pt x="15477" y="54512"/>
                  </a:lnTo>
                  <a:lnTo>
                    <a:pt x="11181" y="64411"/>
                  </a:lnTo>
                  <a:lnTo>
                    <a:pt x="7145" y="74518"/>
                  </a:lnTo>
                  <a:lnTo>
                    <a:pt x="3618" y="84932"/>
                  </a:lnTo>
                  <a:lnTo>
                    <a:pt x="1161" y="95916"/>
                  </a:lnTo>
                  <a:lnTo>
                    <a:pt x="0" y="107559"/>
                  </a:lnTo>
                  <a:lnTo>
                    <a:pt x="203" y="119481"/>
                  </a:lnTo>
                  <a:lnTo>
                    <a:pt x="1862" y="130952"/>
                  </a:lnTo>
                  <a:lnTo>
                    <a:pt x="4872" y="141586"/>
                  </a:lnTo>
                  <a:lnTo>
                    <a:pt x="9165" y="151184"/>
                  </a:lnTo>
                  <a:lnTo>
                    <a:pt x="14788" y="159558"/>
                  </a:lnTo>
                  <a:lnTo>
                    <a:pt x="21641" y="166744"/>
                  </a:lnTo>
                  <a:lnTo>
                    <a:pt x="29512" y="172926"/>
                  </a:lnTo>
                  <a:lnTo>
                    <a:pt x="38165" y="178328"/>
                  </a:lnTo>
                  <a:lnTo>
                    <a:pt x="47391" y="183140"/>
                  </a:lnTo>
                  <a:lnTo>
                    <a:pt x="57027" y="187036"/>
                  </a:lnTo>
                  <a:lnTo>
                    <a:pt x="66948" y="189217"/>
                  </a:lnTo>
                  <a:lnTo>
                    <a:pt x="77060" y="189389"/>
                  </a:lnTo>
                  <a:lnTo>
                    <a:pt x="87232" y="187835"/>
                  </a:lnTo>
                  <a:lnTo>
                    <a:pt x="98493" y="184898"/>
                  </a:lnTo>
                  <a:lnTo>
                    <a:pt x="114066" y="179201"/>
                  </a:lnTo>
                  <a:lnTo>
                    <a:pt x="139394" y="168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75150" y="16845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14669"/>
                  </a:lnTo>
                  <a:lnTo>
                    <a:pt x="0" y="28581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3"/>
                  </a:lnTo>
                  <a:lnTo>
                    <a:pt x="2075" y="86285"/>
                  </a:lnTo>
                  <a:lnTo>
                    <a:pt x="3727" y="100016"/>
                  </a:lnTo>
                  <a:lnTo>
                    <a:pt x="5376" y="114972"/>
                  </a:lnTo>
                  <a:lnTo>
                    <a:pt x="6783" y="131813"/>
                  </a:lnTo>
                  <a:lnTo>
                    <a:pt x="8049" y="150379"/>
                  </a:lnTo>
                  <a:lnTo>
                    <a:pt x="9505" y="170070"/>
                  </a:lnTo>
                  <a:lnTo>
                    <a:pt x="11332" y="190392"/>
                  </a:lnTo>
                  <a:lnTo>
                    <a:pt x="13388" y="210884"/>
                  </a:lnTo>
                  <a:lnTo>
                    <a:pt x="15316" y="231081"/>
                  </a:lnTo>
                  <a:lnTo>
                    <a:pt x="16910" y="250772"/>
                  </a:lnTo>
                  <a:lnTo>
                    <a:pt x="18133" y="270111"/>
                  </a:lnTo>
                  <a:lnTo>
                    <a:pt x="19028" y="289481"/>
                  </a:lnTo>
                  <a:lnTo>
                    <a:pt x="19665" y="309086"/>
                  </a:lnTo>
                  <a:lnTo>
                    <a:pt x="20110" y="328070"/>
                  </a:lnTo>
                  <a:lnTo>
                    <a:pt x="20466" y="346482"/>
                  </a:lnTo>
                  <a:lnTo>
                    <a:pt x="20764" y="365942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69907" y="157927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5" y="36462"/>
                  </a:lnTo>
                  <a:lnTo>
                    <a:pt x="178" y="50310"/>
                  </a:lnTo>
                  <a:lnTo>
                    <a:pt x="825" y="64638"/>
                  </a:lnTo>
                  <a:lnTo>
                    <a:pt x="2074" y="79107"/>
                  </a:lnTo>
                  <a:lnTo>
                    <a:pt x="3726" y="93557"/>
                  </a:lnTo>
                  <a:lnTo>
                    <a:pt x="5375" y="107933"/>
                  </a:lnTo>
                  <a:lnTo>
                    <a:pt x="6777" y="122237"/>
                  </a:lnTo>
                  <a:lnTo>
                    <a:pt x="7870" y="136807"/>
                  </a:lnTo>
                  <a:lnTo>
                    <a:pt x="8678" y="152274"/>
                  </a:lnTo>
                  <a:lnTo>
                    <a:pt x="9260" y="168896"/>
                  </a:lnTo>
                  <a:lnTo>
                    <a:pt x="9839" y="186130"/>
                  </a:lnTo>
                  <a:lnTo>
                    <a:pt x="10766" y="202859"/>
                  </a:lnTo>
                  <a:lnTo>
                    <a:pt x="12206" y="218483"/>
                  </a:lnTo>
                  <a:lnTo>
                    <a:pt x="13989" y="233073"/>
                  </a:lnTo>
                  <a:lnTo>
                    <a:pt x="15724" y="247092"/>
                  </a:lnTo>
                  <a:lnTo>
                    <a:pt x="17186" y="260892"/>
                  </a:lnTo>
                  <a:lnTo>
                    <a:pt x="18320" y="274653"/>
                  </a:lnTo>
                  <a:lnTo>
                    <a:pt x="19154" y="288446"/>
                  </a:lnTo>
                  <a:lnTo>
                    <a:pt x="19749" y="302277"/>
                  </a:lnTo>
                  <a:lnTo>
                    <a:pt x="20167" y="315731"/>
                  </a:lnTo>
                  <a:lnTo>
                    <a:pt x="20500" y="329413"/>
                  </a:lnTo>
                  <a:lnTo>
                    <a:pt x="20780" y="345644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09532" y="357968"/>
              <a:ext cx="281557" cy="176602"/>
            </a:xfrm>
            <a:custGeom>
              <a:avLst/>
              <a:gdLst/>
              <a:ahLst/>
              <a:cxnLst/>
              <a:rect l="0" t="0" r="0" b="0"/>
              <a:pathLst>
                <a:path w="281557" h="176602">
                  <a:moveTo>
                    <a:pt x="7815" y="0"/>
                  </a:moveTo>
                  <a:lnTo>
                    <a:pt x="4948" y="11736"/>
                  </a:lnTo>
                  <a:lnTo>
                    <a:pt x="2806" y="22864"/>
                  </a:lnTo>
                  <a:lnTo>
                    <a:pt x="1207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56" y="74410"/>
                  </a:lnTo>
                  <a:lnTo>
                    <a:pt x="2066" y="89242"/>
                  </a:lnTo>
                  <a:lnTo>
                    <a:pt x="4079" y="103807"/>
                  </a:lnTo>
                  <a:lnTo>
                    <a:pt x="6546" y="117667"/>
                  </a:lnTo>
                  <a:lnTo>
                    <a:pt x="9506" y="130580"/>
                  </a:lnTo>
                  <a:lnTo>
                    <a:pt x="13172" y="142334"/>
                  </a:lnTo>
                  <a:lnTo>
                    <a:pt x="17609" y="152927"/>
                  </a:lnTo>
                  <a:lnTo>
                    <a:pt x="23063" y="162041"/>
                  </a:lnTo>
                  <a:lnTo>
                    <a:pt x="30013" y="168968"/>
                  </a:lnTo>
                  <a:lnTo>
                    <a:pt x="38574" y="173508"/>
                  </a:lnTo>
                  <a:lnTo>
                    <a:pt x="48239" y="175592"/>
                  </a:lnTo>
                  <a:lnTo>
                    <a:pt x="58104" y="175030"/>
                  </a:lnTo>
                  <a:lnTo>
                    <a:pt x="67618" y="171984"/>
                  </a:lnTo>
                  <a:lnTo>
                    <a:pt x="76443" y="166873"/>
                  </a:lnTo>
                  <a:lnTo>
                    <a:pt x="84291" y="160172"/>
                  </a:lnTo>
                  <a:lnTo>
                    <a:pt x="91119" y="152296"/>
                  </a:lnTo>
                  <a:lnTo>
                    <a:pt x="97061" y="143420"/>
                  </a:lnTo>
                  <a:lnTo>
                    <a:pt x="102301" y="133485"/>
                  </a:lnTo>
                  <a:lnTo>
                    <a:pt x="107031" y="122577"/>
                  </a:lnTo>
                  <a:lnTo>
                    <a:pt x="111909" y="112064"/>
                  </a:lnTo>
                  <a:lnTo>
                    <a:pt x="117634" y="105558"/>
                  </a:lnTo>
                  <a:lnTo>
                    <a:pt x="123526" y="104914"/>
                  </a:lnTo>
                  <a:lnTo>
                    <a:pt x="128673" y="108309"/>
                  </a:lnTo>
                  <a:lnTo>
                    <a:pt x="133288" y="114216"/>
                  </a:lnTo>
                  <a:lnTo>
                    <a:pt x="137943" y="121719"/>
                  </a:lnTo>
                  <a:lnTo>
                    <a:pt x="142969" y="130251"/>
                  </a:lnTo>
                  <a:lnTo>
                    <a:pt x="148612" y="139291"/>
                  </a:lnTo>
                  <a:lnTo>
                    <a:pt x="155137" y="148300"/>
                  </a:lnTo>
                  <a:lnTo>
                    <a:pt x="162594" y="156983"/>
                  </a:lnTo>
                  <a:lnTo>
                    <a:pt x="170867" y="164784"/>
                  </a:lnTo>
                  <a:lnTo>
                    <a:pt x="179789" y="170816"/>
                  </a:lnTo>
                  <a:lnTo>
                    <a:pt x="189191" y="174754"/>
                  </a:lnTo>
                  <a:lnTo>
                    <a:pt x="198772" y="176601"/>
                  </a:lnTo>
                  <a:lnTo>
                    <a:pt x="208124" y="176412"/>
                  </a:lnTo>
                  <a:lnTo>
                    <a:pt x="217037" y="174431"/>
                  </a:lnTo>
                  <a:lnTo>
                    <a:pt x="225325" y="170849"/>
                  </a:lnTo>
                  <a:lnTo>
                    <a:pt x="232745" y="165713"/>
                  </a:lnTo>
                  <a:lnTo>
                    <a:pt x="239259" y="159185"/>
                  </a:lnTo>
                  <a:lnTo>
                    <a:pt x="245143" y="151365"/>
                  </a:lnTo>
                  <a:lnTo>
                    <a:pt x="250871" y="142213"/>
                  </a:lnTo>
                  <a:lnTo>
                    <a:pt x="256720" y="131834"/>
                  </a:lnTo>
                  <a:lnTo>
                    <a:pt x="262466" y="120441"/>
                  </a:lnTo>
                  <a:lnTo>
                    <a:pt x="267490" y="108269"/>
                  </a:lnTo>
                  <a:lnTo>
                    <a:pt x="271500" y="95536"/>
                  </a:lnTo>
                  <a:lnTo>
                    <a:pt x="274520" y="82627"/>
                  </a:lnTo>
                  <a:lnTo>
                    <a:pt x="277030" y="68627"/>
                  </a:lnTo>
                  <a:lnTo>
                    <a:pt x="279249" y="50074"/>
                  </a:lnTo>
                  <a:lnTo>
                    <a:pt x="281556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18066" y="189512"/>
              <a:ext cx="309935" cy="355306"/>
            </a:xfrm>
            <a:custGeom>
              <a:avLst/>
              <a:gdLst/>
              <a:ahLst/>
              <a:cxnLst/>
              <a:rect l="0" t="0" r="0" b="0"/>
              <a:pathLst>
                <a:path w="309935" h="355306">
                  <a:moveTo>
                    <a:pt x="4607" y="0"/>
                  </a:moveTo>
                  <a:lnTo>
                    <a:pt x="1807" y="8936"/>
                  </a:lnTo>
                  <a:lnTo>
                    <a:pt x="306" y="18563"/>
                  </a:lnTo>
                  <a:lnTo>
                    <a:pt x="0" y="29846"/>
                  </a:lnTo>
                  <a:lnTo>
                    <a:pt x="679" y="42340"/>
                  </a:lnTo>
                  <a:lnTo>
                    <a:pt x="2146" y="55172"/>
                  </a:lnTo>
                  <a:lnTo>
                    <a:pt x="4215" y="67804"/>
                  </a:lnTo>
                  <a:lnTo>
                    <a:pt x="6725" y="80533"/>
                  </a:lnTo>
                  <a:lnTo>
                    <a:pt x="9548" y="94273"/>
                  </a:lnTo>
                  <a:lnTo>
                    <a:pt x="12586" y="109473"/>
                  </a:lnTo>
                  <a:lnTo>
                    <a:pt x="15605" y="125952"/>
                  </a:lnTo>
                  <a:lnTo>
                    <a:pt x="18252" y="143171"/>
                  </a:lnTo>
                  <a:lnTo>
                    <a:pt x="20370" y="160722"/>
                  </a:lnTo>
                  <a:lnTo>
                    <a:pt x="22131" y="178389"/>
                  </a:lnTo>
                  <a:lnTo>
                    <a:pt x="23928" y="196077"/>
                  </a:lnTo>
                  <a:lnTo>
                    <a:pt x="25988" y="213742"/>
                  </a:lnTo>
                  <a:lnTo>
                    <a:pt x="28203" y="231214"/>
                  </a:lnTo>
                  <a:lnTo>
                    <a:pt x="30237" y="248185"/>
                  </a:lnTo>
                  <a:lnTo>
                    <a:pt x="31902" y="264530"/>
                  </a:lnTo>
                  <a:lnTo>
                    <a:pt x="33172" y="280288"/>
                  </a:lnTo>
                  <a:lnTo>
                    <a:pt x="34100" y="295564"/>
                  </a:lnTo>
                  <a:lnTo>
                    <a:pt x="34760" y="310387"/>
                  </a:lnTo>
                  <a:lnTo>
                    <a:pt x="35249" y="321831"/>
                  </a:lnTo>
                  <a:lnTo>
                    <a:pt x="35784" y="326099"/>
                  </a:lnTo>
                  <a:lnTo>
                    <a:pt x="36667" y="324411"/>
                  </a:lnTo>
                  <a:lnTo>
                    <a:pt x="38062" y="318982"/>
                  </a:lnTo>
                  <a:lnTo>
                    <a:pt x="39970" y="311227"/>
                  </a:lnTo>
                  <a:lnTo>
                    <a:pt x="42315" y="301775"/>
                  </a:lnTo>
                  <a:lnTo>
                    <a:pt x="45005" y="291031"/>
                  </a:lnTo>
                  <a:lnTo>
                    <a:pt x="48115" y="279647"/>
                  </a:lnTo>
                  <a:lnTo>
                    <a:pt x="51878" y="268506"/>
                  </a:lnTo>
                  <a:lnTo>
                    <a:pt x="56377" y="258084"/>
                  </a:lnTo>
                  <a:lnTo>
                    <a:pt x="61703" y="248962"/>
                  </a:lnTo>
                  <a:lnTo>
                    <a:pt x="68035" y="241966"/>
                  </a:lnTo>
                  <a:lnTo>
                    <a:pt x="75366" y="237349"/>
                  </a:lnTo>
                  <a:lnTo>
                    <a:pt x="83392" y="235199"/>
                  </a:lnTo>
                  <a:lnTo>
                    <a:pt x="91617" y="235709"/>
                  </a:lnTo>
                  <a:lnTo>
                    <a:pt x="99735" y="238716"/>
                  </a:lnTo>
                  <a:lnTo>
                    <a:pt x="107471" y="243799"/>
                  </a:lnTo>
                  <a:lnTo>
                    <a:pt x="114513" y="250482"/>
                  </a:lnTo>
                  <a:lnTo>
                    <a:pt x="120765" y="258339"/>
                  </a:lnTo>
                  <a:lnTo>
                    <a:pt x="126303" y="267034"/>
                  </a:lnTo>
                  <a:lnTo>
                    <a:pt x="131263" y="276314"/>
                  </a:lnTo>
                  <a:lnTo>
                    <a:pt x="135785" y="286002"/>
                  </a:lnTo>
                  <a:lnTo>
                    <a:pt x="139825" y="296134"/>
                  </a:lnTo>
                  <a:lnTo>
                    <a:pt x="143167" y="306927"/>
                  </a:lnTo>
                  <a:lnTo>
                    <a:pt x="145774" y="318384"/>
                  </a:lnTo>
                  <a:lnTo>
                    <a:pt x="148601" y="328022"/>
                  </a:lnTo>
                  <a:lnTo>
                    <a:pt x="152504" y="332415"/>
                  </a:lnTo>
                  <a:lnTo>
                    <a:pt x="156893" y="332092"/>
                  </a:lnTo>
                  <a:lnTo>
                    <a:pt x="161697" y="328777"/>
                  </a:lnTo>
                  <a:lnTo>
                    <a:pt x="167131" y="323778"/>
                  </a:lnTo>
                  <a:lnTo>
                    <a:pt x="173476" y="317868"/>
                  </a:lnTo>
                  <a:lnTo>
                    <a:pt x="180796" y="311476"/>
                  </a:lnTo>
                  <a:lnTo>
                    <a:pt x="189138" y="305155"/>
                  </a:lnTo>
                  <a:lnTo>
                    <a:pt x="198632" y="299637"/>
                  </a:lnTo>
                  <a:lnTo>
                    <a:pt x="209233" y="295237"/>
                  </a:lnTo>
                  <a:lnTo>
                    <a:pt x="220603" y="291597"/>
                  </a:lnTo>
                  <a:lnTo>
                    <a:pt x="232227" y="287921"/>
                  </a:lnTo>
                  <a:lnTo>
                    <a:pt x="243778" y="283731"/>
                  </a:lnTo>
                  <a:lnTo>
                    <a:pt x="254973" y="278743"/>
                  </a:lnTo>
                  <a:lnTo>
                    <a:pt x="265490" y="272704"/>
                  </a:lnTo>
                  <a:lnTo>
                    <a:pt x="275220" y="265591"/>
                  </a:lnTo>
                  <a:lnTo>
                    <a:pt x="283906" y="257388"/>
                  </a:lnTo>
                  <a:lnTo>
                    <a:pt x="291068" y="247987"/>
                  </a:lnTo>
                  <a:lnTo>
                    <a:pt x="296582" y="237452"/>
                  </a:lnTo>
                  <a:lnTo>
                    <a:pt x="300303" y="226296"/>
                  </a:lnTo>
                  <a:lnTo>
                    <a:pt x="301909" y="215348"/>
                  </a:lnTo>
                  <a:lnTo>
                    <a:pt x="301425" y="205064"/>
                  </a:lnTo>
                  <a:lnTo>
                    <a:pt x="298830" y="195534"/>
                  </a:lnTo>
                  <a:lnTo>
                    <a:pt x="293897" y="186673"/>
                  </a:lnTo>
                  <a:lnTo>
                    <a:pt x="286733" y="178361"/>
                  </a:lnTo>
                  <a:lnTo>
                    <a:pt x="277857" y="171118"/>
                  </a:lnTo>
                  <a:lnTo>
                    <a:pt x="267999" y="166061"/>
                  </a:lnTo>
                  <a:lnTo>
                    <a:pt x="257675" y="163624"/>
                  </a:lnTo>
                  <a:lnTo>
                    <a:pt x="247323" y="163616"/>
                  </a:lnTo>
                  <a:lnTo>
                    <a:pt x="237380" y="165586"/>
                  </a:lnTo>
                  <a:lnTo>
                    <a:pt x="228035" y="169067"/>
                  </a:lnTo>
                  <a:lnTo>
                    <a:pt x="219438" y="173978"/>
                  </a:lnTo>
                  <a:lnTo>
                    <a:pt x="211803" y="180614"/>
                  </a:lnTo>
                  <a:lnTo>
                    <a:pt x="205149" y="189003"/>
                  </a:lnTo>
                  <a:lnTo>
                    <a:pt x="199510" y="199074"/>
                  </a:lnTo>
                  <a:lnTo>
                    <a:pt x="195012" y="210815"/>
                  </a:lnTo>
                  <a:lnTo>
                    <a:pt x="191612" y="224050"/>
                  </a:lnTo>
                  <a:lnTo>
                    <a:pt x="189142" y="238497"/>
                  </a:lnTo>
                  <a:lnTo>
                    <a:pt x="187392" y="253865"/>
                  </a:lnTo>
                  <a:lnTo>
                    <a:pt x="186184" y="269890"/>
                  </a:lnTo>
                  <a:lnTo>
                    <a:pt x="185694" y="285885"/>
                  </a:lnTo>
                  <a:lnTo>
                    <a:pt x="186419" y="300785"/>
                  </a:lnTo>
                  <a:lnTo>
                    <a:pt x="188544" y="314093"/>
                  </a:lnTo>
                  <a:lnTo>
                    <a:pt x="192107" y="325671"/>
                  </a:lnTo>
                  <a:lnTo>
                    <a:pt x="197174" y="335466"/>
                  </a:lnTo>
                  <a:lnTo>
                    <a:pt x="203622" y="343634"/>
                  </a:lnTo>
                  <a:lnTo>
                    <a:pt x="211205" y="349986"/>
                  </a:lnTo>
                  <a:lnTo>
                    <a:pt x="219658" y="353914"/>
                  </a:lnTo>
                  <a:lnTo>
                    <a:pt x="228748" y="355305"/>
                  </a:lnTo>
                  <a:lnTo>
                    <a:pt x="238288" y="354632"/>
                  </a:lnTo>
                  <a:lnTo>
                    <a:pt x="248145" y="352663"/>
                  </a:lnTo>
                  <a:lnTo>
                    <a:pt x="258210" y="349973"/>
                  </a:lnTo>
                  <a:lnTo>
                    <a:pt x="268152" y="346859"/>
                  </a:lnTo>
                  <a:lnTo>
                    <a:pt x="278488" y="343016"/>
                  </a:lnTo>
                  <a:lnTo>
                    <a:pt x="291245" y="336999"/>
                  </a:lnTo>
                  <a:lnTo>
                    <a:pt x="30993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07535" y="221098"/>
              <a:ext cx="4694" cy="368498"/>
            </a:xfrm>
            <a:custGeom>
              <a:avLst/>
              <a:gdLst/>
              <a:ahLst/>
              <a:cxnLst/>
              <a:rect l="0" t="0" r="0" b="0"/>
              <a:pathLst>
                <a:path w="4694" h="368498">
                  <a:moveTo>
                    <a:pt x="4693" y="0"/>
                  </a:moveTo>
                  <a:lnTo>
                    <a:pt x="4626" y="11869"/>
                  </a:lnTo>
                  <a:lnTo>
                    <a:pt x="3986" y="24278"/>
                  </a:lnTo>
                  <a:lnTo>
                    <a:pt x="2699" y="38461"/>
                  </a:lnTo>
                  <a:lnTo>
                    <a:pt x="1184" y="53996"/>
                  </a:lnTo>
                  <a:lnTo>
                    <a:pt x="164" y="69992"/>
                  </a:lnTo>
                  <a:lnTo>
                    <a:pt x="0" y="85888"/>
                  </a:lnTo>
                  <a:lnTo>
                    <a:pt x="554" y="101955"/>
                  </a:lnTo>
                  <a:lnTo>
                    <a:pt x="1391" y="119086"/>
                  </a:lnTo>
                  <a:lnTo>
                    <a:pt x="2215" y="137715"/>
                  </a:lnTo>
                  <a:lnTo>
                    <a:pt x="2902" y="157649"/>
                  </a:lnTo>
                  <a:lnTo>
                    <a:pt x="3430" y="178340"/>
                  </a:lnTo>
                  <a:lnTo>
                    <a:pt x="3817" y="199372"/>
                  </a:lnTo>
                  <a:lnTo>
                    <a:pt x="4093" y="220359"/>
                  </a:lnTo>
                  <a:lnTo>
                    <a:pt x="4284" y="240896"/>
                  </a:lnTo>
                  <a:lnTo>
                    <a:pt x="4417" y="260806"/>
                  </a:lnTo>
                  <a:lnTo>
                    <a:pt x="4507" y="279936"/>
                  </a:lnTo>
                  <a:lnTo>
                    <a:pt x="4578" y="300241"/>
                  </a:lnTo>
                  <a:lnTo>
                    <a:pt x="4637" y="326859"/>
                  </a:lnTo>
                  <a:lnTo>
                    <a:pt x="469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085886" y="336911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31586"/>
                  </a:moveTo>
                  <a:lnTo>
                    <a:pt x="209362" y="28652"/>
                  </a:lnTo>
                  <a:lnTo>
                    <a:pt x="198233" y="25870"/>
                  </a:lnTo>
                  <a:lnTo>
                    <a:pt x="186630" y="22975"/>
                  </a:lnTo>
                  <a:lnTo>
                    <a:pt x="174297" y="20107"/>
                  </a:lnTo>
                  <a:lnTo>
                    <a:pt x="160988" y="17591"/>
                  </a:lnTo>
                  <a:lnTo>
                    <a:pt x="146684" y="15575"/>
                  </a:lnTo>
                  <a:lnTo>
                    <a:pt x="131679" y="13890"/>
                  </a:lnTo>
                  <a:lnTo>
                    <a:pt x="116466" y="12147"/>
                  </a:lnTo>
                  <a:lnTo>
                    <a:pt x="101348" y="10126"/>
                  </a:lnTo>
                  <a:lnTo>
                    <a:pt x="86436" y="7936"/>
                  </a:lnTo>
                  <a:lnTo>
                    <a:pt x="71739" y="5920"/>
                  </a:lnTo>
                  <a:lnTo>
                    <a:pt x="57240" y="4267"/>
                  </a:lnTo>
                  <a:lnTo>
                    <a:pt x="43506" y="3002"/>
                  </a:lnTo>
                  <a:lnTo>
                    <a:pt x="30334" y="1941"/>
                  </a:lnTo>
                  <a:lnTo>
                    <a:pt x="16567" y="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317513" y="178984"/>
              <a:ext cx="326384" cy="355805"/>
            </a:xfrm>
            <a:custGeom>
              <a:avLst/>
              <a:gdLst/>
              <a:ahLst/>
              <a:cxnLst/>
              <a:rect l="0" t="0" r="0" b="0"/>
              <a:pathLst>
                <a:path w="326384" h="355805">
                  <a:moveTo>
                    <a:pt x="0" y="0"/>
                  </a:moveTo>
                  <a:lnTo>
                    <a:pt x="66" y="14736"/>
                  </a:lnTo>
                  <a:lnTo>
                    <a:pt x="707" y="29287"/>
                  </a:lnTo>
                  <a:lnTo>
                    <a:pt x="2003" y="45082"/>
                  </a:lnTo>
                  <a:lnTo>
                    <a:pt x="3864" y="62143"/>
                  </a:lnTo>
                  <a:lnTo>
                    <a:pt x="6181" y="80284"/>
                  </a:lnTo>
                  <a:lnTo>
                    <a:pt x="8846" y="99257"/>
                  </a:lnTo>
                  <a:lnTo>
                    <a:pt x="11770" y="118352"/>
                  </a:lnTo>
                  <a:lnTo>
                    <a:pt x="14876" y="136471"/>
                  </a:lnTo>
                  <a:lnTo>
                    <a:pt x="18107" y="153095"/>
                  </a:lnTo>
                  <a:lnTo>
                    <a:pt x="21259" y="168389"/>
                  </a:lnTo>
                  <a:lnTo>
                    <a:pt x="23995" y="182895"/>
                  </a:lnTo>
                  <a:lnTo>
                    <a:pt x="26172" y="197033"/>
                  </a:lnTo>
                  <a:lnTo>
                    <a:pt x="27972" y="211194"/>
                  </a:lnTo>
                  <a:lnTo>
                    <a:pt x="29796" y="225788"/>
                  </a:lnTo>
                  <a:lnTo>
                    <a:pt x="31877" y="240985"/>
                  </a:lnTo>
                  <a:lnTo>
                    <a:pt x="34277" y="256601"/>
                  </a:lnTo>
                  <a:lnTo>
                    <a:pt x="36967" y="272231"/>
                  </a:lnTo>
                  <a:lnTo>
                    <a:pt x="39899" y="287535"/>
                  </a:lnTo>
                  <a:lnTo>
                    <a:pt x="43257" y="299087"/>
                  </a:lnTo>
                  <a:lnTo>
                    <a:pt x="46646" y="302741"/>
                  </a:lnTo>
                  <a:lnTo>
                    <a:pt x="49055" y="299945"/>
                  </a:lnTo>
                  <a:lnTo>
                    <a:pt x="50695" y="293109"/>
                  </a:lnTo>
                  <a:lnTo>
                    <a:pt x="52200" y="284136"/>
                  </a:lnTo>
                  <a:lnTo>
                    <a:pt x="53953" y="274154"/>
                  </a:lnTo>
                  <a:lnTo>
                    <a:pt x="56073" y="263738"/>
                  </a:lnTo>
                  <a:lnTo>
                    <a:pt x="58547" y="253158"/>
                  </a:lnTo>
                  <a:lnTo>
                    <a:pt x="61321" y="242550"/>
                  </a:lnTo>
                  <a:lnTo>
                    <a:pt x="64652" y="232618"/>
                  </a:lnTo>
                  <a:lnTo>
                    <a:pt x="69096" y="224604"/>
                  </a:lnTo>
                  <a:lnTo>
                    <a:pt x="74863" y="219032"/>
                  </a:lnTo>
                  <a:lnTo>
                    <a:pt x="81855" y="215935"/>
                  </a:lnTo>
                  <a:lnTo>
                    <a:pt x="89844" y="215210"/>
                  </a:lnTo>
                  <a:lnTo>
                    <a:pt x="98579" y="216542"/>
                  </a:lnTo>
                  <a:lnTo>
                    <a:pt x="107528" y="219670"/>
                  </a:lnTo>
                  <a:lnTo>
                    <a:pt x="115914" y="224494"/>
                  </a:lnTo>
                  <a:lnTo>
                    <a:pt x="123363" y="230809"/>
                  </a:lnTo>
                  <a:lnTo>
                    <a:pt x="129852" y="238486"/>
                  </a:lnTo>
                  <a:lnTo>
                    <a:pt x="135526" y="247540"/>
                  </a:lnTo>
                  <a:lnTo>
                    <a:pt x="140568" y="257849"/>
                  </a:lnTo>
                  <a:lnTo>
                    <a:pt x="145142" y="269025"/>
                  </a:lnTo>
                  <a:lnTo>
                    <a:pt x="149383" y="280519"/>
                  </a:lnTo>
                  <a:lnTo>
                    <a:pt x="153386" y="291993"/>
                  </a:lnTo>
                  <a:lnTo>
                    <a:pt x="157060" y="303477"/>
                  </a:lnTo>
                  <a:lnTo>
                    <a:pt x="160150" y="315253"/>
                  </a:lnTo>
                  <a:lnTo>
                    <a:pt x="162584" y="327405"/>
                  </a:lnTo>
                  <a:lnTo>
                    <a:pt x="165287" y="337548"/>
                  </a:lnTo>
                  <a:lnTo>
                    <a:pt x="169099" y="342149"/>
                  </a:lnTo>
                  <a:lnTo>
                    <a:pt x="173429" y="341425"/>
                  </a:lnTo>
                  <a:lnTo>
                    <a:pt x="178198" y="337009"/>
                  </a:lnTo>
                  <a:lnTo>
                    <a:pt x="183611" y="330445"/>
                  </a:lnTo>
                  <a:lnTo>
                    <a:pt x="189944" y="322938"/>
                  </a:lnTo>
                  <a:lnTo>
                    <a:pt x="197253" y="315170"/>
                  </a:lnTo>
                  <a:lnTo>
                    <a:pt x="205417" y="307602"/>
                  </a:lnTo>
                  <a:lnTo>
                    <a:pt x="214260" y="300640"/>
                  </a:lnTo>
                  <a:lnTo>
                    <a:pt x="223606" y="294420"/>
                  </a:lnTo>
                  <a:lnTo>
                    <a:pt x="233151" y="288728"/>
                  </a:lnTo>
                  <a:lnTo>
                    <a:pt x="242476" y="283126"/>
                  </a:lnTo>
                  <a:lnTo>
                    <a:pt x="251380" y="277349"/>
                  </a:lnTo>
                  <a:lnTo>
                    <a:pt x="260002" y="271313"/>
                  </a:lnTo>
                  <a:lnTo>
                    <a:pt x="268711" y="265027"/>
                  </a:lnTo>
                  <a:lnTo>
                    <a:pt x="277708" y="258526"/>
                  </a:lnTo>
                  <a:lnTo>
                    <a:pt x="286550" y="251532"/>
                  </a:lnTo>
                  <a:lnTo>
                    <a:pt x="294274" y="243473"/>
                  </a:lnTo>
                  <a:lnTo>
                    <a:pt x="300422" y="234128"/>
                  </a:lnTo>
                  <a:lnTo>
                    <a:pt x="304700" y="223750"/>
                  </a:lnTo>
                  <a:lnTo>
                    <a:pt x="306747" y="212867"/>
                  </a:lnTo>
                  <a:lnTo>
                    <a:pt x="306590" y="201857"/>
                  </a:lnTo>
                  <a:lnTo>
                    <a:pt x="304230" y="191382"/>
                  </a:lnTo>
                  <a:lnTo>
                    <a:pt x="299463" y="182420"/>
                  </a:lnTo>
                  <a:lnTo>
                    <a:pt x="292418" y="175374"/>
                  </a:lnTo>
                  <a:lnTo>
                    <a:pt x="283793" y="170460"/>
                  </a:lnTo>
                  <a:lnTo>
                    <a:pt x="274636" y="167971"/>
                  </a:lnTo>
                  <a:lnTo>
                    <a:pt x="265602" y="167820"/>
                  </a:lnTo>
                  <a:lnTo>
                    <a:pt x="257099" y="169800"/>
                  </a:lnTo>
                  <a:lnTo>
                    <a:pt x="249469" y="173779"/>
                  </a:lnTo>
                  <a:lnTo>
                    <a:pt x="242781" y="179490"/>
                  </a:lnTo>
                  <a:lnTo>
                    <a:pt x="236765" y="186745"/>
                  </a:lnTo>
                  <a:lnTo>
                    <a:pt x="230942" y="195507"/>
                  </a:lnTo>
                  <a:lnTo>
                    <a:pt x="225025" y="205622"/>
                  </a:lnTo>
                  <a:lnTo>
                    <a:pt x="219232" y="216837"/>
                  </a:lnTo>
                  <a:lnTo>
                    <a:pt x="214174" y="228888"/>
                  </a:lnTo>
                  <a:lnTo>
                    <a:pt x="210152" y="241550"/>
                  </a:lnTo>
                  <a:lnTo>
                    <a:pt x="207470" y="254644"/>
                  </a:lnTo>
                  <a:lnTo>
                    <a:pt x="206576" y="268041"/>
                  </a:lnTo>
                  <a:lnTo>
                    <a:pt x="207538" y="281636"/>
                  </a:lnTo>
                  <a:lnTo>
                    <a:pt x="210117" y="295036"/>
                  </a:lnTo>
                  <a:lnTo>
                    <a:pt x="213974" y="307581"/>
                  </a:lnTo>
                  <a:lnTo>
                    <a:pt x="218790" y="318977"/>
                  </a:lnTo>
                  <a:lnTo>
                    <a:pt x="224461" y="329103"/>
                  </a:lnTo>
                  <a:lnTo>
                    <a:pt x="231090" y="337840"/>
                  </a:lnTo>
                  <a:lnTo>
                    <a:pt x="238658" y="345260"/>
                  </a:lnTo>
                  <a:lnTo>
                    <a:pt x="247027" y="351091"/>
                  </a:lnTo>
                  <a:lnTo>
                    <a:pt x="256022" y="354661"/>
                  </a:lnTo>
                  <a:lnTo>
                    <a:pt x="265478" y="355804"/>
                  </a:lnTo>
                  <a:lnTo>
                    <a:pt x="275099" y="354792"/>
                  </a:lnTo>
                  <a:lnTo>
                    <a:pt x="284478" y="352063"/>
                  </a:lnTo>
                  <a:lnTo>
                    <a:pt x="293404" y="348050"/>
                  </a:lnTo>
                  <a:lnTo>
                    <a:pt x="301560" y="343224"/>
                  </a:lnTo>
                  <a:lnTo>
                    <a:pt x="309229" y="337516"/>
                  </a:lnTo>
                  <a:lnTo>
                    <a:pt x="317081" y="329313"/>
                  </a:lnTo>
                  <a:lnTo>
                    <a:pt x="32638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664954" y="357968"/>
              <a:ext cx="168456" cy="189084"/>
            </a:xfrm>
            <a:custGeom>
              <a:avLst/>
              <a:gdLst/>
              <a:ahLst/>
              <a:cxnLst/>
              <a:rect l="0" t="0" r="0" b="0"/>
              <a:pathLst>
                <a:path w="168456" h="189084">
                  <a:moveTo>
                    <a:pt x="0" y="84228"/>
                  </a:moveTo>
                  <a:lnTo>
                    <a:pt x="133" y="95897"/>
                  </a:lnTo>
                  <a:lnTo>
                    <a:pt x="1413" y="106385"/>
                  </a:lnTo>
                  <a:lnTo>
                    <a:pt x="4002" y="116687"/>
                  </a:lnTo>
                  <a:lnTo>
                    <a:pt x="7549" y="126988"/>
                  </a:lnTo>
                  <a:lnTo>
                    <a:pt x="11533" y="137332"/>
                  </a:lnTo>
                  <a:lnTo>
                    <a:pt x="15616" y="147722"/>
                  </a:lnTo>
                  <a:lnTo>
                    <a:pt x="19812" y="158150"/>
                  </a:lnTo>
                  <a:lnTo>
                    <a:pt x="24378" y="168608"/>
                  </a:lnTo>
                  <a:lnTo>
                    <a:pt x="29433" y="179017"/>
                  </a:lnTo>
                  <a:lnTo>
                    <a:pt x="34476" y="186886"/>
                  </a:lnTo>
                  <a:lnTo>
                    <a:pt x="38182" y="189083"/>
                  </a:lnTo>
                  <a:lnTo>
                    <a:pt x="39754" y="186573"/>
                  </a:lnTo>
                  <a:lnTo>
                    <a:pt x="39566" y="181003"/>
                  </a:lnTo>
                  <a:lnTo>
                    <a:pt x="38186" y="173552"/>
                  </a:lnTo>
                  <a:lnTo>
                    <a:pt x="36045" y="164956"/>
                  </a:lnTo>
                  <a:lnTo>
                    <a:pt x="33418" y="155654"/>
                  </a:lnTo>
                  <a:lnTo>
                    <a:pt x="30482" y="145913"/>
                  </a:lnTo>
                  <a:lnTo>
                    <a:pt x="27347" y="135895"/>
                  </a:lnTo>
                  <a:lnTo>
                    <a:pt x="24093" y="125694"/>
                  </a:lnTo>
                  <a:lnTo>
                    <a:pt x="21091" y="115211"/>
                  </a:lnTo>
                  <a:lnTo>
                    <a:pt x="18986" y="104178"/>
                  </a:lnTo>
                  <a:lnTo>
                    <a:pt x="18064" y="92505"/>
                  </a:lnTo>
                  <a:lnTo>
                    <a:pt x="18598" y="80732"/>
                  </a:lnTo>
                  <a:lnTo>
                    <a:pt x="21009" y="69893"/>
                  </a:lnTo>
                  <a:lnTo>
                    <a:pt x="25348" y="60496"/>
                  </a:lnTo>
                  <a:lnTo>
                    <a:pt x="31687" y="52544"/>
                  </a:lnTo>
                  <a:lnTo>
                    <a:pt x="40285" y="45813"/>
                  </a:lnTo>
                  <a:lnTo>
                    <a:pt x="51063" y="40027"/>
                  </a:lnTo>
                  <a:lnTo>
                    <a:pt x="63520" y="34935"/>
                  </a:lnTo>
                  <a:lnTo>
                    <a:pt x="76934" y="30340"/>
                  </a:lnTo>
                  <a:lnTo>
                    <a:pt x="90795" y="26091"/>
                  </a:lnTo>
                  <a:lnTo>
                    <a:pt x="104612" y="22039"/>
                  </a:lnTo>
                  <a:lnTo>
                    <a:pt x="119394" y="17520"/>
                  </a:lnTo>
                  <a:lnTo>
                    <a:pt x="138665" y="11016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28207" y="421139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8" y="46801"/>
                  </a:lnTo>
                  <a:lnTo>
                    <a:pt x="827" y="60110"/>
                  </a:lnTo>
                  <a:lnTo>
                    <a:pt x="2075" y="74414"/>
                  </a:lnTo>
                  <a:lnTo>
                    <a:pt x="3727" y="89419"/>
                  </a:lnTo>
                  <a:lnTo>
                    <a:pt x="5375" y="104632"/>
                  </a:lnTo>
                  <a:lnTo>
                    <a:pt x="6782" y="119741"/>
                  </a:lnTo>
                  <a:lnTo>
                    <a:pt x="8080" y="134416"/>
                  </a:lnTo>
                  <a:lnTo>
                    <a:pt x="9909" y="149875"/>
                  </a:lnTo>
                  <a:lnTo>
                    <a:pt x="13546" y="169706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117679" y="3053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307192" y="27374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88"/>
                  </a:lnTo>
                  <a:lnTo>
                    <a:pt x="0" y="54948"/>
                  </a:lnTo>
                  <a:lnTo>
                    <a:pt x="0" y="70402"/>
                  </a:lnTo>
                  <a:lnTo>
                    <a:pt x="0" y="87802"/>
                  </a:lnTo>
                  <a:lnTo>
                    <a:pt x="0" y="106526"/>
                  </a:lnTo>
                  <a:lnTo>
                    <a:pt x="0" y="125320"/>
                  </a:lnTo>
                  <a:lnTo>
                    <a:pt x="0" y="143441"/>
                  </a:lnTo>
                  <a:lnTo>
                    <a:pt x="0" y="160842"/>
                  </a:lnTo>
                  <a:lnTo>
                    <a:pt x="0" y="177893"/>
                  </a:lnTo>
                  <a:lnTo>
                    <a:pt x="5" y="194874"/>
                  </a:lnTo>
                  <a:lnTo>
                    <a:pt x="177" y="211752"/>
                  </a:lnTo>
                  <a:lnTo>
                    <a:pt x="826" y="228259"/>
                  </a:lnTo>
                  <a:lnTo>
                    <a:pt x="2075" y="244243"/>
                  </a:lnTo>
                  <a:lnTo>
                    <a:pt x="3735" y="259115"/>
                  </a:lnTo>
                  <a:lnTo>
                    <a:pt x="5562" y="273242"/>
                  </a:lnTo>
                  <a:lnTo>
                    <a:pt x="7716" y="287863"/>
                  </a:lnTo>
                  <a:lnTo>
                    <a:pt x="10528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70321" y="347440"/>
              <a:ext cx="231628" cy="105286"/>
            </a:xfrm>
            <a:custGeom>
              <a:avLst/>
              <a:gdLst/>
              <a:ahLst/>
              <a:cxnLst/>
              <a:rect l="0" t="0" r="0" b="0"/>
              <a:pathLst>
                <a:path w="231628" h="105286">
                  <a:moveTo>
                    <a:pt x="231627" y="105285"/>
                  </a:moveTo>
                  <a:lnTo>
                    <a:pt x="225626" y="96618"/>
                  </a:lnTo>
                  <a:lnTo>
                    <a:pt x="218781" y="89551"/>
                  </a:lnTo>
                  <a:lnTo>
                    <a:pt x="210387" y="83446"/>
                  </a:lnTo>
                  <a:lnTo>
                    <a:pt x="200588" y="78044"/>
                  </a:lnTo>
                  <a:lnTo>
                    <a:pt x="189625" y="73182"/>
                  </a:lnTo>
                  <a:lnTo>
                    <a:pt x="177769" y="68719"/>
                  </a:lnTo>
                  <a:lnTo>
                    <a:pt x="165418" y="64379"/>
                  </a:lnTo>
                  <a:lnTo>
                    <a:pt x="153069" y="59771"/>
                  </a:lnTo>
                  <a:lnTo>
                    <a:pt x="140994" y="54707"/>
                  </a:lnTo>
                  <a:lnTo>
                    <a:pt x="129262" y="49338"/>
                  </a:lnTo>
                  <a:lnTo>
                    <a:pt x="117845" y="44041"/>
                  </a:lnTo>
                  <a:lnTo>
                    <a:pt x="106681" y="39035"/>
                  </a:lnTo>
                  <a:lnTo>
                    <a:pt x="95708" y="34370"/>
                  </a:lnTo>
                  <a:lnTo>
                    <a:pt x="84873" y="30010"/>
                  </a:lnTo>
                  <a:lnTo>
                    <a:pt x="74134" y="25894"/>
                  </a:lnTo>
                  <a:lnTo>
                    <a:pt x="63464" y="21961"/>
                  </a:lnTo>
                  <a:lnTo>
                    <a:pt x="52840" y="18160"/>
                  </a:lnTo>
                  <a:lnTo>
                    <a:pt x="42260" y="14455"/>
                  </a:lnTo>
                  <a:lnTo>
                    <a:pt x="32170" y="10971"/>
                  </a:lnTo>
                  <a:lnTo>
                    <a:pt x="22460" y="7640"/>
                  </a:lnTo>
                  <a:lnTo>
                    <a:pt x="12280" y="41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60113" y="779108"/>
            <a:ext cx="3153178" cy="518256"/>
            <a:chOff x="560113" y="779108"/>
            <a:chExt cx="3153178" cy="518256"/>
          </a:xfrm>
        </p:grpSpPr>
        <p:sp>
          <p:nvSpPr>
            <p:cNvPr id="65" name="Freeform 64"/>
            <p:cNvSpPr/>
            <p:nvPr/>
          </p:nvSpPr>
          <p:spPr>
            <a:xfrm>
              <a:off x="560113" y="1037746"/>
              <a:ext cx="145297" cy="240210"/>
            </a:xfrm>
            <a:custGeom>
              <a:avLst/>
              <a:gdLst/>
              <a:ahLst/>
              <a:cxnLst/>
              <a:rect l="0" t="0" r="0" b="0"/>
              <a:pathLst>
                <a:path w="145297" h="240210">
                  <a:moveTo>
                    <a:pt x="124239" y="25632"/>
                  </a:moveTo>
                  <a:lnTo>
                    <a:pt x="118237" y="17032"/>
                  </a:lnTo>
                  <a:lnTo>
                    <a:pt x="111392" y="10605"/>
                  </a:lnTo>
                  <a:lnTo>
                    <a:pt x="103005" y="5801"/>
                  </a:lnTo>
                  <a:lnTo>
                    <a:pt x="93377" y="2432"/>
                  </a:lnTo>
                  <a:lnTo>
                    <a:pt x="83063" y="535"/>
                  </a:lnTo>
                  <a:lnTo>
                    <a:pt x="72460" y="0"/>
                  </a:lnTo>
                  <a:lnTo>
                    <a:pt x="61935" y="755"/>
                  </a:lnTo>
                  <a:lnTo>
                    <a:pt x="51883" y="2848"/>
                  </a:lnTo>
                  <a:lnTo>
                    <a:pt x="42468" y="6181"/>
                  </a:lnTo>
                  <a:lnTo>
                    <a:pt x="33828" y="10705"/>
                  </a:lnTo>
                  <a:lnTo>
                    <a:pt x="26163" y="16490"/>
                  </a:lnTo>
                  <a:lnTo>
                    <a:pt x="19491" y="23460"/>
                  </a:lnTo>
                  <a:lnTo>
                    <a:pt x="13839" y="31581"/>
                  </a:lnTo>
                  <a:lnTo>
                    <a:pt x="9333" y="40935"/>
                  </a:lnTo>
                  <a:lnTo>
                    <a:pt x="5929" y="51454"/>
                  </a:lnTo>
                  <a:lnTo>
                    <a:pt x="3454" y="63112"/>
                  </a:lnTo>
                  <a:lnTo>
                    <a:pt x="1702" y="75993"/>
                  </a:lnTo>
                  <a:lnTo>
                    <a:pt x="493" y="90025"/>
                  </a:lnTo>
                  <a:lnTo>
                    <a:pt x="0" y="104854"/>
                  </a:lnTo>
                  <a:lnTo>
                    <a:pt x="726" y="119954"/>
                  </a:lnTo>
                  <a:lnTo>
                    <a:pt x="2846" y="134993"/>
                  </a:lnTo>
                  <a:lnTo>
                    <a:pt x="6236" y="149683"/>
                  </a:lnTo>
                  <a:lnTo>
                    <a:pt x="10654" y="163701"/>
                  </a:lnTo>
                  <a:lnTo>
                    <a:pt x="15848" y="176938"/>
                  </a:lnTo>
                  <a:lnTo>
                    <a:pt x="21606" y="189302"/>
                  </a:lnTo>
                  <a:lnTo>
                    <a:pt x="27762" y="200621"/>
                  </a:lnTo>
                  <a:lnTo>
                    <a:pt x="34205" y="210895"/>
                  </a:lnTo>
                  <a:lnTo>
                    <a:pt x="41173" y="219949"/>
                  </a:lnTo>
                  <a:lnTo>
                    <a:pt x="49222" y="227361"/>
                  </a:lnTo>
                  <a:lnTo>
                    <a:pt x="58564" y="233046"/>
                  </a:lnTo>
                  <a:lnTo>
                    <a:pt x="68941" y="237051"/>
                  </a:lnTo>
                  <a:lnTo>
                    <a:pt x="79825" y="239381"/>
                  </a:lnTo>
                  <a:lnTo>
                    <a:pt x="90840" y="240209"/>
                  </a:lnTo>
                  <a:lnTo>
                    <a:pt x="101555" y="239783"/>
                  </a:lnTo>
                  <a:lnTo>
                    <a:pt x="112561" y="238193"/>
                  </a:lnTo>
                  <a:lnTo>
                    <a:pt x="125937" y="234185"/>
                  </a:lnTo>
                  <a:lnTo>
                    <a:pt x="145296" y="225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4789" y="1105492"/>
              <a:ext cx="126350" cy="137484"/>
            </a:xfrm>
            <a:custGeom>
              <a:avLst/>
              <a:gdLst/>
              <a:ahLst/>
              <a:cxnLst/>
              <a:rect l="0" t="0" r="0" b="0"/>
              <a:pathLst>
                <a:path w="126350" h="137484">
                  <a:moveTo>
                    <a:pt x="88547" y="31585"/>
                  </a:moveTo>
                  <a:lnTo>
                    <a:pt x="85479" y="22918"/>
                  </a:lnTo>
                  <a:lnTo>
                    <a:pt x="81417" y="15852"/>
                  </a:lnTo>
                  <a:lnTo>
                    <a:pt x="75924" y="9760"/>
                  </a:lnTo>
                  <a:lnTo>
                    <a:pt x="69164" y="4877"/>
                  </a:lnTo>
                  <a:lnTo>
                    <a:pt x="61367" y="1960"/>
                  </a:lnTo>
                  <a:lnTo>
                    <a:pt x="52774" y="1260"/>
                  </a:lnTo>
                  <a:lnTo>
                    <a:pt x="43762" y="2570"/>
                  </a:lnTo>
                  <a:lnTo>
                    <a:pt x="34804" y="5500"/>
                  </a:lnTo>
                  <a:lnTo>
                    <a:pt x="26167" y="9662"/>
                  </a:lnTo>
                  <a:lnTo>
                    <a:pt x="18236" y="15046"/>
                  </a:lnTo>
                  <a:lnTo>
                    <a:pt x="11588" y="22007"/>
                  </a:lnTo>
                  <a:lnTo>
                    <a:pt x="6419" y="30613"/>
                  </a:lnTo>
                  <a:lnTo>
                    <a:pt x="2763" y="40661"/>
                  </a:lnTo>
                  <a:lnTo>
                    <a:pt x="667" y="51855"/>
                  </a:lnTo>
                  <a:lnTo>
                    <a:pt x="0" y="63896"/>
                  </a:lnTo>
                  <a:lnTo>
                    <a:pt x="669" y="76218"/>
                  </a:lnTo>
                  <a:lnTo>
                    <a:pt x="2704" y="88023"/>
                  </a:lnTo>
                  <a:lnTo>
                    <a:pt x="6000" y="98915"/>
                  </a:lnTo>
                  <a:lnTo>
                    <a:pt x="10499" y="108700"/>
                  </a:lnTo>
                  <a:lnTo>
                    <a:pt x="16267" y="117208"/>
                  </a:lnTo>
                  <a:lnTo>
                    <a:pt x="23227" y="124478"/>
                  </a:lnTo>
                  <a:lnTo>
                    <a:pt x="31340" y="130379"/>
                  </a:lnTo>
                  <a:lnTo>
                    <a:pt x="40689" y="134528"/>
                  </a:lnTo>
                  <a:lnTo>
                    <a:pt x="51196" y="136872"/>
                  </a:lnTo>
                  <a:lnTo>
                    <a:pt x="62506" y="137483"/>
                  </a:lnTo>
                  <a:lnTo>
                    <a:pt x="74089" y="136381"/>
                  </a:lnTo>
                  <a:lnTo>
                    <a:pt x="85605" y="133743"/>
                  </a:lnTo>
                  <a:lnTo>
                    <a:pt x="96436" y="129532"/>
                  </a:lnTo>
                  <a:lnTo>
                    <a:pt x="105646" y="123433"/>
                  </a:lnTo>
                  <a:lnTo>
                    <a:pt x="112871" y="115437"/>
                  </a:lnTo>
                  <a:lnTo>
                    <a:pt x="118246" y="105645"/>
                  </a:lnTo>
                  <a:lnTo>
                    <a:pt x="122110" y="94098"/>
                  </a:lnTo>
                  <a:lnTo>
                    <a:pt x="124815" y="81011"/>
                  </a:lnTo>
                  <a:lnTo>
                    <a:pt x="126349" y="67173"/>
                  </a:lnTo>
                  <a:lnTo>
                    <a:pt x="126338" y="53812"/>
                  </a:lnTo>
                  <a:lnTo>
                    <a:pt x="124706" y="41584"/>
                  </a:lnTo>
                  <a:lnTo>
                    <a:pt x="121572" y="30887"/>
                  </a:lnTo>
                  <a:lnTo>
                    <a:pt x="116579" y="21082"/>
                  </a:lnTo>
                  <a:lnTo>
                    <a:pt x="107052" y="11315"/>
                  </a:lnTo>
                  <a:lnTo>
                    <a:pt x="885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15979" y="1084284"/>
              <a:ext cx="157928" cy="137022"/>
            </a:xfrm>
            <a:custGeom>
              <a:avLst/>
              <a:gdLst/>
              <a:ahLst/>
              <a:cxnLst/>
              <a:rect l="0" t="0" r="0" b="0"/>
              <a:pathLst>
                <a:path w="157928" h="137022">
                  <a:moveTo>
                    <a:pt x="0" y="21208"/>
                  </a:moveTo>
                  <a:lnTo>
                    <a:pt x="5800" y="27142"/>
                  </a:lnTo>
                  <a:lnTo>
                    <a:pt x="10725" y="33347"/>
                  </a:lnTo>
                  <a:lnTo>
                    <a:pt x="15227" y="40443"/>
                  </a:lnTo>
                  <a:lnTo>
                    <a:pt x="19448" y="48383"/>
                  </a:lnTo>
                  <a:lnTo>
                    <a:pt x="23462" y="57030"/>
                  </a:lnTo>
                  <a:lnTo>
                    <a:pt x="27328" y="66224"/>
                  </a:lnTo>
                  <a:lnTo>
                    <a:pt x="31253" y="75824"/>
                  </a:lnTo>
                  <a:lnTo>
                    <a:pt x="35577" y="85713"/>
                  </a:lnTo>
                  <a:lnTo>
                    <a:pt x="40432" y="95732"/>
                  </a:lnTo>
                  <a:lnTo>
                    <a:pt x="45089" y="103213"/>
                  </a:lnTo>
                  <a:lnTo>
                    <a:pt x="48078" y="104996"/>
                  </a:lnTo>
                  <a:lnTo>
                    <a:pt x="48921" y="102259"/>
                  </a:lnTo>
                  <a:lnTo>
                    <a:pt x="48297" y="96289"/>
                  </a:lnTo>
                  <a:lnTo>
                    <a:pt x="47106" y="87566"/>
                  </a:lnTo>
                  <a:lnTo>
                    <a:pt x="45889" y="76523"/>
                  </a:lnTo>
                  <a:lnTo>
                    <a:pt x="45025" y="63967"/>
                  </a:lnTo>
                  <a:lnTo>
                    <a:pt x="44872" y="50973"/>
                  </a:lnTo>
                  <a:lnTo>
                    <a:pt x="45548" y="38196"/>
                  </a:lnTo>
                  <a:lnTo>
                    <a:pt x="47472" y="26357"/>
                  </a:lnTo>
                  <a:lnTo>
                    <a:pt x="51419" y="16393"/>
                  </a:lnTo>
                  <a:lnTo>
                    <a:pt x="57623" y="8633"/>
                  </a:lnTo>
                  <a:lnTo>
                    <a:pt x="65534" y="3219"/>
                  </a:lnTo>
                  <a:lnTo>
                    <a:pt x="74138" y="387"/>
                  </a:lnTo>
                  <a:lnTo>
                    <a:pt x="82770" y="0"/>
                  </a:lnTo>
                  <a:lnTo>
                    <a:pt x="91154" y="1821"/>
                  </a:lnTo>
                  <a:lnTo>
                    <a:pt x="99230" y="5693"/>
                  </a:lnTo>
                  <a:lnTo>
                    <a:pt x="107022" y="11327"/>
                  </a:lnTo>
                  <a:lnTo>
                    <a:pt x="114423" y="18360"/>
                  </a:lnTo>
                  <a:lnTo>
                    <a:pt x="121180" y="26442"/>
                  </a:lnTo>
                  <a:lnTo>
                    <a:pt x="127213" y="35282"/>
                  </a:lnTo>
                  <a:lnTo>
                    <a:pt x="132589" y="44656"/>
                  </a:lnTo>
                  <a:lnTo>
                    <a:pt x="137435" y="54401"/>
                  </a:lnTo>
                  <a:lnTo>
                    <a:pt x="141877" y="64400"/>
                  </a:lnTo>
                  <a:lnTo>
                    <a:pt x="145874" y="74695"/>
                  </a:lnTo>
                  <a:lnTo>
                    <a:pt x="149613" y="86796"/>
                  </a:lnTo>
                  <a:lnTo>
                    <a:pt x="153425" y="105118"/>
                  </a:lnTo>
                  <a:lnTo>
                    <a:pt x="157927" y="137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16020" y="1067545"/>
              <a:ext cx="147400" cy="164290"/>
            </a:xfrm>
            <a:custGeom>
              <a:avLst/>
              <a:gdLst/>
              <a:ahLst/>
              <a:cxnLst/>
              <a:rect l="0" t="0" r="0" b="0"/>
              <a:pathLst>
                <a:path w="147400" h="164290">
                  <a:moveTo>
                    <a:pt x="0" y="37947"/>
                  </a:moveTo>
                  <a:lnTo>
                    <a:pt x="2934" y="49682"/>
                  </a:lnTo>
                  <a:lnTo>
                    <a:pt x="5716" y="60811"/>
                  </a:lnTo>
                  <a:lnTo>
                    <a:pt x="8616" y="72405"/>
                  </a:lnTo>
                  <a:lnTo>
                    <a:pt x="11656" y="84393"/>
                  </a:lnTo>
                  <a:lnTo>
                    <a:pt x="14821" y="96405"/>
                  </a:lnTo>
                  <a:lnTo>
                    <a:pt x="18069" y="108139"/>
                  </a:lnTo>
                  <a:lnTo>
                    <a:pt x="20792" y="117102"/>
                  </a:lnTo>
                  <a:lnTo>
                    <a:pt x="22228" y="119850"/>
                  </a:lnTo>
                  <a:lnTo>
                    <a:pt x="22638" y="116647"/>
                  </a:lnTo>
                  <a:lnTo>
                    <a:pt x="22538" y="108938"/>
                  </a:lnTo>
                  <a:lnTo>
                    <a:pt x="22262" y="98056"/>
                  </a:lnTo>
                  <a:lnTo>
                    <a:pt x="21969" y="84998"/>
                  </a:lnTo>
                  <a:lnTo>
                    <a:pt x="21728" y="70478"/>
                  </a:lnTo>
                  <a:lnTo>
                    <a:pt x="21880" y="55469"/>
                  </a:lnTo>
                  <a:lnTo>
                    <a:pt x="23034" y="41217"/>
                  </a:lnTo>
                  <a:lnTo>
                    <a:pt x="25443" y="28346"/>
                  </a:lnTo>
                  <a:lnTo>
                    <a:pt x="29195" y="17397"/>
                  </a:lnTo>
                  <a:lnTo>
                    <a:pt x="34388" y="9087"/>
                  </a:lnTo>
                  <a:lnTo>
                    <a:pt x="40915" y="3540"/>
                  </a:lnTo>
                  <a:lnTo>
                    <a:pt x="48382" y="577"/>
                  </a:lnTo>
                  <a:lnTo>
                    <a:pt x="56223" y="0"/>
                  </a:lnTo>
                  <a:lnTo>
                    <a:pt x="64084" y="1460"/>
                  </a:lnTo>
                  <a:lnTo>
                    <a:pt x="71816" y="4689"/>
                  </a:lnTo>
                  <a:lnTo>
                    <a:pt x="79388" y="9587"/>
                  </a:lnTo>
                  <a:lnTo>
                    <a:pt x="86809" y="15956"/>
                  </a:lnTo>
                  <a:lnTo>
                    <a:pt x="93945" y="23669"/>
                  </a:lnTo>
                  <a:lnTo>
                    <a:pt x="100518" y="32749"/>
                  </a:lnTo>
                  <a:lnTo>
                    <a:pt x="106423" y="43075"/>
                  </a:lnTo>
                  <a:lnTo>
                    <a:pt x="111712" y="54264"/>
                  </a:lnTo>
                  <a:lnTo>
                    <a:pt x="116499" y="65766"/>
                  </a:lnTo>
                  <a:lnTo>
                    <a:pt x="120906" y="77241"/>
                  </a:lnTo>
                  <a:lnTo>
                    <a:pt x="125036" y="88555"/>
                  </a:lnTo>
                  <a:lnTo>
                    <a:pt x="128970" y="99685"/>
                  </a:lnTo>
                  <a:lnTo>
                    <a:pt x="132764" y="110644"/>
                  </a:lnTo>
                  <a:lnTo>
                    <a:pt x="136308" y="121206"/>
                  </a:lnTo>
                  <a:lnTo>
                    <a:pt x="139686" y="132034"/>
                  </a:lnTo>
                  <a:lnTo>
                    <a:pt x="143195" y="145199"/>
                  </a:lnTo>
                  <a:lnTo>
                    <a:pt x="147399" y="164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73948" y="1035217"/>
              <a:ext cx="178985" cy="166993"/>
            </a:xfrm>
            <a:custGeom>
              <a:avLst/>
              <a:gdLst/>
              <a:ahLst/>
              <a:cxnLst/>
              <a:rect l="0" t="0" r="0" b="0"/>
              <a:pathLst>
                <a:path w="178985" h="166993">
                  <a:moveTo>
                    <a:pt x="0" y="122917"/>
                  </a:moveTo>
                  <a:lnTo>
                    <a:pt x="8801" y="119983"/>
                  </a:lnTo>
                  <a:lnTo>
                    <a:pt x="17148" y="117201"/>
                  </a:lnTo>
                  <a:lnTo>
                    <a:pt x="25846" y="114302"/>
                  </a:lnTo>
                  <a:lnTo>
                    <a:pt x="34967" y="111261"/>
                  </a:lnTo>
                  <a:lnTo>
                    <a:pt x="44462" y="108096"/>
                  </a:lnTo>
                  <a:lnTo>
                    <a:pt x="54254" y="104832"/>
                  </a:lnTo>
                  <a:lnTo>
                    <a:pt x="64268" y="101494"/>
                  </a:lnTo>
                  <a:lnTo>
                    <a:pt x="74442" y="98103"/>
                  </a:lnTo>
                  <a:lnTo>
                    <a:pt x="84719" y="94665"/>
                  </a:lnTo>
                  <a:lnTo>
                    <a:pt x="94738" y="90865"/>
                  </a:lnTo>
                  <a:lnTo>
                    <a:pt x="103859" y="86096"/>
                  </a:lnTo>
                  <a:lnTo>
                    <a:pt x="111802" y="80100"/>
                  </a:lnTo>
                  <a:lnTo>
                    <a:pt x="118456" y="72783"/>
                  </a:lnTo>
                  <a:lnTo>
                    <a:pt x="123710" y="64044"/>
                  </a:lnTo>
                  <a:lnTo>
                    <a:pt x="127642" y="53985"/>
                  </a:lnTo>
                  <a:lnTo>
                    <a:pt x="130147" y="43164"/>
                  </a:lnTo>
                  <a:lnTo>
                    <a:pt x="130864" y="32449"/>
                  </a:lnTo>
                  <a:lnTo>
                    <a:pt x="129746" y="22338"/>
                  </a:lnTo>
                  <a:lnTo>
                    <a:pt x="126708" y="13435"/>
                  </a:lnTo>
                  <a:lnTo>
                    <a:pt x="121471" y="6592"/>
                  </a:lnTo>
                  <a:lnTo>
                    <a:pt x="114109" y="2079"/>
                  </a:lnTo>
                  <a:lnTo>
                    <a:pt x="105437" y="0"/>
                  </a:lnTo>
                  <a:lnTo>
                    <a:pt x="96781" y="558"/>
                  </a:lnTo>
                  <a:lnTo>
                    <a:pt x="88894" y="3598"/>
                  </a:lnTo>
                  <a:lnTo>
                    <a:pt x="81978" y="8703"/>
                  </a:lnTo>
                  <a:lnTo>
                    <a:pt x="75950" y="15400"/>
                  </a:lnTo>
                  <a:lnTo>
                    <a:pt x="70649" y="23267"/>
                  </a:lnTo>
                  <a:lnTo>
                    <a:pt x="66224" y="31969"/>
                  </a:lnTo>
                  <a:lnTo>
                    <a:pt x="63141" y="41253"/>
                  </a:lnTo>
                  <a:lnTo>
                    <a:pt x="61543" y="50944"/>
                  </a:lnTo>
                  <a:lnTo>
                    <a:pt x="61280" y="61078"/>
                  </a:lnTo>
                  <a:lnTo>
                    <a:pt x="62091" y="71873"/>
                  </a:lnTo>
                  <a:lnTo>
                    <a:pt x="63714" y="83389"/>
                  </a:lnTo>
                  <a:lnTo>
                    <a:pt x="66091" y="95226"/>
                  </a:lnTo>
                  <a:lnTo>
                    <a:pt x="69356" y="106640"/>
                  </a:lnTo>
                  <a:lnTo>
                    <a:pt x="73517" y="117237"/>
                  </a:lnTo>
                  <a:lnTo>
                    <a:pt x="78616" y="126809"/>
                  </a:lnTo>
                  <a:lnTo>
                    <a:pt x="84794" y="135166"/>
                  </a:lnTo>
                  <a:lnTo>
                    <a:pt x="92028" y="142341"/>
                  </a:lnTo>
                  <a:lnTo>
                    <a:pt x="100157" y="148515"/>
                  </a:lnTo>
                  <a:lnTo>
                    <a:pt x="108985" y="153912"/>
                  </a:lnTo>
                  <a:lnTo>
                    <a:pt x="118325" y="158726"/>
                  </a:lnTo>
                  <a:lnTo>
                    <a:pt x="127959" y="162777"/>
                  </a:lnTo>
                  <a:lnTo>
                    <a:pt x="138792" y="165815"/>
                  </a:lnTo>
                  <a:lnTo>
                    <a:pt x="154007" y="166992"/>
                  </a:lnTo>
                  <a:lnTo>
                    <a:pt x="178984" y="1650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90068" y="1028198"/>
              <a:ext cx="141850" cy="145388"/>
            </a:xfrm>
            <a:custGeom>
              <a:avLst/>
              <a:gdLst/>
              <a:ahLst/>
              <a:cxnLst/>
              <a:rect l="0" t="0" r="0" b="0"/>
              <a:pathLst>
                <a:path w="141850" h="145388">
                  <a:moveTo>
                    <a:pt x="99735" y="3594"/>
                  </a:moveTo>
                  <a:lnTo>
                    <a:pt x="90866" y="862"/>
                  </a:lnTo>
                  <a:lnTo>
                    <a:pt x="81879" y="0"/>
                  </a:lnTo>
                  <a:lnTo>
                    <a:pt x="71893" y="995"/>
                  </a:lnTo>
                  <a:lnTo>
                    <a:pt x="61258" y="3706"/>
                  </a:lnTo>
                  <a:lnTo>
                    <a:pt x="50743" y="8139"/>
                  </a:lnTo>
                  <a:lnTo>
                    <a:pt x="40796" y="14128"/>
                  </a:lnTo>
                  <a:lnTo>
                    <a:pt x="31682" y="21386"/>
                  </a:lnTo>
                  <a:lnTo>
                    <a:pt x="23643" y="29613"/>
                  </a:lnTo>
                  <a:lnTo>
                    <a:pt x="16691" y="38551"/>
                  </a:lnTo>
                  <a:lnTo>
                    <a:pt x="10838" y="48159"/>
                  </a:lnTo>
                  <a:lnTo>
                    <a:pt x="6190" y="58592"/>
                  </a:lnTo>
                  <a:lnTo>
                    <a:pt x="2697" y="69862"/>
                  </a:lnTo>
                  <a:lnTo>
                    <a:pt x="501" y="81531"/>
                  </a:lnTo>
                  <a:lnTo>
                    <a:pt x="0" y="92832"/>
                  </a:lnTo>
                  <a:lnTo>
                    <a:pt x="1262" y="103353"/>
                  </a:lnTo>
                  <a:lnTo>
                    <a:pt x="4227" y="112874"/>
                  </a:lnTo>
                  <a:lnTo>
                    <a:pt x="8883" y="121197"/>
                  </a:lnTo>
                  <a:lnTo>
                    <a:pt x="15057" y="128344"/>
                  </a:lnTo>
                  <a:lnTo>
                    <a:pt x="22625" y="134331"/>
                  </a:lnTo>
                  <a:lnTo>
                    <a:pt x="31599" y="139069"/>
                  </a:lnTo>
                  <a:lnTo>
                    <a:pt x="41852" y="142622"/>
                  </a:lnTo>
                  <a:lnTo>
                    <a:pt x="52989" y="144859"/>
                  </a:lnTo>
                  <a:lnTo>
                    <a:pt x="64456" y="145387"/>
                  </a:lnTo>
                  <a:lnTo>
                    <a:pt x="75902" y="144153"/>
                  </a:lnTo>
                  <a:lnTo>
                    <a:pt x="87124" y="141502"/>
                  </a:lnTo>
                  <a:lnTo>
                    <a:pt x="99277" y="137635"/>
                  </a:lnTo>
                  <a:lnTo>
                    <a:pt x="115659" y="131099"/>
                  </a:lnTo>
                  <a:lnTo>
                    <a:pt x="141849" y="1194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85612" y="873865"/>
              <a:ext cx="30534" cy="294799"/>
            </a:xfrm>
            <a:custGeom>
              <a:avLst/>
              <a:gdLst/>
              <a:ahLst/>
              <a:cxnLst/>
              <a:rect l="0" t="0" r="0" b="0"/>
              <a:pathLst>
                <a:path w="30534" h="294799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50"/>
                  </a:lnTo>
                  <a:lnTo>
                    <a:pt x="1683" y="42517"/>
                  </a:lnTo>
                  <a:lnTo>
                    <a:pt x="835" y="55997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20" y="110032"/>
                  </a:lnTo>
                  <a:lnTo>
                    <a:pt x="2942" y="122818"/>
                  </a:lnTo>
                  <a:lnTo>
                    <a:pt x="4502" y="136549"/>
                  </a:lnTo>
                  <a:lnTo>
                    <a:pt x="5850" y="151709"/>
                  </a:lnTo>
                  <a:lnTo>
                    <a:pt x="7076" y="167810"/>
                  </a:lnTo>
                  <a:lnTo>
                    <a:pt x="8505" y="183705"/>
                  </a:lnTo>
                  <a:lnTo>
                    <a:pt x="10314" y="198733"/>
                  </a:lnTo>
                  <a:lnTo>
                    <a:pt x="12360" y="212907"/>
                  </a:lnTo>
                  <a:lnTo>
                    <a:pt x="14280" y="226638"/>
                  </a:lnTo>
                  <a:lnTo>
                    <a:pt x="15873" y="240224"/>
                  </a:lnTo>
                  <a:lnTo>
                    <a:pt x="17296" y="253207"/>
                  </a:lnTo>
                  <a:lnTo>
                    <a:pt x="19225" y="265727"/>
                  </a:lnTo>
                  <a:lnTo>
                    <a:pt x="22943" y="278888"/>
                  </a:lnTo>
                  <a:lnTo>
                    <a:pt x="3053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00331" y="96862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9588" y="2867"/>
                  </a:lnTo>
                  <a:lnTo>
                    <a:pt x="150601" y="5009"/>
                  </a:lnTo>
                  <a:lnTo>
                    <a:pt x="140606" y="6612"/>
                  </a:lnTo>
                  <a:lnTo>
                    <a:pt x="129625" y="7793"/>
                  </a:lnTo>
                  <a:lnTo>
                    <a:pt x="117814" y="8641"/>
                  </a:lnTo>
                  <a:lnTo>
                    <a:pt x="105350" y="9239"/>
                  </a:lnTo>
                  <a:lnTo>
                    <a:pt x="92240" y="9653"/>
                  </a:lnTo>
                  <a:lnTo>
                    <a:pt x="78311" y="9937"/>
                  </a:lnTo>
                  <a:lnTo>
                    <a:pt x="63559" y="10131"/>
                  </a:lnTo>
                  <a:lnTo>
                    <a:pt x="48852" y="10262"/>
                  </a:lnTo>
                  <a:lnTo>
                    <a:pt x="34401" y="10364"/>
                  </a:lnTo>
                  <a:lnTo>
                    <a:pt x="18934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95897" y="974546"/>
              <a:ext cx="141324" cy="194118"/>
            </a:xfrm>
            <a:custGeom>
              <a:avLst/>
              <a:gdLst/>
              <a:ahLst/>
              <a:cxnLst/>
              <a:rect l="0" t="0" r="0" b="0"/>
              <a:pathLst>
                <a:path w="141324" h="194118">
                  <a:moveTo>
                    <a:pt x="130818" y="4604"/>
                  </a:moveTo>
                  <a:lnTo>
                    <a:pt x="121882" y="1804"/>
                  </a:lnTo>
                  <a:lnTo>
                    <a:pt x="112255" y="302"/>
                  </a:lnTo>
                  <a:lnTo>
                    <a:pt x="100973" y="0"/>
                  </a:lnTo>
                  <a:lnTo>
                    <a:pt x="88478" y="852"/>
                  </a:lnTo>
                  <a:lnTo>
                    <a:pt x="75646" y="2969"/>
                  </a:lnTo>
                  <a:lnTo>
                    <a:pt x="63028" y="6291"/>
                  </a:lnTo>
                  <a:lnTo>
                    <a:pt x="50818" y="10625"/>
                  </a:lnTo>
                  <a:lnTo>
                    <a:pt x="39023" y="15745"/>
                  </a:lnTo>
                  <a:lnTo>
                    <a:pt x="27596" y="21448"/>
                  </a:lnTo>
                  <a:lnTo>
                    <a:pt x="17112" y="27732"/>
                  </a:lnTo>
                  <a:lnTo>
                    <a:pt x="8727" y="34781"/>
                  </a:lnTo>
                  <a:lnTo>
                    <a:pt x="2918" y="42625"/>
                  </a:lnTo>
                  <a:lnTo>
                    <a:pt x="0" y="50842"/>
                  </a:lnTo>
                  <a:lnTo>
                    <a:pt x="461" y="58671"/>
                  </a:lnTo>
                  <a:lnTo>
                    <a:pt x="4221" y="65703"/>
                  </a:lnTo>
                  <a:lnTo>
                    <a:pt x="10778" y="71558"/>
                  </a:lnTo>
                  <a:lnTo>
                    <a:pt x="19514" y="75735"/>
                  </a:lnTo>
                  <a:lnTo>
                    <a:pt x="29856" y="78140"/>
                  </a:lnTo>
                  <a:lnTo>
                    <a:pt x="41184" y="79315"/>
                  </a:lnTo>
                  <a:lnTo>
                    <a:pt x="52844" y="80196"/>
                  </a:lnTo>
                  <a:lnTo>
                    <a:pt x="64456" y="81355"/>
                  </a:lnTo>
                  <a:lnTo>
                    <a:pt x="75879" y="82987"/>
                  </a:lnTo>
                  <a:lnTo>
                    <a:pt x="87088" y="85089"/>
                  </a:lnTo>
                  <a:lnTo>
                    <a:pt x="98105" y="87591"/>
                  </a:lnTo>
                  <a:lnTo>
                    <a:pt x="108640" y="90731"/>
                  </a:lnTo>
                  <a:lnTo>
                    <a:pt x="118117" y="95040"/>
                  </a:lnTo>
                  <a:lnTo>
                    <a:pt x="126298" y="100716"/>
                  </a:lnTo>
                  <a:lnTo>
                    <a:pt x="132945" y="107645"/>
                  </a:lnTo>
                  <a:lnTo>
                    <a:pt x="137662" y="115591"/>
                  </a:lnTo>
                  <a:lnTo>
                    <a:pt x="140420" y="124303"/>
                  </a:lnTo>
                  <a:lnTo>
                    <a:pt x="141323" y="133405"/>
                  </a:lnTo>
                  <a:lnTo>
                    <a:pt x="140425" y="142428"/>
                  </a:lnTo>
                  <a:lnTo>
                    <a:pt x="137922" y="151112"/>
                  </a:lnTo>
                  <a:lnTo>
                    <a:pt x="133634" y="159075"/>
                  </a:lnTo>
                  <a:lnTo>
                    <a:pt x="126951" y="165745"/>
                  </a:lnTo>
                  <a:lnTo>
                    <a:pt x="117750" y="170938"/>
                  </a:lnTo>
                  <a:lnTo>
                    <a:pt x="106334" y="174950"/>
                  </a:lnTo>
                  <a:lnTo>
                    <a:pt x="93159" y="178350"/>
                  </a:lnTo>
                  <a:lnTo>
                    <a:pt x="78687" y="181528"/>
                  </a:lnTo>
                  <a:lnTo>
                    <a:pt x="63852" y="184524"/>
                  </a:lnTo>
                  <a:lnTo>
                    <a:pt x="48497" y="187409"/>
                  </a:lnTo>
                  <a:lnTo>
                    <a:pt x="30165" y="190443"/>
                  </a:lnTo>
                  <a:lnTo>
                    <a:pt x="4476" y="194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67084" y="942961"/>
              <a:ext cx="183986" cy="195529"/>
            </a:xfrm>
            <a:custGeom>
              <a:avLst/>
              <a:gdLst/>
              <a:ahLst/>
              <a:cxnLst/>
              <a:rect l="0" t="0" r="0" b="0"/>
              <a:pathLst>
                <a:path w="183986" h="195529">
                  <a:moveTo>
                    <a:pt x="154470" y="4603"/>
                  </a:moveTo>
                  <a:lnTo>
                    <a:pt x="145602" y="1804"/>
                  </a:lnTo>
                  <a:lnTo>
                    <a:pt x="136615" y="302"/>
                  </a:lnTo>
                  <a:lnTo>
                    <a:pt x="126620" y="0"/>
                  </a:lnTo>
                  <a:lnTo>
                    <a:pt x="115639" y="852"/>
                  </a:lnTo>
                  <a:lnTo>
                    <a:pt x="103827" y="2968"/>
                  </a:lnTo>
                  <a:lnTo>
                    <a:pt x="91374" y="6286"/>
                  </a:lnTo>
                  <a:lnTo>
                    <a:pt x="78609" y="10448"/>
                  </a:lnTo>
                  <a:lnTo>
                    <a:pt x="65976" y="14919"/>
                  </a:lnTo>
                  <a:lnTo>
                    <a:pt x="53712" y="19368"/>
                  </a:lnTo>
                  <a:lnTo>
                    <a:pt x="42022" y="23827"/>
                  </a:lnTo>
                  <a:lnTo>
                    <a:pt x="31165" y="28579"/>
                  </a:lnTo>
                  <a:lnTo>
                    <a:pt x="21209" y="33781"/>
                  </a:lnTo>
                  <a:lnTo>
                    <a:pt x="12540" y="39598"/>
                  </a:lnTo>
                  <a:lnTo>
                    <a:pt x="5919" y="46267"/>
                  </a:lnTo>
                  <a:lnTo>
                    <a:pt x="1597" y="53821"/>
                  </a:lnTo>
                  <a:lnTo>
                    <a:pt x="0" y="61657"/>
                  </a:lnTo>
                  <a:lnTo>
                    <a:pt x="1955" y="68690"/>
                  </a:lnTo>
                  <a:lnTo>
                    <a:pt x="7567" y="74376"/>
                  </a:lnTo>
                  <a:lnTo>
                    <a:pt x="16199" y="78682"/>
                  </a:lnTo>
                  <a:lnTo>
                    <a:pt x="26874" y="81811"/>
                  </a:lnTo>
                  <a:lnTo>
                    <a:pt x="38818" y="84031"/>
                  </a:lnTo>
                  <a:lnTo>
                    <a:pt x="51373" y="85743"/>
                  </a:lnTo>
                  <a:lnTo>
                    <a:pt x="63932" y="87450"/>
                  </a:lnTo>
                  <a:lnTo>
                    <a:pt x="76189" y="89424"/>
                  </a:lnTo>
                  <a:lnTo>
                    <a:pt x="88230" y="91738"/>
                  </a:lnTo>
                  <a:lnTo>
                    <a:pt x="100395" y="94363"/>
                  </a:lnTo>
                  <a:lnTo>
                    <a:pt x="112874" y="97250"/>
                  </a:lnTo>
                  <a:lnTo>
                    <a:pt x="125377" y="100662"/>
                  </a:lnTo>
                  <a:lnTo>
                    <a:pt x="137247" y="105162"/>
                  </a:lnTo>
                  <a:lnTo>
                    <a:pt x="148153" y="110969"/>
                  </a:lnTo>
                  <a:lnTo>
                    <a:pt x="157935" y="117988"/>
                  </a:lnTo>
                  <a:lnTo>
                    <a:pt x="166433" y="125995"/>
                  </a:lnTo>
                  <a:lnTo>
                    <a:pt x="173688" y="134747"/>
                  </a:lnTo>
                  <a:lnTo>
                    <a:pt x="179408" y="143877"/>
                  </a:lnTo>
                  <a:lnTo>
                    <a:pt x="182902" y="152919"/>
                  </a:lnTo>
                  <a:lnTo>
                    <a:pt x="183985" y="161619"/>
                  </a:lnTo>
                  <a:lnTo>
                    <a:pt x="182594" y="169764"/>
                  </a:lnTo>
                  <a:lnTo>
                    <a:pt x="178545" y="177088"/>
                  </a:lnTo>
                  <a:lnTo>
                    <a:pt x="172000" y="183524"/>
                  </a:lnTo>
                  <a:lnTo>
                    <a:pt x="163217" y="188846"/>
                  </a:lnTo>
                  <a:lnTo>
                    <a:pt x="152365" y="192598"/>
                  </a:lnTo>
                  <a:lnTo>
                    <a:pt x="139740" y="194683"/>
                  </a:lnTo>
                  <a:lnTo>
                    <a:pt x="125877" y="195456"/>
                  </a:lnTo>
                  <a:lnTo>
                    <a:pt x="111436" y="195528"/>
                  </a:lnTo>
                  <a:lnTo>
                    <a:pt x="96855" y="195323"/>
                  </a:lnTo>
                  <a:lnTo>
                    <a:pt x="82934" y="195053"/>
                  </a:lnTo>
                  <a:lnTo>
                    <a:pt x="69550" y="194777"/>
                  </a:lnTo>
                  <a:lnTo>
                    <a:pt x="55537" y="194478"/>
                  </a:lnTo>
                  <a:lnTo>
                    <a:pt x="38657" y="19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510383" y="979150"/>
              <a:ext cx="132270" cy="151542"/>
            </a:xfrm>
            <a:custGeom>
              <a:avLst/>
              <a:gdLst/>
              <a:ahLst/>
              <a:cxnLst/>
              <a:rect l="0" t="0" r="0" b="0"/>
              <a:pathLst>
                <a:path w="132270" h="151542">
                  <a:moveTo>
                    <a:pt x="16456" y="10528"/>
                  </a:moveTo>
                  <a:lnTo>
                    <a:pt x="10722" y="19397"/>
                  </a:lnTo>
                  <a:lnTo>
                    <a:pt x="6438" y="28384"/>
                  </a:lnTo>
                  <a:lnTo>
                    <a:pt x="3237" y="38374"/>
                  </a:lnTo>
                  <a:lnTo>
                    <a:pt x="1048" y="49182"/>
                  </a:lnTo>
                  <a:lnTo>
                    <a:pt x="0" y="60345"/>
                  </a:lnTo>
                  <a:lnTo>
                    <a:pt x="62" y="71550"/>
                  </a:lnTo>
                  <a:lnTo>
                    <a:pt x="1232" y="82663"/>
                  </a:lnTo>
                  <a:lnTo>
                    <a:pt x="3608" y="93647"/>
                  </a:lnTo>
                  <a:lnTo>
                    <a:pt x="7136" y="104508"/>
                  </a:lnTo>
                  <a:lnTo>
                    <a:pt x="11791" y="115105"/>
                  </a:lnTo>
                  <a:lnTo>
                    <a:pt x="17664" y="125154"/>
                  </a:lnTo>
                  <a:lnTo>
                    <a:pt x="24689" y="134528"/>
                  </a:lnTo>
                  <a:lnTo>
                    <a:pt x="32676" y="142620"/>
                  </a:lnTo>
                  <a:lnTo>
                    <a:pt x="41408" y="148312"/>
                  </a:lnTo>
                  <a:lnTo>
                    <a:pt x="50683" y="151209"/>
                  </a:lnTo>
                  <a:lnTo>
                    <a:pt x="60181" y="151541"/>
                  </a:lnTo>
                  <a:lnTo>
                    <a:pt x="69477" y="149796"/>
                  </a:lnTo>
                  <a:lnTo>
                    <a:pt x="78352" y="146472"/>
                  </a:lnTo>
                  <a:lnTo>
                    <a:pt x="86616" y="141839"/>
                  </a:lnTo>
                  <a:lnTo>
                    <a:pt x="94020" y="135922"/>
                  </a:lnTo>
                  <a:lnTo>
                    <a:pt x="100519" y="128839"/>
                  </a:lnTo>
                  <a:lnTo>
                    <a:pt x="106223" y="120798"/>
                  </a:lnTo>
                  <a:lnTo>
                    <a:pt x="111297" y="112024"/>
                  </a:lnTo>
                  <a:lnTo>
                    <a:pt x="115894" y="102708"/>
                  </a:lnTo>
                  <a:lnTo>
                    <a:pt x="119985" y="92841"/>
                  </a:lnTo>
                  <a:lnTo>
                    <a:pt x="123360" y="82232"/>
                  </a:lnTo>
                  <a:lnTo>
                    <a:pt x="125965" y="70844"/>
                  </a:lnTo>
                  <a:lnTo>
                    <a:pt x="127889" y="58992"/>
                  </a:lnTo>
                  <a:lnTo>
                    <a:pt x="129472" y="45890"/>
                  </a:lnTo>
                  <a:lnTo>
                    <a:pt x="130852" y="28151"/>
                  </a:lnTo>
                  <a:lnTo>
                    <a:pt x="1322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705823" y="842279"/>
              <a:ext cx="153278" cy="271378"/>
            </a:xfrm>
            <a:custGeom>
              <a:avLst/>
              <a:gdLst/>
              <a:ahLst/>
              <a:cxnLst/>
              <a:rect l="0" t="0" r="0" b="0"/>
              <a:pathLst>
                <a:path w="153278" h="27137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9" y="81186"/>
                  </a:lnTo>
                  <a:lnTo>
                    <a:pt x="3905" y="97462"/>
                  </a:lnTo>
                  <a:lnTo>
                    <a:pt x="6201" y="114134"/>
                  </a:lnTo>
                  <a:lnTo>
                    <a:pt x="8853" y="131085"/>
                  </a:lnTo>
                  <a:lnTo>
                    <a:pt x="11598" y="148228"/>
                  </a:lnTo>
                  <a:lnTo>
                    <a:pt x="14055" y="165502"/>
                  </a:lnTo>
                  <a:lnTo>
                    <a:pt x="16040" y="182825"/>
                  </a:lnTo>
                  <a:lnTo>
                    <a:pt x="17721" y="198676"/>
                  </a:lnTo>
                  <a:lnTo>
                    <a:pt x="19847" y="209635"/>
                  </a:lnTo>
                  <a:lnTo>
                    <a:pt x="22760" y="214114"/>
                  </a:lnTo>
                  <a:lnTo>
                    <a:pt x="25900" y="213422"/>
                  </a:lnTo>
                  <a:lnTo>
                    <a:pt x="29096" y="209245"/>
                  </a:lnTo>
                  <a:lnTo>
                    <a:pt x="32509" y="202988"/>
                  </a:lnTo>
                  <a:lnTo>
                    <a:pt x="36454" y="195768"/>
                  </a:lnTo>
                  <a:lnTo>
                    <a:pt x="41066" y="188243"/>
                  </a:lnTo>
                  <a:lnTo>
                    <a:pt x="46631" y="181198"/>
                  </a:lnTo>
                  <a:lnTo>
                    <a:pt x="53653" y="175661"/>
                  </a:lnTo>
                  <a:lnTo>
                    <a:pt x="62263" y="172048"/>
                  </a:lnTo>
                  <a:lnTo>
                    <a:pt x="72130" y="170416"/>
                  </a:lnTo>
                  <a:lnTo>
                    <a:pt x="82663" y="170747"/>
                  </a:lnTo>
                  <a:lnTo>
                    <a:pt x="93447" y="172823"/>
                  </a:lnTo>
                  <a:lnTo>
                    <a:pt x="104279" y="176467"/>
                  </a:lnTo>
                  <a:lnTo>
                    <a:pt x="115077" y="181645"/>
                  </a:lnTo>
                  <a:lnTo>
                    <a:pt x="125800" y="188201"/>
                  </a:lnTo>
                  <a:lnTo>
                    <a:pt x="135796" y="196040"/>
                  </a:lnTo>
                  <a:lnTo>
                    <a:pt x="143845" y="205203"/>
                  </a:lnTo>
                  <a:lnTo>
                    <a:pt x="149436" y="215582"/>
                  </a:lnTo>
                  <a:lnTo>
                    <a:pt x="152545" y="226635"/>
                  </a:lnTo>
                  <a:lnTo>
                    <a:pt x="153277" y="237513"/>
                  </a:lnTo>
                  <a:lnTo>
                    <a:pt x="151949" y="247738"/>
                  </a:lnTo>
                  <a:lnTo>
                    <a:pt x="148823" y="256719"/>
                  </a:lnTo>
                  <a:lnTo>
                    <a:pt x="144001" y="263615"/>
                  </a:lnTo>
                  <a:lnTo>
                    <a:pt x="137692" y="268173"/>
                  </a:lnTo>
                  <a:lnTo>
                    <a:pt x="130188" y="270622"/>
                  </a:lnTo>
                  <a:lnTo>
                    <a:pt x="121783" y="271377"/>
                  </a:lnTo>
                  <a:lnTo>
                    <a:pt x="112723" y="270854"/>
                  </a:lnTo>
                  <a:lnTo>
                    <a:pt x="103199" y="269408"/>
                  </a:lnTo>
                  <a:lnTo>
                    <a:pt x="93354" y="267309"/>
                  </a:lnTo>
                  <a:lnTo>
                    <a:pt x="83292" y="264757"/>
                  </a:lnTo>
                  <a:lnTo>
                    <a:pt x="73153" y="261854"/>
                  </a:lnTo>
                  <a:lnTo>
                    <a:pt x="61918" y="258234"/>
                  </a:lnTo>
                  <a:lnTo>
                    <a:pt x="46366" y="252465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63751" y="1052849"/>
              <a:ext cx="116923" cy="244515"/>
            </a:xfrm>
            <a:custGeom>
              <a:avLst/>
              <a:gdLst/>
              <a:ahLst/>
              <a:cxnLst/>
              <a:rect l="0" t="0" r="0" b="0"/>
              <a:pathLst>
                <a:path w="116923" h="244515">
                  <a:moveTo>
                    <a:pt x="84228" y="0"/>
                  </a:moveTo>
                  <a:lnTo>
                    <a:pt x="84295" y="11735"/>
                  </a:lnTo>
                  <a:lnTo>
                    <a:pt x="84935" y="22864"/>
                  </a:lnTo>
                  <a:lnTo>
                    <a:pt x="86231" y="34467"/>
                  </a:lnTo>
                  <a:lnTo>
                    <a:pt x="88091" y="46801"/>
                  </a:lnTo>
                  <a:lnTo>
                    <a:pt x="90408" y="60110"/>
                  </a:lnTo>
                  <a:lnTo>
                    <a:pt x="93074" y="74414"/>
                  </a:lnTo>
                  <a:lnTo>
                    <a:pt x="95998" y="89419"/>
                  </a:lnTo>
                  <a:lnTo>
                    <a:pt x="99105" y="104632"/>
                  </a:lnTo>
                  <a:lnTo>
                    <a:pt x="102340" y="119746"/>
                  </a:lnTo>
                  <a:lnTo>
                    <a:pt x="105664" y="134485"/>
                  </a:lnTo>
                  <a:lnTo>
                    <a:pt x="109049" y="148534"/>
                  </a:lnTo>
                  <a:lnTo>
                    <a:pt x="112460" y="161793"/>
                  </a:lnTo>
                  <a:lnTo>
                    <a:pt x="115395" y="174171"/>
                  </a:lnTo>
                  <a:lnTo>
                    <a:pt x="116922" y="185499"/>
                  </a:lnTo>
                  <a:lnTo>
                    <a:pt x="116642" y="195784"/>
                  </a:lnTo>
                  <a:lnTo>
                    <a:pt x="114485" y="205016"/>
                  </a:lnTo>
                  <a:lnTo>
                    <a:pt x="110445" y="213078"/>
                  </a:lnTo>
                  <a:lnTo>
                    <a:pt x="104726" y="220023"/>
                  </a:lnTo>
                  <a:lnTo>
                    <a:pt x="97650" y="226028"/>
                  </a:lnTo>
                  <a:lnTo>
                    <a:pt x="89546" y="231303"/>
                  </a:lnTo>
                  <a:lnTo>
                    <a:pt x="80695" y="236032"/>
                  </a:lnTo>
                  <a:lnTo>
                    <a:pt x="71315" y="240040"/>
                  </a:lnTo>
                  <a:lnTo>
                    <a:pt x="61567" y="242828"/>
                  </a:lnTo>
                  <a:lnTo>
                    <a:pt x="51575" y="244225"/>
                  </a:lnTo>
                  <a:lnTo>
                    <a:pt x="41682" y="244514"/>
                  </a:lnTo>
                  <a:lnTo>
                    <a:pt x="31384" y="244291"/>
                  </a:lnTo>
                  <a:lnTo>
                    <a:pt x="18659" y="24353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58507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21678" y="958487"/>
              <a:ext cx="126343" cy="158450"/>
            </a:xfrm>
            <a:custGeom>
              <a:avLst/>
              <a:gdLst/>
              <a:ahLst/>
              <a:cxnLst/>
              <a:rect l="0" t="0" r="0" b="0"/>
              <a:pathLst>
                <a:path w="126343" h="158450">
                  <a:moveTo>
                    <a:pt x="0" y="94362"/>
                  </a:moveTo>
                  <a:lnTo>
                    <a:pt x="11668" y="94295"/>
                  </a:lnTo>
                  <a:lnTo>
                    <a:pt x="22157" y="93655"/>
                  </a:lnTo>
                  <a:lnTo>
                    <a:pt x="32454" y="92354"/>
                  </a:lnTo>
                  <a:lnTo>
                    <a:pt x="42583" y="90321"/>
                  </a:lnTo>
                  <a:lnTo>
                    <a:pt x="52278" y="87357"/>
                  </a:lnTo>
                  <a:lnTo>
                    <a:pt x="61415" y="83437"/>
                  </a:lnTo>
                  <a:lnTo>
                    <a:pt x="70017" y="78688"/>
                  </a:lnTo>
                  <a:lnTo>
                    <a:pt x="78179" y="73284"/>
                  </a:lnTo>
                  <a:lnTo>
                    <a:pt x="85993" y="67384"/>
                  </a:lnTo>
                  <a:lnTo>
                    <a:pt x="93225" y="60796"/>
                  </a:lnTo>
                  <a:lnTo>
                    <a:pt x="99329" y="53010"/>
                  </a:lnTo>
                  <a:lnTo>
                    <a:pt x="104088" y="43858"/>
                  </a:lnTo>
                  <a:lnTo>
                    <a:pt x="107114" y="33949"/>
                  </a:lnTo>
                  <a:lnTo>
                    <a:pt x="107713" y="24445"/>
                  </a:lnTo>
                  <a:lnTo>
                    <a:pt x="105735" y="15993"/>
                  </a:lnTo>
                  <a:lnTo>
                    <a:pt x="101322" y="9032"/>
                  </a:lnTo>
                  <a:lnTo>
                    <a:pt x="94630" y="4040"/>
                  </a:lnTo>
                  <a:lnTo>
                    <a:pt x="85992" y="1064"/>
                  </a:lnTo>
                  <a:lnTo>
                    <a:pt x="76146" y="0"/>
                  </a:lnTo>
                  <a:lnTo>
                    <a:pt x="66094" y="782"/>
                  </a:lnTo>
                  <a:lnTo>
                    <a:pt x="56423" y="3195"/>
                  </a:lnTo>
                  <a:lnTo>
                    <a:pt x="47476" y="7081"/>
                  </a:lnTo>
                  <a:lnTo>
                    <a:pt x="39540" y="12429"/>
                  </a:lnTo>
                  <a:lnTo>
                    <a:pt x="32652" y="19107"/>
                  </a:lnTo>
                  <a:lnTo>
                    <a:pt x="26840" y="27199"/>
                  </a:lnTo>
                  <a:lnTo>
                    <a:pt x="22219" y="37066"/>
                  </a:lnTo>
                  <a:lnTo>
                    <a:pt x="18739" y="48734"/>
                  </a:lnTo>
                  <a:lnTo>
                    <a:pt x="16381" y="61638"/>
                  </a:lnTo>
                  <a:lnTo>
                    <a:pt x="15239" y="74830"/>
                  </a:lnTo>
                  <a:lnTo>
                    <a:pt x="15252" y="87731"/>
                  </a:lnTo>
                  <a:lnTo>
                    <a:pt x="16395" y="99984"/>
                  </a:lnTo>
                  <a:lnTo>
                    <a:pt x="18757" y="111286"/>
                  </a:lnTo>
                  <a:lnTo>
                    <a:pt x="22276" y="121583"/>
                  </a:lnTo>
                  <a:lnTo>
                    <a:pt x="26927" y="130836"/>
                  </a:lnTo>
                  <a:lnTo>
                    <a:pt x="32797" y="138921"/>
                  </a:lnTo>
                  <a:lnTo>
                    <a:pt x="39821" y="145874"/>
                  </a:lnTo>
                  <a:lnTo>
                    <a:pt x="47808" y="151547"/>
                  </a:lnTo>
                  <a:lnTo>
                    <a:pt x="56539" y="155536"/>
                  </a:lnTo>
                  <a:lnTo>
                    <a:pt x="65814" y="157774"/>
                  </a:lnTo>
                  <a:lnTo>
                    <a:pt x="75404" y="158449"/>
                  </a:lnTo>
                  <a:lnTo>
                    <a:pt x="86204" y="157790"/>
                  </a:lnTo>
                  <a:lnTo>
                    <a:pt x="101392" y="154624"/>
                  </a:lnTo>
                  <a:lnTo>
                    <a:pt x="126342" y="147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78590" y="937036"/>
              <a:ext cx="137887" cy="150272"/>
            </a:xfrm>
            <a:custGeom>
              <a:avLst/>
              <a:gdLst/>
              <a:ahLst/>
              <a:cxnLst/>
              <a:rect l="0" t="0" r="0" b="0"/>
              <a:pathLst>
                <a:path w="137887" h="150272">
                  <a:moveTo>
                    <a:pt x="85244" y="0"/>
                  </a:moveTo>
                  <a:lnTo>
                    <a:pt x="76443" y="3001"/>
                  </a:lnTo>
                  <a:lnTo>
                    <a:pt x="68096" y="6423"/>
                  </a:lnTo>
                  <a:lnTo>
                    <a:pt x="59401" y="10619"/>
                  </a:lnTo>
                  <a:lnTo>
                    <a:pt x="50453" y="15519"/>
                  </a:lnTo>
                  <a:lnTo>
                    <a:pt x="41607" y="21001"/>
                  </a:lnTo>
                  <a:lnTo>
                    <a:pt x="33073" y="26940"/>
                  </a:lnTo>
                  <a:lnTo>
                    <a:pt x="25057" y="33548"/>
                  </a:lnTo>
                  <a:lnTo>
                    <a:pt x="17828" y="41343"/>
                  </a:lnTo>
                  <a:lnTo>
                    <a:pt x="11460" y="50509"/>
                  </a:lnTo>
                  <a:lnTo>
                    <a:pt x="6185" y="60766"/>
                  </a:lnTo>
                  <a:lnTo>
                    <a:pt x="2465" y="71567"/>
                  </a:lnTo>
                  <a:lnTo>
                    <a:pt x="412" y="82536"/>
                  </a:lnTo>
                  <a:lnTo>
                    <a:pt x="0" y="93493"/>
                  </a:lnTo>
                  <a:lnTo>
                    <a:pt x="1235" y="104376"/>
                  </a:lnTo>
                  <a:lnTo>
                    <a:pt x="3962" y="115160"/>
                  </a:lnTo>
                  <a:lnTo>
                    <a:pt x="8233" y="125367"/>
                  </a:lnTo>
                  <a:lnTo>
                    <a:pt x="14372" y="134090"/>
                  </a:lnTo>
                  <a:lnTo>
                    <a:pt x="22390" y="140951"/>
                  </a:lnTo>
                  <a:lnTo>
                    <a:pt x="32028" y="145897"/>
                  </a:lnTo>
                  <a:lnTo>
                    <a:pt x="42938" y="148933"/>
                  </a:lnTo>
                  <a:lnTo>
                    <a:pt x="54789" y="150271"/>
                  </a:lnTo>
                  <a:lnTo>
                    <a:pt x="67152" y="150240"/>
                  </a:lnTo>
                  <a:lnTo>
                    <a:pt x="79517" y="149173"/>
                  </a:lnTo>
                  <a:lnTo>
                    <a:pt x="91594" y="147357"/>
                  </a:lnTo>
                  <a:lnTo>
                    <a:pt x="102858" y="145166"/>
                  </a:lnTo>
                  <a:lnTo>
                    <a:pt x="113564" y="142854"/>
                  </a:lnTo>
                  <a:lnTo>
                    <a:pt x="124647" y="140223"/>
                  </a:lnTo>
                  <a:lnTo>
                    <a:pt x="13788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69119" y="77910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4" y="8679"/>
                  </a:lnTo>
                  <a:lnTo>
                    <a:pt x="177" y="21199"/>
                  </a:lnTo>
                  <a:lnTo>
                    <a:pt x="826" y="36026"/>
                  </a:lnTo>
                  <a:lnTo>
                    <a:pt x="2079" y="52542"/>
                  </a:lnTo>
                  <a:lnTo>
                    <a:pt x="3904" y="70353"/>
                  </a:lnTo>
                  <a:lnTo>
                    <a:pt x="6201" y="89131"/>
                  </a:lnTo>
                  <a:lnTo>
                    <a:pt x="8852" y="108610"/>
                  </a:lnTo>
                  <a:lnTo>
                    <a:pt x="11598" y="128587"/>
                  </a:lnTo>
                  <a:lnTo>
                    <a:pt x="14054" y="148910"/>
                  </a:lnTo>
                  <a:lnTo>
                    <a:pt x="16040" y="169456"/>
                  </a:lnTo>
                  <a:lnTo>
                    <a:pt x="17710" y="189660"/>
                  </a:lnTo>
                  <a:lnTo>
                    <a:pt x="19446" y="208547"/>
                  </a:lnTo>
                  <a:lnTo>
                    <a:pt x="21463" y="225694"/>
                  </a:lnTo>
                  <a:lnTo>
                    <a:pt x="23661" y="241308"/>
                  </a:lnTo>
                  <a:lnTo>
                    <a:pt x="25913" y="257803"/>
                  </a:lnTo>
                  <a:lnTo>
                    <a:pt x="28424" y="279978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42777" y="866050"/>
              <a:ext cx="221099" cy="18344"/>
            </a:xfrm>
            <a:custGeom>
              <a:avLst/>
              <a:gdLst/>
              <a:ahLst/>
              <a:cxnLst/>
              <a:rect l="0" t="0" r="0" b="0"/>
              <a:pathLst>
                <a:path w="221099" h="18344">
                  <a:moveTo>
                    <a:pt x="221098" y="7815"/>
                  </a:moveTo>
                  <a:lnTo>
                    <a:pt x="209229" y="4948"/>
                  </a:lnTo>
                  <a:lnTo>
                    <a:pt x="196820" y="2806"/>
                  </a:lnTo>
                  <a:lnTo>
                    <a:pt x="182638" y="1208"/>
                  </a:lnTo>
                  <a:lnTo>
                    <a:pt x="167103" y="200"/>
                  </a:lnTo>
                  <a:lnTo>
                    <a:pt x="151106" y="0"/>
                  </a:lnTo>
                  <a:lnTo>
                    <a:pt x="135224" y="651"/>
                  </a:lnTo>
                  <a:lnTo>
                    <a:pt x="119675" y="1889"/>
                  </a:lnTo>
                  <a:lnTo>
                    <a:pt x="104489" y="3253"/>
                  </a:lnTo>
                  <a:lnTo>
                    <a:pt x="89620" y="4467"/>
                  </a:lnTo>
                  <a:lnTo>
                    <a:pt x="75163" y="5602"/>
                  </a:lnTo>
                  <a:lnTo>
                    <a:pt x="61361" y="6970"/>
                  </a:lnTo>
                  <a:lnTo>
                    <a:pt x="48306" y="8738"/>
                  </a:lnTo>
                  <a:lnTo>
                    <a:pt x="36379" y="10765"/>
                  </a:lnTo>
                  <a:lnTo>
                    <a:pt x="25155" y="12885"/>
                  </a:lnTo>
                  <a:lnTo>
                    <a:pt x="13647" y="15286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60075" y="932428"/>
              <a:ext cx="150990" cy="204650"/>
            </a:xfrm>
            <a:custGeom>
              <a:avLst/>
              <a:gdLst/>
              <a:ahLst/>
              <a:cxnLst/>
              <a:rect l="0" t="0" r="0" b="0"/>
              <a:pathLst>
                <a:path w="150990" h="204650">
                  <a:moveTo>
                    <a:pt x="140671" y="4608"/>
                  </a:moveTo>
                  <a:lnTo>
                    <a:pt x="131803" y="1808"/>
                  </a:lnTo>
                  <a:lnTo>
                    <a:pt x="122815" y="306"/>
                  </a:lnTo>
                  <a:lnTo>
                    <a:pt x="112825" y="0"/>
                  </a:lnTo>
                  <a:lnTo>
                    <a:pt x="102017" y="679"/>
                  </a:lnTo>
                  <a:lnTo>
                    <a:pt x="90854" y="2147"/>
                  </a:lnTo>
                  <a:lnTo>
                    <a:pt x="79649" y="4220"/>
                  </a:lnTo>
                  <a:lnTo>
                    <a:pt x="68536" y="6903"/>
                  </a:lnTo>
                  <a:lnTo>
                    <a:pt x="57552" y="10374"/>
                  </a:lnTo>
                  <a:lnTo>
                    <a:pt x="46691" y="14669"/>
                  </a:lnTo>
                  <a:lnTo>
                    <a:pt x="36094" y="19688"/>
                  </a:lnTo>
                  <a:lnTo>
                    <a:pt x="26045" y="25280"/>
                  </a:lnTo>
                  <a:lnTo>
                    <a:pt x="16671" y="31303"/>
                  </a:lnTo>
                  <a:lnTo>
                    <a:pt x="8579" y="37634"/>
                  </a:lnTo>
                  <a:lnTo>
                    <a:pt x="2887" y="44184"/>
                  </a:lnTo>
                  <a:lnTo>
                    <a:pt x="0" y="50875"/>
                  </a:lnTo>
                  <a:lnTo>
                    <a:pt x="13" y="57333"/>
                  </a:lnTo>
                  <a:lnTo>
                    <a:pt x="3055" y="62911"/>
                  </a:lnTo>
                  <a:lnTo>
                    <a:pt x="8880" y="67327"/>
                  </a:lnTo>
                  <a:lnTo>
                    <a:pt x="16991" y="70629"/>
                  </a:lnTo>
                  <a:lnTo>
                    <a:pt x="26853" y="73012"/>
                  </a:lnTo>
                  <a:lnTo>
                    <a:pt x="37991" y="74694"/>
                  </a:lnTo>
                  <a:lnTo>
                    <a:pt x="49870" y="76030"/>
                  </a:lnTo>
                  <a:lnTo>
                    <a:pt x="61908" y="77475"/>
                  </a:lnTo>
                  <a:lnTo>
                    <a:pt x="73779" y="79275"/>
                  </a:lnTo>
                  <a:lnTo>
                    <a:pt x="85375" y="81640"/>
                  </a:lnTo>
                  <a:lnTo>
                    <a:pt x="96702" y="84832"/>
                  </a:lnTo>
                  <a:lnTo>
                    <a:pt x="107797" y="88912"/>
                  </a:lnTo>
                  <a:lnTo>
                    <a:pt x="118386" y="93940"/>
                  </a:lnTo>
                  <a:lnTo>
                    <a:pt x="127899" y="100064"/>
                  </a:lnTo>
                  <a:lnTo>
                    <a:pt x="136104" y="107257"/>
                  </a:lnTo>
                  <a:lnTo>
                    <a:pt x="142767" y="115357"/>
                  </a:lnTo>
                  <a:lnTo>
                    <a:pt x="147493" y="124165"/>
                  </a:lnTo>
                  <a:lnTo>
                    <a:pt x="150254" y="133490"/>
                  </a:lnTo>
                  <a:lnTo>
                    <a:pt x="150989" y="143022"/>
                  </a:lnTo>
                  <a:lnTo>
                    <a:pt x="149446" y="152340"/>
                  </a:lnTo>
                  <a:lnTo>
                    <a:pt x="145706" y="161230"/>
                  </a:lnTo>
                  <a:lnTo>
                    <a:pt x="140112" y="169504"/>
                  </a:lnTo>
                  <a:lnTo>
                    <a:pt x="133078" y="176915"/>
                  </a:lnTo>
                  <a:lnTo>
                    <a:pt x="124977" y="183414"/>
                  </a:lnTo>
                  <a:lnTo>
                    <a:pt x="115947" y="188948"/>
                  </a:lnTo>
                  <a:lnTo>
                    <a:pt x="105910" y="193375"/>
                  </a:lnTo>
                  <a:lnTo>
                    <a:pt x="94913" y="196726"/>
                  </a:lnTo>
                  <a:lnTo>
                    <a:pt x="83524" y="199169"/>
                  </a:lnTo>
                  <a:lnTo>
                    <a:pt x="71529" y="201165"/>
                  </a:lnTo>
                  <a:lnTo>
                    <a:pt x="56755" y="202892"/>
                  </a:lnTo>
                  <a:lnTo>
                    <a:pt x="35386" y="204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95502" y="1137077"/>
              <a:ext cx="17789" cy="147400"/>
            </a:xfrm>
            <a:custGeom>
              <a:avLst/>
              <a:gdLst/>
              <a:ahLst/>
              <a:cxnLst/>
              <a:rect l="0" t="0" r="0" b="0"/>
              <a:pathLst>
                <a:path w="17789" h="147400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9" y="35145"/>
                  </a:lnTo>
                  <a:lnTo>
                    <a:pt x="13995" y="45289"/>
                  </a:lnTo>
                  <a:lnTo>
                    <a:pt x="16002" y="56329"/>
                  </a:lnTo>
                  <a:lnTo>
                    <a:pt x="17341" y="67996"/>
                  </a:lnTo>
                  <a:lnTo>
                    <a:pt x="17788" y="79818"/>
                  </a:lnTo>
                  <a:lnTo>
                    <a:pt x="17312" y="91498"/>
                  </a:lnTo>
                  <a:lnTo>
                    <a:pt x="16188" y="102677"/>
                  </a:lnTo>
                  <a:lnTo>
                    <a:pt x="14788" y="114052"/>
                  </a:lnTo>
                  <a:lnTo>
                    <a:pt x="12991" y="12773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3916739" y="698959"/>
            <a:ext cx="3927333" cy="624267"/>
            <a:chOff x="3916739" y="698959"/>
            <a:chExt cx="3927333" cy="624267"/>
          </a:xfrm>
        </p:grpSpPr>
        <p:sp>
          <p:nvSpPr>
            <p:cNvPr id="86" name="Freeform 85"/>
            <p:cNvSpPr/>
            <p:nvPr/>
          </p:nvSpPr>
          <p:spPr>
            <a:xfrm>
              <a:off x="3916739" y="928473"/>
              <a:ext cx="111273" cy="394753"/>
            </a:xfrm>
            <a:custGeom>
              <a:avLst/>
              <a:gdLst/>
              <a:ahLst/>
              <a:cxnLst/>
              <a:rect l="0" t="0" r="0" b="0"/>
              <a:pathLst>
                <a:path w="111273" h="394753">
                  <a:moveTo>
                    <a:pt x="31447" y="103319"/>
                  </a:moveTo>
                  <a:lnTo>
                    <a:pt x="28581" y="112322"/>
                  </a:lnTo>
                  <a:lnTo>
                    <a:pt x="26438" y="122589"/>
                  </a:lnTo>
                  <a:lnTo>
                    <a:pt x="24835" y="135173"/>
                  </a:lnTo>
                  <a:lnTo>
                    <a:pt x="23655" y="149700"/>
                  </a:lnTo>
                  <a:lnTo>
                    <a:pt x="22806" y="165496"/>
                  </a:lnTo>
                  <a:lnTo>
                    <a:pt x="22213" y="182034"/>
                  </a:lnTo>
                  <a:lnTo>
                    <a:pt x="21972" y="198994"/>
                  </a:lnTo>
                  <a:lnTo>
                    <a:pt x="22336" y="216192"/>
                  </a:lnTo>
                  <a:lnTo>
                    <a:pt x="23391" y="233524"/>
                  </a:lnTo>
                  <a:lnTo>
                    <a:pt x="24913" y="250769"/>
                  </a:lnTo>
                  <a:lnTo>
                    <a:pt x="26473" y="267587"/>
                  </a:lnTo>
                  <a:lnTo>
                    <a:pt x="27816" y="283830"/>
                  </a:lnTo>
                  <a:lnTo>
                    <a:pt x="28870" y="299519"/>
                  </a:lnTo>
                  <a:lnTo>
                    <a:pt x="29651" y="314748"/>
                  </a:lnTo>
                  <a:lnTo>
                    <a:pt x="30211" y="329626"/>
                  </a:lnTo>
                  <a:lnTo>
                    <a:pt x="30604" y="344246"/>
                  </a:lnTo>
                  <a:lnTo>
                    <a:pt x="30876" y="358683"/>
                  </a:lnTo>
                  <a:lnTo>
                    <a:pt x="31050" y="372962"/>
                  </a:lnTo>
                  <a:lnTo>
                    <a:pt x="30719" y="385989"/>
                  </a:lnTo>
                  <a:lnTo>
                    <a:pt x="29086" y="394070"/>
                  </a:lnTo>
                  <a:lnTo>
                    <a:pt x="26297" y="394752"/>
                  </a:lnTo>
                  <a:lnTo>
                    <a:pt x="23177" y="389681"/>
                  </a:lnTo>
                  <a:lnTo>
                    <a:pt x="20147" y="380619"/>
                  </a:lnTo>
                  <a:lnTo>
                    <a:pt x="17540" y="368815"/>
                  </a:lnTo>
                  <a:lnTo>
                    <a:pt x="15477" y="355151"/>
                  </a:lnTo>
                  <a:lnTo>
                    <a:pt x="13770" y="340554"/>
                  </a:lnTo>
                  <a:lnTo>
                    <a:pt x="12016" y="326051"/>
                  </a:lnTo>
                  <a:lnTo>
                    <a:pt x="9990" y="312172"/>
                  </a:lnTo>
                  <a:lnTo>
                    <a:pt x="7799" y="298713"/>
                  </a:lnTo>
                  <a:lnTo>
                    <a:pt x="5782" y="284985"/>
                  </a:lnTo>
                  <a:lnTo>
                    <a:pt x="4128" y="270592"/>
                  </a:lnTo>
                  <a:lnTo>
                    <a:pt x="2866" y="255464"/>
                  </a:lnTo>
                  <a:lnTo>
                    <a:pt x="1943" y="239688"/>
                  </a:lnTo>
                  <a:lnTo>
                    <a:pt x="1288" y="223401"/>
                  </a:lnTo>
                  <a:lnTo>
                    <a:pt x="832" y="206732"/>
                  </a:lnTo>
                  <a:lnTo>
                    <a:pt x="518" y="189790"/>
                  </a:lnTo>
                  <a:lnTo>
                    <a:pt x="304" y="172656"/>
                  </a:lnTo>
                  <a:lnTo>
                    <a:pt x="159" y="155388"/>
                  </a:lnTo>
                  <a:lnTo>
                    <a:pt x="61" y="138030"/>
                  </a:lnTo>
                  <a:lnTo>
                    <a:pt x="0" y="120618"/>
                  </a:lnTo>
                  <a:lnTo>
                    <a:pt x="128" y="103502"/>
                  </a:lnTo>
                  <a:lnTo>
                    <a:pt x="747" y="87308"/>
                  </a:lnTo>
                  <a:lnTo>
                    <a:pt x="1985" y="72310"/>
                  </a:lnTo>
                  <a:lnTo>
                    <a:pt x="3970" y="58612"/>
                  </a:lnTo>
                  <a:lnTo>
                    <a:pt x="6906" y="46323"/>
                  </a:lnTo>
                  <a:lnTo>
                    <a:pt x="10814" y="35357"/>
                  </a:lnTo>
                  <a:lnTo>
                    <a:pt x="15727" y="25652"/>
                  </a:lnTo>
                  <a:lnTo>
                    <a:pt x="21774" y="17263"/>
                  </a:lnTo>
                  <a:lnTo>
                    <a:pt x="28911" y="10110"/>
                  </a:lnTo>
                  <a:lnTo>
                    <a:pt x="36804" y="4474"/>
                  </a:lnTo>
                  <a:lnTo>
                    <a:pt x="44940" y="1042"/>
                  </a:lnTo>
                  <a:lnTo>
                    <a:pt x="53001" y="0"/>
                  </a:lnTo>
                  <a:lnTo>
                    <a:pt x="60870" y="1250"/>
                  </a:lnTo>
                  <a:lnTo>
                    <a:pt x="68534" y="4673"/>
                  </a:lnTo>
                  <a:lnTo>
                    <a:pt x="76016" y="9979"/>
                  </a:lnTo>
                  <a:lnTo>
                    <a:pt x="83193" y="16947"/>
                  </a:lnTo>
                  <a:lnTo>
                    <a:pt x="89795" y="25510"/>
                  </a:lnTo>
                  <a:lnTo>
                    <a:pt x="95714" y="35487"/>
                  </a:lnTo>
                  <a:lnTo>
                    <a:pt x="100843" y="46608"/>
                  </a:lnTo>
                  <a:lnTo>
                    <a:pt x="104990" y="58596"/>
                  </a:lnTo>
                  <a:lnTo>
                    <a:pt x="108145" y="71210"/>
                  </a:lnTo>
                  <a:lnTo>
                    <a:pt x="110280" y="84104"/>
                  </a:lnTo>
                  <a:lnTo>
                    <a:pt x="111272" y="96833"/>
                  </a:lnTo>
                  <a:lnTo>
                    <a:pt x="111157" y="109166"/>
                  </a:lnTo>
                  <a:lnTo>
                    <a:pt x="109946" y="120905"/>
                  </a:lnTo>
                  <a:lnTo>
                    <a:pt x="107539" y="131796"/>
                  </a:lnTo>
                  <a:lnTo>
                    <a:pt x="103990" y="141785"/>
                  </a:lnTo>
                  <a:lnTo>
                    <a:pt x="99319" y="150815"/>
                  </a:lnTo>
                  <a:lnTo>
                    <a:pt x="93434" y="158743"/>
                  </a:lnTo>
                  <a:lnTo>
                    <a:pt x="86402" y="165593"/>
                  </a:lnTo>
                  <a:lnTo>
                    <a:pt x="78291" y="171381"/>
                  </a:lnTo>
                  <a:lnTo>
                    <a:pt x="67983" y="176599"/>
                  </a:lnTo>
                  <a:lnTo>
                    <a:pt x="51223" y="181707"/>
                  </a:lnTo>
                  <a:lnTo>
                    <a:pt x="20919" y="187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074528" y="937036"/>
              <a:ext cx="115815" cy="160464"/>
            </a:xfrm>
            <a:custGeom>
              <a:avLst/>
              <a:gdLst/>
              <a:ahLst/>
              <a:cxnLst/>
              <a:rect l="0" t="0" r="0" b="0"/>
              <a:pathLst>
                <a:path w="115815" h="160464">
                  <a:moveTo>
                    <a:pt x="0" y="52642"/>
                  </a:moveTo>
                  <a:lnTo>
                    <a:pt x="2867" y="61511"/>
                  </a:lnTo>
                  <a:lnTo>
                    <a:pt x="5009" y="70498"/>
                  </a:lnTo>
                  <a:lnTo>
                    <a:pt x="6617" y="80488"/>
                  </a:lnTo>
                  <a:lnTo>
                    <a:pt x="7970" y="91296"/>
                  </a:lnTo>
                  <a:lnTo>
                    <a:pt x="9467" y="102459"/>
                  </a:lnTo>
                  <a:lnTo>
                    <a:pt x="11313" y="113669"/>
                  </a:lnTo>
                  <a:lnTo>
                    <a:pt x="13380" y="124954"/>
                  </a:lnTo>
                  <a:lnTo>
                    <a:pt x="15312" y="136587"/>
                  </a:lnTo>
                  <a:lnTo>
                    <a:pt x="16889" y="148616"/>
                  </a:lnTo>
                  <a:lnTo>
                    <a:pt x="17395" y="157889"/>
                  </a:lnTo>
                  <a:lnTo>
                    <a:pt x="16300" y="160463"/>
                  </a:lnTo>
                  <a:lnTo>
                    <a:pt x="14310" y="157659"/>
                  </a:lnTo>
                  <a:lnTo>
                    <a:pt x="11831" y="151553"/>
                  </a:lnTo>
                  <a:lnTo>
                    <a:pt x="9200" y="143398"/>
                  </a:lnTo>
                  <a:lnTo>
                    <a:pt x="6825" y="133707"/>
                  </a:lnTo>
                  <a:lnTo>
                    <a:pt x="4905" y="122813"/>
                  </a:lnTo>
                  <a:lnTo>
                    <a:pt x="3619" y="111169"/>
                  </a:lnTo>
                  <a:lnTo>
                    <a:pt x="3206" y="99323"/>
                  </a:lnTo>
                  <a:lnTo>
                    <a:pt x="3714" y="87600"/>
                  </a:lnTo>
                  <a:lnTo>
                    <a:pt x="5190" y="76111"/>
                  </a:lnTo>
                  <a:lnTo>
                    <a:pt x="7775" y="64859"/>
                  </a:lnTo>
                  <a:lnTo>
                    <a:pt x="11445" y="53817"/>
                  </a:lnTo>
                  <a:lnTo>
                    <a:pt x="16196" y="43265"/>
                  </a:lnTo>
                  <a:lnTo>
                    <a:pt x="22133" y="33778"/>
                  </a:lnTo>
                  <a:lnTo>
                    <a:pt x="29206" y="25585"/>
                  </a:lnTo>
                  <a:lnTo>
                    <a:pt x="37396" y="18761"/>
                  </a:lnTo>
                  <a:lnTo>
                    <a:pt x="46796" y="13393"/>
                  </a:lnTo>
                  <a:lnTo>
                    <a:pt x="57328" y="9375"/>
                  </a:lnTo>
                  <a:lnTo>
                    <a:pt x="68387" y="6466"/>
                  </a:lnTo>
                  <a:lnTo>
                    <a:pt x="80118" y="4099"/>
                  </a:lnTo>
                  <a:lnTo>
                    <a:pt x="94668" y="206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11399" y="929156"/>
              <a:ext cx="157928" cy="174963"/>
            </a:xfrm>
            <a:custGeom>
              <a:avLst/>
              <a:gdLst/>
              <a:ahLst/>
              <a:cxnLst/>
              <a:rect l="0" t="0" r="0" b="0"/>
              <a:pathLst>
                <a:path w="157928" h="174963">
                  <a:moveTo>
                    <a:pt x="0" y="92108"/>
                  </a:moveTo>
                  <a:lnTo>
                    <a:pt x="8868" y="97841"/>
                  </a:lnTo>
                  <a:lnTo>
                    <a:pt x="17855" y="102125"/>
                  </a:lnTo>
                  <a:lnTo>
                    <a:pt x="27841" y="105322"/>
                  </a:lnTo>
                  <a:lnTo>
                    <a:pt x="38476" y="107338"/>
                  </a:lnTo>
                  <a:lnTo>
                    <a:pt x="48991" y="107738"/>
                  </a:lnTo>
                  <a:lnTo>
                    <a:pt x="58943" y="106427"/>
                  </a:lnTo>
                  <a:lnTo>
                    <a:pt x="68230" y="103604"/>
                  </a:lnTo>
                  <a:lnTo>
                    <a:pt x="76917" y="99580"/>
                  </a:lnTo>
                  <a:lnTo>
                    <a:pt x="85122" y="94650"/>
                  </a:lnTo>
                  <a:lnTo>
                    <a:pt x="92801" y="88902"/>
                  </a:lnTo>
                  <a:lnTo>
                    <a:pt x="99746" y="82221"/>
                  </a:lnTo>
                  <a:lnTo>
                    <a:pt x="105894" y="74618"/>
                  </a:lnTo>
                  <a:lnTo>
                    <a:pt x="111008" y="66226"/>
                  </a:lnTo>
                  <a:lnTo>
                    <a:pt x="114614" y="57214"/>
                  </a:lnTo>
                  <a:lnTo>
                    <a:pt x="116587" y="47748"/>
                  </a:lnTo>
                  <a:lnTo>
                    <a:pt x="116944" y="38120"/>
                  </a:lnTo>
                  <a:lnTo>
                    <a:pt x="115672" y="28737"/>
                  </a:lnTo>
                  <a:lnTo>
                    <a:pt x="112919" y="19812"/>
                  </a:lnTo>
                  <a:lnTo>
                    <a:pt x="108631" y="11854"/>
                  </a:lnTo>
                  <a:lnTo>
                    <a:pt x="102481" y="5720"/>
                  </a:lnTo>
                  <a:lnTo>
                    <a:pt x="94459" y="1719"/>
                  </a:lnTo>
                  <a:lnTo>
                    <a:pt x="84989" y="0"/>
                  </a:lnTo>
                  <a:lnTo>
                    <a:pt x="74724" y="808"/>
                  </a:lnTo>
                  <a:lnTo>
                    <a:pt x="64123" y="4023"/>
                  </a:lnTo>
                  <a:lnTo>
                    <a:pt x="53584" y="9417"/>
                  </a:lnTo>
                  <a:lnTo>
                    <a:pt x="43515" y="16841"/>
                  </a:lnTo>
                  <a:lnTo>
                    <a:pt x="34089" y="26015"/>
                  </a:lnTo>
                  <a:lnTo>
                    <a:pt x="25609" y="36577"/>
                  </a:lnTo>
                  <a:lnTo>
                    <a:pt x="18584" y="48182"/>
                  </a:lnTo>
                  <a:lnTo>
                    <a:pt x="13159" y="60536"/>
                  </a:lnTo>
                  <a:lnTo>
                    <a:pt x="9328" y="73253"/>
                  </a:lnTo>
                  <a:lnTo>
                    <a:pt x="7114" y="85863"/>
                  </a:lnTo>
                  <a:lnTo>
                    <a:pt x="6369" y="98116"/>
                  </a:lnTo>
                  <a:lnTo>
                    <a:pt x="6984" y="109802"/>
                  </a:lnTo>
                  <a:lnTo>
                    <a:pt x="8984" y="120657"/>
                  </a:lnTo>
                  <a:lnTo>
                    <a:pt x="12256" y="130626"/>
                  </a:lnTo>
                  <a:lnTo>
                    <a:pt x="16739" y="139814"/>
                  </a:lnTo>
                  <a:lnTo>
                    <a:pt x="22497" y="148379"/>
                  </a:lnTo>
                  <a:lnTo>
                    <a:pt x="29445" y="156466"/>
                  </a:lnTo>
                  <a:lnTo>
                    <a:pt x="37381" y="163712"/>
                  </a:lnTo>
                  <a:lnTo>
                    <a:pt x="46078" y="169295"/>
                  </a:lnTo>
                  <a:lnTo>
                    <a:pt x="55335" y="172900"/>
                  </a:lnTo>
                  <a:lnTo>
                    <a:pt x="64991" y="174676"/>
                  </a:lnTo>
                  <a:lnTo>
                    <a:pt x="74924" y="174962"/>
                  </a:lnTo>
                  <a:lnTo>
                    <a:pt x="85050" y="174114"/>
                  </a:lnTo>
                  <a:lnTo>
                    <a:pt x="95307" y="172276"/>
                  </a:lnTo>
                  <a:lnTo>
                    <a:pt x="105654" y="169380"/>
                  </a:lnTo>
                  <a:lnTo>
                    <a:pt x="116046" y="165484"/>
                  </a:lnTo>
                  <a:lnTo>
                    <a:pt x="126011" y="161055"/>
                  </a:lnTo>
                  <a:lnTo>
                    <a:pt x="135622" y="156458"/>
                  </a:lnTo>
                  <a:lnTo>
                    <a:pt x="145723" y="151290"/>
                  </a:lnTo>
                  <a:lnTo>
                    <a:pt x="157927" y="144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409573" y="755768"/>
              <a:ext cx="117681" cy="333844"/>
            </a:xfrm>
            <a:custGeom>
              <a:avLst/>
              <a:gdLst/>
              <a:ahLst/>
              <a:cxnLst/>
              <a:rect l="0" t="0" r="0" b="0"/>
              <a:pathLst>
                <a:path w="117681" h="333844">
                  <a:moveTo>
                    <a:pt x="75567" y="276024"/>
                  </a:moveTo>
                  <a:lnTo>
                    <a:pt x="78366" y="267223"/>
                  </a:lnTo>
                  <a:lnTo>
                    <a:pt x="79868" y="258876"/>
                  </a:lnTo>
                  <a:lnTo>
                    <a:pt x="80166" y="250187"/>
                  </a:lnTo>
                  <a:lnTo>
                    <a:pt x="79141" y="241411"/>
                  </a:lnTo>
                  <a:lnTo>
                    <a:pt x="76377" y="233213"/>
                  </a:lnTo>
                  <a:lnTo>
                    <a:pt x="71801" y="225941"/>
                  </a:lnTo>
                  <a:lnTo>
                    <a:pt x="65640" y="220097"/>
                  </a:lnTo>
                  <a:lnTo>
                    <a:pt x="58224" y="216461"/>
                  </a:lnTo>
                  <a:lnTo>
                    <a:pt x="49879" y="215251"/>
                  </a:lnTo>
                  <a:lnTo>
                    <a:pt x="41195" y="216373"/>
                  </a:lnTo>
                  <a:lnTo>
                    <a:pt x="32987" y="219702"/>
                  </a:lnTo>
                  <a:lnTo>
                    <a:pt x="25659" y="224937"/>
                  </a:lnTo>
                  <a:lnTo>
                    <a:pt x="19250" y="231686"/>
                  </a:lnTo>
                  <a:lnTo>
                    <a:pt x="13630" y="239569"/>
                  </a:lnTo>
                  <a:lnTo>
                    <a:pt x="8634" y="248272"/>
                  </a:lnTo>
                  <a:lnTo>
                    <a:pt x="4430" y="257552"/>
                  </a:lnTo>
                  <a:lnTo>
                    <a:pt x="1502" y="267234"/>
                  </a:lnTo>
                  <a:lnTo>
                    <a:pt x="16" y="277190"/>
                  </a:lnTo>
                  <a:lnTo>
                    <a:pt x="0" y="287334"/>
                  </a:lnTo>
                  <a:lnTo>
                    <a:pt x="1510" y="297603"/>
                  </a:lnTo>
                  <a:lnTo>
                    <a:pt x="4425" y="307941"/>
                  </a:lnTo>
                  <a:lnTo>
                    <a:pt x="8823" y="317662"/>
                  </a:lnTo>
                  <a:lnTo>
                    <a:pt x="15048" y="325520"/>
                  </a:lnTo>
                  <a:lnTo>
                    <a:pt x="23115" y="330974"/>
                  </a:lnTo>
                  <a:lnTo>
                    <a:pt x="32446" y="333820"/>
                  </a:lnTo>
                  <a:lnTo>
                    <a:pt x="42085" y="333843"/>
                  </a:lnTo>
                  <a:lnTo>
                    <a:pt x="51448" y="331221"/>
                  </a:lnTo>
                  <a:lnTo>
                    <a:pt x="60171" y="326242"/>
                  </a:lnTo>
                  <a:lnTo>
                    <a:pt x="67951" y="319105"/>
                  </a:lnTo>
                  <a:lnTo>
                    <a:pt x="74734" y="310131"/>
                  </a:lnTo>
                  <a:lnTo>
                    <a:pt x="80644" y="299875"/>
                  </a:lnTo>
                  <a:lnTo>
                    <a:pt x="85864" y="289008"/>
                  </a:lnTo>
                  <a:lnTo>
                    <a:pt x="90563" y="277954"/>
                  </a:lnTo>
                  <a:lnTo>
                    <a:pt x="94723" y="266585"/>
                  </a:lnTo>
                  <a:lnTo>
                    <a:pt x="98146" y="254353"/>
                  </a:lnTo>
                  <a:lnTo>
                    <a:pt x="100783" y="241005"/>
                  </a:lnTo>
                  <a:lnTo>
                    <a:pt x="102724" y="226428"/>
                  </a:lnTo>
                  <a:lnTo>
                    <a:pt x="104110" y="210499"/>
                  </a:lnTo>
                  <a:lnTo>
                    <a:pt x="105075" y="193295"/>
                  </a:lnTo>
                  <a:lnTo>
                    <a:pt x="105571" y="175028"/>
                  </a:lnTo>
                  <a:lnTo>
                    <a:pt x="105380" y="155942"/>
                  </a:lnTo>
                  <a:lnTo>
                    <a:pt x="104437" y="136259"/>
                  </a:lnTo>
                  <a:lnTo>
                    <a:pt x="102821" y="116315"/>
                  </a:lnTo>
                  <a:lnTo>
                    <a:pt x="100666" y="96546"/>
                  </a:lnTo>
                  <a:lnTo>
                    <a:pt x="98104" y="77181"/>
                  </a:lnTo>
                  <a:lnTo>
                    <a:pt x="95250" y="58414"/>
                  </a:lnTo>
                  <a:lnTo>
                    <a:pt x="92187" y="40498"/>
                  </a:lnTo>
                  <a:lnTo>
                    <a:pt x="88968" y="23535"/>
                  </a:lnTo>
                  <a:lnTo>
                    <a:pt x="85174" y="9298"/>
                  </a:lnTo>
                  <a:lnTo>
                    <a:pt x="80733" y="1146"/>
                  </a:lnTo>
                  <a:lnTo>
                    <a:pt x="76803" y="0"/>
                  </a:lnTo>
                  <a:lnTo>
                    <a:pt x="74145" y="4583"/>
                  </a:lnTo>
                  <a:lnTo>
                    <a:pt x="72906" y="13309"/>
                  </a:lnTo>
                  <a:lnTo>
                    <a:pt x="72763" y="24902"/>
                  </a:lnTo>
                  <a:lnTo>
                    <a:pt x="73144" y="38449"/>
                  </a:lnTo>
                  <a:lnTo>
                    <a:pt x="73674" y="53305"/>
                  </a:lnTo>
                  <a:lnTo>
                    <a:pt x="74338" y="68711"/>
                  </a:lnTo>
                  <a:lnTo>
                    <a:pt x="75385" y="83761"/>
                  </a:lnTo>
                  <a:lnTo>
                    <a:pt x="76939" y="98014"/>
                  </a:lnTo>
                  <a:lnTo>
                    <a:pt x="78984" y="111894"/>
                  </a:lnTo>
                  <a:lnTo>
                    <a:pt x="81434" y="126436"/>
                  </a:lnTo>
                  <a:lnTo>
                    <a:pt x="84197" y="142183"/>
                  </a:lnTo>
                  <a:lnTo>
                    <a:pt x="87189" y="158866"/>
                  </a:lnTo>
                  <a:lnTo>
                    <a:pt x="90343" y="175691"/>
                  </a:lnTo>
                  <a:lnTo>
                    <a:pt x="93611" y="192157"/>
                  </a:lnTo>
                  <a:lnTo>
                    <a:pt x="96957" y="207941"/>
                  </a:lnTo>
                  <a:lnTo>
                    <a:pt x="100357" y="222761"/>
                  </a:lnTo>
                  <a:lnTo>
                    <a:pt x="103788" y="236566"/>
                  </a:lnTo>
                  <a:lnTo>
                    <a:pt x="107087" y="249225"/>
                  </a:lnTo>
                  <a:lnTo>
                    <a:pt x="110273" y="261779"/>
                  </a:lnTo>
                  <a:lnTo>
                    <a:pt x="113626" y="276449"/>
                  </a:lnTo>
                  <a:lnTo>
                    <a:pt x="117680" y="2970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93288" y="968621"/>
              <a:ext cx="7666" cy="94758"/>
            </a:xfrm>
            <a:custGeom>
              <a:avLst/>
              <a:gdLst/>
              <a:ahLst/>
              <a:cxnLst/>
              <a:rect l="0" t="0" r="0" b="0"/>
              <a:pathLst>
                <a:path w="7666" h="94758">
                  <a:moveTo>
                    <a:pt x="7665" y="0"/>
                  </a:moveTo>
                  <a:lnTo>
                    <a:pt x="4799" y="8869"/>
                  </a:lnTo>
                  <a:lnTo>
                    <a:pt x="2657" y="17855"/>
                  </a:lnTo>
                  <a:lnTo>
                    <a:pt x="1058" y="27842"/>
                  </a:lnTo>
                  <a:lnTo>
                    <a:pt x="77" y="38576"/>
                  </a:lnTo>
                  <a:lnTo>
                    <a:pt x="0" y="50716"/>
                  </a:lnTo>
                  <a:lnTo>
                    <a:pt x="1937" y="67567"/>
                  </a:lnTo>
                  <a:lnTo>
                    <a:pt x="7665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90425" y="83175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673822" y="928228"/>
              <a:ext cx="116645" cy="157236"/>
            </a:xfrm>
            <a:custGeom>
              <a:avLst/>
              <a:gdLst/>
              <a:ahLst/>
              <a:cxnLst/>
              <a:rect l="0" t="0" r="0" b="0"/>
              <a:pathLst>
                <a:path w="116645" h="157236">
                  <a:moveTo>
                    <a:pt x="85058" y="19336"/>
                  </a:moveTo>
                  <a:lnTo>
                    <a:pt x="79057" y="10803"/>
                  </a:lnTo>
                  <a:lnTo>
                    <a:pt x="72212" y="5017"/>
                  </a:lnTo>
                  <a:lnTo>
                    <a:pt x="63829" y="1509"/>
                  </a:lnTo>
                  <a:lnTo>
                    <a:pt x="54375" y="0"/>
                  </a:lnTo>
                  <a:lnTo>
                    <a:pt x="44709" y="419"/>
                  </a:lnTo>
                  <a:lnTo>
                    <a:pt x="35359" y="2560"/>
                  </a:lnTo>
                  <a:lnTo>
                    <a:pt x="26660" y="6585"/>
                  </a:lnTo>
                  <a:lnTo>
                    <a:pt x="18904" y="13081"/>
                  </a:lnTo>
                  <a:lnTo>
                    <a:pt x="12150" y="22143"/>
                  </a:lnTo>
                  <a:lnTo>
                    <a:pt x="6600" y="33123"/>
                  </a:lnTo>
                  <a:lnTo>
                    <a:pt x="2689" y="44940"/>
                  </a:lnTo>
                  <a:lnTo>
                    <a:pt x="504" y="56884"/>
                  </a:lnTo>
                  <a:lnTo>
                    <a:pt x="0" y="68645"/>
                  </a:lnTo>
                  <a:lnTo>
                    <a:pt x="1174" y="80141"/>
                  </a:lnTo>
                  <a:lnTo>
                    <a:pt x="3851" y="91383"/>
                  </a:lnTo>
                  <a:lnTo>
                    <a:pt x="7748" y="102253"/>
                  </a:lnTo>
                  <a:lnTo>
                    <a:pt x="12573" y="112494"/>
                  </a:lnTo>
                  <a:lnTo>
                    <a:pt x="18077" y="122014"/>
                  </a:lnTo>
                  <a:lnTo>
                    <a:pt x="24227" y="130715"/>
                  </a:lnTo>
                  <a:lnTo>
                    <a:pt x="31187" y="138414"/>
                  </a:lnTo>
                  <a:lnTo>
                    <a:pt x="38981" y="145102"/>
                  </a:lnTo>
                  <a:lnTo>
                    <a:pt x="47503" y="150594"/>
                  </a:lnTo>
                  <a:lnTo>
                    <a:pt x="56603" y="154460"/>
                  </a:lnTo>
                  <a:lnTo>
                    <a:pt x="66123" y="156616"/>
                  </a:lnTo>
                  <a:lnTo>
                    <a:pt x="75682" y="157235"/>
                  </a:lnTo>
                  <a:lnTo>
                    <a:pt x="85712" y="156533"/>
                  </a:lnTo>
                  <a:lnTo>
                    <a:pt x="98211" y="153331"/>
                  </a:lnTo>
                  <a:lnTo>
                    <a:pt x="116644" y="145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17403" y="950196"/>
              <a:ext cx="173105" cy="113183"/>
            </a:xfrm>
            <a:custGeom>
              <a:avLst/>
              <a:gdLst/>
              <a:ahLst/>
              <a:cxnLst/>
              <a:rect l="0" t="0" r="0" b="0"/>
              <a:pathLst>
                <a:path w="173105" h="113183">
                  <a:moveTo>
                    <a:pt x="57291" y="81596"/>
                  </a:moveTo>
                  <a:lnTo>
                    <a:pt x="63091" y="75662"/>
                  </a:lnTo>
                  <a:lnTo>
                    <a:pt x="68015" y="69457"/>
                  </a:lnTo>
                  <a:lnTo>
                    <a:pt x="72505" y="62361"/>
                  </a:lnTo>
                  <a:lnTo>
                    <a:pt x="76207" y="54421"/>
                  </a:lnTo>
                  <a:lnTo>
                    <a:pt x="78276" y="45774"/>
                  </a:lnTo>
                  <a:lnTo>
                    <a:pt x="78373" y="36589"/>
                  </a:lnTo>
                  <a:lnTo>
                    <a:pt x="76476" y="27335"/>
                  </a:lnTo>
                  <a:lnTo>
                    <a:pt x="72614" y="18742"/>
                  </a:lnTo>
                  <a:lnTo>
                    <a:pt x="67015" y="11169"/>
                  </a:lnTo>
                  <a:lnTo>
                    <a:pt x="60020" y="5105"/>
                  </a:lnTo>
                  <a:lnTo>
                    <a:pt x="51970" y="1314"/>
                  </a:lnTo>
                  <a:lnTo>
                    <a:pt x="43165" y="0"/>
                  </a:lnTo>
                  <a:lnTo>
                    <a:pt x="34155" y="1220"/>
                  </a:lnTo>
                  <a:lnTo>
                    <a:pt x="25720" y="5147"/>
                  </a:lnTo>
                  <a:lnTo>
                    <a:pt x="18242" y="11602"/>
                  </a:lnTo>
                  <a:lnTo>
                    <a:pt x="11899" y="20153"/>
                  </a:lnTo>
                  <a:lnTo>
                    <a:pt x="6856" y="30317"/>
                  </a:lnTo>
                  <a:lnTo>
                    <a:pt x="3064" y="41660"/>
                  </a:lnTo>
                  <a:lnTo>
                    <a:pt x="653" y="53679"/>
                  </a:lnTo>
                  <a:lnTo>
                    <a:pt x="0" y="65812"/>
                  </a:lnTo>
                  <a:lnTo>
                    <a:pt x="1159" y="77728"/>
                  </a:lnTo>
                  <a:lnTo>
                    <a:pt x="4225" y="88676"/>
                  </a:lnTo>
                  <a:lnTo>
                    <a:pt x="9481" y="97439"/>
                  </a:lnTo>
                  <a:lnTo>
                    <a:pt x="16856" y="103540"/>
                  </a:lnTo>
                  <a:lnTo>
                    <a:pt x="25536" y="106839"/>
                  </a:lnTo>
                  <a:lnTo>
                    <a:pt x="34198" y="107174"/>
                  </a:lnTo>
                  <a:lnTo>
                    <a:pt x="42088" y="104770"/>
                  </a:lnTo>
                  <a:lnTo>
                    <a:pt x="49007" y="100109"/>
                  </a:lnTo>
                  <a:lnTo>
                    <a:pt x="55037" y="93717"/>
                  </a:lnTo>
                  <a:lnTo>
                    <a:pt x="60348" y="86059"/>
                  </a:lnTo>
                  <a:lnTo>
                    <a:pt x="65120" y="77499"/>
                  </a:lnTo>
                  <a:lnTo>
                    <a:pt x="69500" y="68310"/>
                  </a:lnTo>
                  <a:lnTo>
                    <a:pt x="73619" y="58720"/>
                  </a:lnTo>
                  <a:lnTo>
                    <a:pt x="78055" y="50060"/>
                  </a:lnTo>
                  <a:lnTo>
                    <a:pt x="83452" y="45592"/>
                  </a:lnTo>
                  <a:lnTo>
                    <a:pt x="89119" y="46622"/>
                  </a:lnTo>
                  <a:lnTo>
                    <a:pt x="94129" y="51142"/>
                  </a:lnTo>
                  <a:lnTo>
                    <a:pt x="98661" y="57583"/>
                  </a:lnTo>
                  <a:lnTo>
                    <a:pt x="103267" y="64873"/>
                  </a:lnTo>
                  <a:lnTo>
                    <a:pt x="108264" y="72423"/>
                  </a:lnTo>
                  <a:lnTo>
                    <a:pt x="113889" y="79806"/>
                  </a:lnTo>
                  <a:lnTo>
                    <a:pt x="120404" y="86626"/>
                  </a:lnTo>
                  <a:lnTo>
                    <a:pt x="127844" y="92731"/>
                  </a:lnTo>
                  <a:lnTo>
                    <a:pt x="135829" y="98020"/>
                  </a:lnTo>
                  <a:lnTo>
                    <a:pt x="144547" y="102849"/>
                  </a:lnTo>
                  <a:lnTo>
                    <a:pt x="155882" y="107642"/>
                  </a:lnTo>
                  <a:lnTo>
                    <a:pt x="173104" y="113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93220" y="758051"/>
              <a:ext cx="7817" cy="294799"/>
            </a:xfrm>
            <a:custGeom>
              <a:avLst/>
              <a:gdLst/>
              <a:ahLst/>
              <a:cxnLst/>
              <a:rect l="0" t="0" r="0" b="0"/>
              <a:pathLst>
                <a:path w="7817" h="294799">
                  <a:moveTo>
                    <a:pt x="7816" y="0"/>
                  </a:moveTo>
                  <a:lnTo>
                    <a:pt x="4949" y="8936"/>
                  </a:lnTo>
                  <a:lnTo>
                    <a:pt x="2807" y="18563"/>
                  </a:lnTo>
                  <a:lnTo>
                    <a:pt x="1209" y="29859"/>
                  </a:lnTo>
                  <a:lnTo>
                    <a:pt x="201" y="42872"/>
                  </a:lnTo>
                  <a:lnTo>
                    <a:pt x="0" y="57649"/>
                  </a:lnTo>
                  <a:lnTo>
                    <a:pt x="652" y="74027"/>
                  </a:lnTo>
                  <a:lnTo>
                    <a:pt x="1890" y="91714"/>
                  </a:lnTo>
                  <a:lnTo>
                    <a:pt x="3255" y="110398"/>
                  </a:lnTo>
                  <a:lnTo>
                    <a:pt x="4464" y="129802"/>
                  </a:lnTo>
                  <a:lnTo>
                    <a:pt x="5426" y="149387"/>
                  </a:lnTo>
                  <a:lnTo>
                    <a:pt x="6145" y="168381"/>
                  </a:lnTo>
                  <a:lnTo>
                    <a:pt x="6665" y="186414"/>
                  </a:lnTo>
                  <a:lnTo>
                    <a:pt x="7030" y="203470"/>
                  </a:lnTo>
                  <a:lnTo>
                    <a:pt x="7283" y="219700"/>
                  </a:lnTo>
                  <a:lnTo>
                    <a:pt x="7456" y="235269"/>
                  </a:lnTo>
                  <a:lnTo>
                    <a:pt x="7574" y="249744"/>
                  </a:lnTo>
                  <a:lnTo>
                    <a:pt x="7666" y="263501"/>
                  </a:lnTo>
                  <a:lnTo>
                    <a:pt x="7742" y="277755"/>
                  </a:lnTo>
                  <a:lnTo>
                    <a:pt x="781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895751" y="873865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51" y="0"/>
                  </a:lnTo>
                  <a:lnTo>
                    <a:pt x="142889" y="0"/>
                  </a:lnTo>
                  <a:lnTo>
                    <a:pt x="130229" y="0"/>
                  </a:lnTo>
                  <a:lnTo>
                    <a:pt x="117174" y="0"/>
                  </a:lnTo>
                  <a:lnTo>
                    <a:pt x="103821" y="0"/>
                  </a:lnTo>
                  <a:lnTo>
                    <a:pt x="90257" y="0"/>
                  </a:lnTo>
                  <a:lnTo>
                    <a:pt x="76550" y="0"/>
                  </a:lnTo>
                  <a:lnTo>
                    <a:pt x="62971" y="0"/>
                  </a:lnTo>
                  <a:lnTo>
                    <a:pt x="48440" y="0"/>
                  </a:lnTo>
                  <a:lnTo>
                    <a:pt x="294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53679" y="884684"/>
              <a:ext cx="147399" cy="162505"/>
            </a:xfrm>
            <a:custGeom>
              <a:avLst/>
              <a:gdLst/>
              <a:ahLst/>
              <a:cxnLst/>
              <a:rect l="0" t="0" r="0" b="0"/>
              <a:pathLst>
                <a:path w="147399" h="162505">
                  <a:moveTo>
                    <a:pt x="0" y="73409"/>
                  </a:moveTo>
                  <a:lnTo>
                    <a:pt x="11735" y="73342"/>
                  </a:lnTo>
                  <a:lnTo>
                    <a:pt x="22863" y="72702"/>
                  </a:lnTo>
                  <a:lnTo>
                    <a:pt x="34457" y="71400"/>
                  </a:lnTo>
                  <a:lnTo>
                    <a:pt x="46446" y="69368"/>
                  </a:lnTo>
                  <a:lnTo>
                    <a:pt x="58457" y="66403"/>
                  </a:lnTo>
                  <a:lnTo>
                    <a:pt x="70242" y="62474"/>
                  </a:lnTo>
                  <a:lnTo>
                    <a:pt x="81077" y="57379"/>
                  </a:lnTo>
                  <a:lnTo>
                    <a:pt x="89753" y="50679"/>
                  </a:lnTo>
                  <a:lnTo>
                    <a:pt x="95790" y="42295"/>
                  </a:lnTo>
                  <a:lnTo>
                    <a:pt x="99042" y="32920"/>
                  </a:lnTo>
                  <a:lnTo>
                    <a:pt x="99345" y="23783"/>
                  </a:lnTo>
                  <a:lnTo>
                    <a:pt x="96915" y="15581"/>
                  </a:lnTo>
                  <a:lnTo>
                    <a:pt x="92066" y="8790"/>
                  </a:lnTo>
                  <a:lnTo>
                    <a:pt x="85015" y="3911"/>
                  </a:lnTo>
                  <a:lnTo>
                    <a:pt x="76106" y="1013"/>
                  </a:lnTo>
                  <a:lnTo>
                    <a:pt x="66062" y="0"/>
                  </a:lnTo>
                  <a:lnTo>
                    <a:pt x="55869" y="816"/>
                  </a:lnTo>
                  <a:lnTo>
                    <a:pt x="46100" y="3252"/>
                  </a:lnTo>
                  <a:lnTo>
                    <a:pt x="37087" y="7154"/>
                  </a:lnTo>
                  <a:lnTo>
                    <a:pt x="29104" y="12512"/>
                  </a:lnTo>
                  <a:lnTo>
                    <a:pt x="22187" y="19192"/>
                  </a:lnTo>
                  <a:lnTo>
                    <a:pt x="16354" y="27116"/>
                  </a:lnTo>
                  <a:lnTo>
                    <a:pt x="11718" y="36338"/>
                  </a:lnTo>
                  <a:lnTo>
                    <a:pt x="8224" y="46764"/>
                  </a:lnTo>
                  <a:lnTo>
                    <a:pt x="5688" y="58189"/>
                  </a:lnTo>
                  <a:lnTo>
                    <a:pt x="3893" y="70382"/>
                  </a:lnTo>
                  <a:lnTo>
                    <a:pt x="2655" y="83130"/>
                  </a:lnTo>
                  <a:lnTo>
                    <a:pt x="2143" y="95943"/>
                  </a:lnTo>
                  <a:lnTo>
                    <a:pt x="2855" y="108086"/>
                  </a:lnTo>
                  <a:lnTo>
                    <a:pt x="4971" y="119207"/>
                  </a:lnTo>
                  <a:lnTo>
                    <a:pt x="8528" y="129148"/>
                  </a:lnTo>
                  <a:lnTo>
                    <a:pt x="13590" y="137761"/>
                  </a:lnTo>
                  <a:lnTo>
                    <a:pt x="20040" y="145107"/>
                  </a:lnTo>
                  <a:lnTo>
                    <a:pt x="27794" y="151227"/>
                  </a:lnTo>
                  <a:lnTo>
                    <a:pt x="36894" y="156056"/>
                  </a:lnTo>
                  <a:lnTo>
                    <a:pt x="47231" y="159671"/>
                  </a:lnTo>
                  <a:lnTo>
                    <a:pt x="58424" y="161948"/>
                  </a:lnTo>
                  <a:lnTo>
                    <a:pt x="69929" y="162504"/>
                  </a:lnTo>
                  <a:lnTo>
                    <a:pt x="81400" y="161293"/>
                  </a:lnTo>
                  <a:lnTo>
                    <a:pt x="92639" y="158855"/>
                  </a:lnTo>
                  <a:lnTo>
                    <a:pt x="104806" y="155900"/>
                  </a:lnTo>
                  <a:lnTo>
                    <a:pt x="121199" y="152170"/>
                  </a:lnTo>
                  <a:lnTo>
                    <a:pt x="147398" y="147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197193" y="869257"/>
              <a:ext cx="151675" cy="204650"/>
            </a:xfrm>
            <a:custGeom>
              <a:avLst/>
              <a:gdLst/>
              <a:ahLst/>
              <a:cxnLst/>
              <a:rect l="0" t="0" r="0" b="0"/>
              <a:pathLst>
                <a:path w="151675" h="204650">
                  <a:moveTo>
                    <a:pt x="140755" y="4608"/>
                  </a:moveTo>
                  <a:lnTo>
                    <a:pt x="129087" y="1808"/>
                  </a:lnTo>
                  <a:lnTo>
                    <a:pt x="118598" y="306"/>
                  </a:lnTo>
                  <a:lnTo>
                    <a:pt x="108297" y="0"/>
                  </a:lnTo>
                  <a:lnTo>
                    <a:pt x="97995" y="679"/>
                  </a:lnTo>
                  <a:lnTo>
                    <a:pt x="87651" y="2147"/>
                  </a:lnTo>
                  <a:lnTo>
                    <a:pt x="77261" y="4220"/>
                  </a:lnTo>
                  <a:lnTo>
                    <a:pt x="66833" y="6902"/>
                  </a:lnTo>
                  <a:lnTo>
                    <a:pt x="56375" y="10374"/>
                  </a:lnTo>
                  <a:lnTo>
                    <a:pt x="45900" y="14669"/>
                  </a:lnTo>
                  <a:lnTo>
                    <a:pt x="35578" y="19688"/>
                  </a:lnTo>
                  <a:lnTo>
                    <a:pt x="25720" y="25280"/>
                  </a:lnTo>
                  <a:lnTo>
                    <a:pt x="16479" y="31307"/>
                  </a:lnTo>
                  <a:lnTo>
                    <a:pt x="8478" y="37812"/>
                  </a:lnTo>
                  <a:lnTo>
                    <a:pt x="2846" y="45009"/>
                  </a:lnTo>
                  <a:lnTo>
                    <a:pt x="0" y="52949"/>
                  </a:lnTo>
                  <a:lnTo>
                    <a:pt x="41" y="61061"/>
                  </a:lnTo>
                  <a:lnTo>
                    <a:pt x="3101" y="68286"/>
                  </a:lnTo>
                  <a:lnTo>
                    <a:pt x="8939" y="74109"/>
                  </a:lnTo>
                  <a:lnTo>
                    <a:pt x="17059" y="78678"/>
                  </a:lnTo>
                  <a:lnTo>
                    <a:pt x="26926" y="82516"/>
                  </a:lnTo>
                  <a:lnTo>
                    <a:pt x="38072" y="86021"/>
                  </a:lnTo>
                  <a:lnTo>
                    <a:pt x="50126" y="89242"/>
                  </a:lnTo>
                  <a:lnTo>
                    <a:pt x="62815" y="91966"/>
                  </a:lnTo>
                  <a:lnTo>
                    <a:pt x="75930" y="94112"/>
                  </a:lnTo>
                  <a:lnTo>
                    <a:pt x="89007" y="96046"/>
                  </a:lnTo>
                  <a:lnTo>
                    <a:pt x="101335" y="98486"/>
                  </a:lnTo>
                  <a:lnTo>
                    <a:pt x="112585" y="101800"/>
                  </a:lnTo>
                  <a:lnTo>
                    <a:pt x="122613" y="106180"/>
                  </a:lnTo>
                  <a:lnTo>
                    <a:pt x="131286" y="111802"/>
                  </a:lnTo>
                  <a:lnTo>
                    <a:pt x="138666" y="118625"/>
                  </a:lnTo>
                  <a:lnTo>
                    <a:pt x="144641" y="126463"/>
                  </a:lnTo>
                  <a:lnTo>
                    <a:pt x="148840" y="135086"/>
                  </a:lnTo>
                  <a:lnTo>
                    <a:pt x="151214" y="144285"/>
                  </a:lnTo>
                  <a:lnTo>
                    <a:pt x="151674" y="153730"/>
                  </a:lnTo>
                  <a:lnTo>
                    <a:pt x="149939" y="162989"/>
                  </a:lnTo>
                  <a:lnTo>
                    <a:pt x="146067" y="171831"/>
                  </a:lnTo>
                  <a:lnTo>
                    <a:pt x="140382" y="179732"/>
                  </a:lnTo>
                  <a:lnTo>
                    <a:pt x="133288" y="185828"/>
                  </a:lnTo>
                  <a:lnTo>
                    <a:pt x="125150" y="189822"/>
                  </a:lnTo>
                  <a:lnTo>
                    <a:pt x="116265" y="192216"/>
                  </a:lnTo>
                  <a:lnTo>
                    <a:pt x="106857" y="193990"/>
                  </a:lnTo>
                  <a:lnTo>
                    <a:pt x="97101" y="195780"/>
                  </a:lnTo>
                  <a:lnTo>
                    <a:pt x="87567" y="197691"/>
                  </a:lnTo>
                  <a:lnTo>
                    <a:pt x="78293" y="199656"/>
                  </a:lnTo>
                  <a:lnTo>
                    <a:pt x="68468" y="201859"/>
                  </a:lnTo>
                  <a:lnTo>
                    <a:pt x="56527" y="204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90590" y="1084435"/>
              <a:ext cx="38495" cy="157928"/>
            </a:xfrm>
            <a:custGeom>
              <a:avLst/>
              <a:gdLst/>
              <a:ahLst/>
              <a:cxnLst/>
              <a:rect l="0" t="0" r="0" b="0"/>
              <a:pathLst>
                <a:path w="38495" h="157928">
                  <a:moveTo>
                    <a:pt x="0" y="0"/>
                  </a:moveTo>
                  <a:lnTo>
                    <a:pt x="5801" y="5934"/>
                  </a:lnTo>
                  <a:lnTo>
                    <a:pt x="10725" y="12139"/>
                  </a:lnTo>
                  <a:lnTo>
                    <a:pt x="15228" y="19235"/>
                  </a:lnTo>
                  <a:lnTo>
                    <a:pt x="19449" y="27175"/>
                  </a:lnTo>
                  <a:lnTo>
                    <a:pt x="23463" y="35822"/>
                  </a:lnTo>
                  <a:lnTo>
                    <a:pt x="27319" y="45021"/>
                  </a:lnTo>
                  <a:lnTo>
                    <a:pt x="30899" y="54793"/>
                  </a:lnTo>
                  <a:lnTo>
                    <a:pt x="33926" y="65331"/>
                  </a:lnTo>
                  <a:lnTo>
                    <a:pt x="36290" y="76673"/>
                  </a:lnTo>
                  <a:lnTo>
                    <a:pt x="37878" y="88559"/>
                  </a:lnTo>
                  <a:lnTo>
                    <a:pt x="38494" y="100536"/>
                  </a:lnTo>
                  <a:lnTo>
                    <a:pt x="38128" y="112320"/>
                  </a:lnTo>
                  <a:lnTo>
                    <a:pt x="36881" y="123372"/>
                  </a:lnTo>
                  <a:lnTo>
                    <a:pt x="34640" y="133905"/>
                  </a:lnTo>
                  <a:lnTo>
                    <a:pt x="30093" y="144839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646635" y="698959"/>
              <a:ext cx="133511" cy="318041"/>
            </a:xfrm>
            <a:custGeom>
              <a:avLst/>
              <a:gdLst/>
              <a:ahLst/>
              <a:cxnLst/>
              <a:rect l="0" t="0" r="0" b="0"/>
              <a:pathLst>
                <a:path w="133511" h="318041">
                  <a:moveTo>
                    <a:pt x="101924" y="227548"/>
                  </a:moveTo>
                  <a:lnTo>
                    <a:pt x="96057" y="218814"/>
                  </a:lnTo>
                  <a:lnTo>
                    <a:pt x="90492" y="211107"/>
                  </a:lnTo>
                  <a:lnTo>
                    <a:pt x="84684" y="203719"/>
                  </a:lnTo>
                  <a:lnTo>
                    <a:pt x="78258" y="196976"/>
                  </a:lnTo>
                  <a:lnTo>
                    <a:pt x="70631" y="191743"/>
                  </a:lnTo>
                  <a:lnTo>
                    <a:pt x="61606" y="188386"/>
                  </a:lnTo>
                  <a:lnTo>
                    <a:pt x="51624" y="187118"/>
                  </a:lnTo>
                  <a:lnTo>
                    <a:pt x="41545" y="188238"/>
                  </a:lnTo>
                  <a:lnTo>
                    <a:pt x="31891" y="191670"/>
                  </a:lnTo>
                  <a:lnTo>
                    <a:pt x="23142" y="197381"/>
                  </a:lnTo>
                  <a:lnTo>
                    <a:pt x="15877" y="205551"/>
                  </a:lnTo>
                  <a:lnTo>
                    <a:pt x="10258" y="216039"/>
                  </a:lnTo>
                  <a:lnTo>
                    <a:pt x="6114" y="228298"/>
                  </a:lnTo>
                  <a:lnTo>
                    <a:pt x="3151" y="241581"/>
                  </a:lnTo>
                  <a:lnTo>
                    <a:pt x="1086" y="255352"/>
                  </a:lnTo>
                  <a:lnTo>
                    <a:pt x="0" y="269003"/>
                  </a:lnTo>
                  <a:lnTo>
                    <a:pt x="318" y="281781"/>
                  </a:lnTo>
                  <a:lnTo>
                    <a:pt x="2165" y="293356"/>
                  </a:lnTo>
                  <a:lnTo>
                    <a:pt x="5540" y="303279"/>
                  </a:lnTo>
                  <a:lnTo>
                    <a:pt x="10479" y="310824"/>
                  </a:lnTo>
                  <a:lnTo>
                    <a:pt x="16837" y="315810"/>
                  </a:lnTo>
                  <a:lnTo>
                    <a:pt x="24191" y="318040"/>
                  </a:lnTo>
                  <a:lnTo>
                    <a:pt x="31957" y="317052"/>
                  </a:lnTo>
                  <a:lnTo>
                    <a:pt x="39763" y="312906"/>
                  </a:lnTo>
                  <a:lnTo>
                    <a:pt x="47289" y="306074"/>
                  </a:lnTo>
                  <a:lnTo>
                    <a:pt x="54189" y="297146"/>
                  </a:lnTo>
                  <a:lnTo>
                    <a:pt x="60347" y="286672"/>
                  </a:lnTo>
                  <a:lnTo>
                    <a:pt x="65820" y="275254"/>
                  </a:lnTo>
                  <a:lnTo>
                    <a:pt x="70738" y="263533"/>
                  </a:lnTo>
                  <a:lnTo>
                    <a:pt x="75236" y="251870"/>
                  </a:lnTo>
                  <a:lnTo>
                    <a:pt x="79429" y="240075"/>
                  </a:lnTo>
                  <a:lnTo>
                    <a:pt x="83406" y="227550"/>
                  </a:lnTo>
                  <a:lnTo>
                    <a:pt x="87229" y="214005"/>
                  </a:lnTo>
                  <a:lnTo>
                    <a:pt x="90781" y="199465"/>
                  </a:lnTo>
                  <a:lnTo>
                    <a:pt x="93787" y="184093"/>
                  </a:lnTo>
                  <a:lnTo>
                    <a:pt x="96140" y="168075"/>
                  </a:lnTo>
                  <a:lnTo>
                    <a:pt x="97889" y="151420"/>
                  </a:lnTo>
                  <a:lnTo>
                    <a:pt x="99146" y="133955"/>
                  </a:lnTo>
                  <a:lnTo>
                    <a:pt x="100023" y="115660"/>
                  </a:lnTo>
                  <a:lnTo>
                    <a:pt x="100461" y="96969"/>
                  </a:lnTo>
                  <a:lnTo>
                    <a:pt x="100230" y="78649"/>
                  </a:lnTo>
                  <a:lnTo>
                    <a:pt x="99266" y="61104"/>
                  </a:lnTo>
                  <a:lnTo>
                    <a:pt x="97806" y="44391"/>
                  </a:lnTo>
                  <a:lnTo>
                    <a:pt x="96287" y="28401"/>
                  </a:lnTo>
                  <a:lnTo>
                    <a:pt x="94947" y="13084"/>
                  </a:lnTo>
                  <a:lnTo>
                    <a:pt x="93044" y="2066"/>
                  </a:lnTo>
                  <a:lnTo>
                    <a:pt x="90165" y="0"/>
                  </a:lnTo>
                  <a:lnTo>
                    <a:pt x="87510" y="5489"/>
                  </a:lnTo>
                  <a:lnTo>
                    <a:pt x="85482" y="16214"/>
                  </a:lnTo>
                  <a:lnTo>
                    <a:pt x="84200" y="30267"/>
                  </a:lnTo>
                  <a:lnTo>
                    <a:pt x="83834" y="46152"/>
                  </a:lnTo>
                  <a:lnTo>
                    <a:pt x="84388" y="62958"/>
                  </a:lnTo>
                  <a:lnTo>
                    <a:pt x="85567" y="80199"/>
                  </a:lnTo>
                  <a:lnTo>
                    <a:pt x="86896" y="97637"/>
                  </a:lnTo>
                  <a:lnTo>
                    <a:pt x="88087" y="115150"/>
                  </a:lnTo>
                  <a:lnTo>
                    <a:pt x="89209" y="132358"/>
                  </a:lnTo>
                  <a:lnTo>
                    <a:pt x="90568" y="148624"/>
                  </a:lnTo>
                  <a:lnTo>
                    <a:pt x="92334" y="163685"/>
                  </a:lnTo>
                  <a:lnTo>
                    <a:pt x="94521" y="177768"/>
                  </a:lnTo>
                  <a:lnTo>
                    <a:pt x="97068" y="191381"/>
                  </a:lnTo>
                  <a:lnTo>
                    <a:pt x="99896" y="204873"/>
                  </a:lnTo>
                  <a:lnTo>
                    <a:pt x="102931" y="218242"/>
                  </a:lnTo>
                  <a:lnTo>
                    <a:pt x="106115" y="231232"/>
                  </a:lnTo>
                  <a:lnTo>
                    <a:pt x="109402" y="243712"/>
                  </a:lnTo>
                  <a:lnTo>
                    <a:pt x="112802" y="255633"/>
                  </a:lnTo>
                  <a:lnTo>
                    <a:pt x="116810" y="268331"/>
                  </a:lnTo>
                  <a:lnTo>
                    <a:pt x="122896" y="285159"/>
                  </a:lnTo>
                  <a:lnTo>
                    <a:pt x="133510" y="311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843316" y="905450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1"/>
                  </a:lnTo>
                  <a:lnTo>
                    <a:pt x="3694" y="50678"/>
                  </a:lnTo>
                  <a:lnTo>
                    <a:pt x="5545" y="63826"/>
                  </a:lnTo>
                  <a:lnTo>
                    <a:pt x="7713" y="83030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32787" y="789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895958" y="852808"/>
              <a:ext cx="105286" cy="145915"/>
            </a:xfrm>
            <a:custGeom>
              <a:avLst/>
              <a:gdLst/>
              <a:ahLst/>
              <a:cxnLst/>
              <a:rect l="0" t="0" r="0" b="0"/>
              <a:pathLst>
                <a:path w="105286" h="145915">
                  <a:moveTo>
                    <a:pt x="0" y="73699"/>
                  </a:moveTo>
                  <a:lnTo>
                    <a:pt x="5801" y="85367"/>
                  </a:lnTo>
                  <a:lnTo>
                    <a:pt x="10725" y="95856"/>
                  </a:lnTo>
                  <a:lnTo>
                    <a:pt x="15228" y="106158"/>
                  </a:lnTo>
                  <a:lnTo>
                    <a:pt x="19448" y="116459"/>
                  </a:lnTo>
                  <a:lnTo>
                    <a:pt x="23462" y="126803"/>
                  </a:lnTo>
                  <a:lnTo>
                    <a:pt x="27300" y="137114"/>
                  </a:lnTo>
                  <a:lnTo>
                    <a:pt x="30157" y="144629"/>
                  </a:lnTo>
                  <a:lnTo>
                    <a:pt x="31027" y="145914"/>
                  </a:lnTo>
                  <a:lnTo>
                    <a:pt x="30298" y="142022"/>
                  </a:lnTo>
                  <a:lnTo>
                    <a:pt x="28697" y="134453"/>
                  </a:lnTo>
                  <a:lnTo>
                    <a:pt x="26927" y="124113"/>
                  </a:lnTo>
                  <a:lnTo>
                    <a:pt x="25368" y="111684"/>
                  </a:lnTo>
                  <a:lnTo>
                    <a:pt x="24302" y="98045"/>
                  </a:lnTo>
                  <a:lnTo>
                    <a:pt x="24025" y="84248"/>
                  </a:lnTo>
                  <a:lnTo>
                    <a:pt x="24617" y="70887"/>
                  </a:lnTo>
                  <a:lnTo>
                    <a:pt x="26147" y="58300"/>
                  </a:lnTo>
                  <a:lnTo>
                    <a:pt x="28767" y="46761"/>
                  </a:lnTo>
                  <a:lnTo>
                    <a:pt x="32463" y="36304"/>
                  </a:lnTo>
                  <a:lnTo>
                    <a:pt x="37402" y="27110"/>
                  </a:lnTo>
                  <a:lnTo>
                    <a:pt x="43998" y="19597"/>
                  </a:lnTo>
                  <a:lnTo>
                    <a:pt x="52312" y="13836"/>
                  </a:lnTo>
                  <a:lnTo>
                    <a:pt x="61708" y="9599"/>
                  </a:lnTo>
                  <a:lnTo>
                    <a:pt x="72062" y="6121"/>
                  </a:lnTo>
                  <a:lnTo>
                    <a:pt x="85397" y="309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35808" y="860934"/>
              <a:ext cx="102307" cy="174436"/>
            </a:xfrm>
            <a:custGeom>
              <a:avLst/>
              <a:gdLst/>
              <a:ahLst/>
              <a:cxnLst/>
              <a:rect l="0" t="0" r="0" b="0"/>
              <a:pathLst>
                <a:path w="102307" h="174436">
                  <a:moveTo>
                    <a:pt x="7549" y="97159"/>
                  </a:moveTo>
                  <a:lnTo>
                    <a:pt x="16351" y="94225"/>
                  </a:lnTo>
                  <a:lnTo>
                    <a:pt x="24698" y="91443"/>
                  </a:lnTo>
                  <a:lnTo>
                    <a:pt x="33396" y="88539"/>
                  </a:lnTo>
                  <a:lnTo>
                    <a:pt x="42517" y="85326"/>
                  </a:lnTo>
                  <a:lnTo>
                    <a:pt x="52012" y="81512"/>
                  </a:lnTo>
                  <a:lnTo>
                    <a:pt x="61790" y="76986"/>
                  </a:lnTo>
                  <a:lnTo>
                    <a:pt x="71286" y="71477"/>
                  </a:lnTo>
                  <a:lnTo>
                    <a:pt x="79514" y="64492"/>
                  </a:lnTo>
                  <a:lnTo>
                    <a:pt x="86032" y="55910"/>
                  </a:lnTo>
                  <a:lnTo>
                    <a:pt x="90574" y="46232"/>
                  </a:lnTo>
                  <a:lnTo>
                    <a:pt x="92806" y="36358"/>
                  </a:lnTo>
                  <a:lnTo>
                    <a:pt x="92776" y="26843"/>
                  </a:lnTo>
                  <a:lnTo>
                    <a:pt x="90502" y="18187"/>
                  </a:lnTo>
                  <a:lnTo>
                    <a:pt x="85794" y="10985"/>
                  </a:lnTo>
                  <a:lnTo>
                    <a:pt x="78788" y="5418"/>
                  </a:lnTo>
                  <a:lnTo>
                    <a:pt x="70190" y="1647"/>
                  </a:lnTo>
                  <a:lnTo>
                    <a:pt x="61051" y="0"/>
                  </a:lnTo>
                  <a:lnTo>
                    <a:pt x="52023" y="444"/>
                  </a:lnTo>
                  <a:lnTo>
                    <a:pt x="43356" y="2672"/>
                  </a:lnTo>
                  <a:lnTo>
                    <a:pt x="35083" y="6292"/>
                  </a:lnTo>
                  <a:lnTo>
                    <a:pt x="27160" y="10957"/>
                  </a:lnTo>
                  <a:lnTo>
                    <a:pt x="19839" y="16866"/>
                  </a:lnTo>
                  <a:lnTo>
                    <a:pt x="13666" y="24720"/>
                  </a:lnTo>
                  <a:lnTo>
                    <a:pt x="8844" y="34741"/>
                  </a:lnTo>
                  <a:lnTo>
                    <a:pt x="5265" y="46556"/>
                  </a:lnTo>
                  <a:lnTo>
                    <a:pt x="2696" y="59475"/>
                  </a:lnTo>
                  <a:lnTo>
                    <a:pt x="902" y="72975"/>
                  </a:lnTo>
                  <a:lnTo>
                    <a:pt x="0" y="86598"/>
                  </a:lnTo>
                  <a:lnTo>
                    <a:pt x="443" y="99883"/>
                  </a:lnTo>
                  <a:lnTo>
                    <a:pt x="2370" y="112622"/>
                  </a:lnTo>
                  <a:lnTo>
                    <a:pt x="5629" y="124648"/>
                  </a:lnTo>
                  <a:lnTo>
                    <a:pt x="9958" y="135739"/>
                  </a:lnTo>
                  <a:lnTo>
                    <a:pt x="15102" y="145861"/>
                  </a:lnTo>
                  <a:lnTo>
                    <a:pt x="21166" y="154813"/>
                  </a:lnTo>
                  <a:lnTo>
                    <a:pt x="28591" y="162156"/>
                  </a:lnTo>
                  <a:lnTo>
                    <a:pt x="37504" y="167795"/>
                  </a:lnTo>
                  <a:lnTo>
                    <a:pt x="47519" y="171749"/>
                  </a:lnTo>
                  <a:lnTo>
                    <a:pt x="59106" y="174261"/>
                  </a:lnTo>
                  <a:lnTo>
                    <a:pt x="75519" y="174435"/>
                  </a:lnTo>
                  <a:lnTo>
                    <a:pt x="102306" y="170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178393" y="852783"/>
              <a:ext cx="128178" cy="157852"/>
            </a:xfrm>
            <a:custGeom>
              <a:avLst/>
              <a:gdLst/>
              <a:ahLst/>
              <a:cxnLst/>
              <a:rect l="0" t="0" r="0" b="0"/>
              <a:pathLst>
                <a:path w="128178" h="157852">
                  <a:moveTo>
                    <a:pt x="96591" y="21082"/>
                  </a:moveTo>
                  <a:lnTo>
                    <a:pt x="90657" y="15281"/>
                  </a:lnTo>
                  <a:lnTo>
                    <a:pt x="84453" y="10357"/>
                  </a:lnTo>
                  <a:lnTo>
                    <a:pt x="77356" y="5868"/>
                  </a:lnTo>
                  <a:lnTo>
                    <a:pt x="69416" y="2166"/>
                  </a:lnTo>
                  <a:lnTo>
                    <a:pt x="60769" y="97"/>
                  </a:lnTo>
                  <a:lnTo>
                    <a:pt x="51584" y="0"/>
                  </a:lnTo>
                  <a:lnTo>
                    <a:pt x="42331" y="1897"/>
                  </a:lnTo>
                  <a:lnTo>
                    <a:pt x="33737" y="5759"/>
                  </a:lnTo>
                  <a:lnTo>
                    <a:pt x="26150" y="11363"/>
                  </a:lnTo>
                  <a:lnTo>
                    <a:pt x="19568" y="18531"/>
                  </a:lnTo>
                  <a:lnTo>
                    <a:pt x="13832" y="27228"/>
                  </a:lnTo>
                  <a:lnTo>
                    <a:pt x="8758" y="37296"/>
                  </a:lnTo>
                  <a:lnTo>
                    <a:pt x="4502" y="48477"/>
                  </a:lnTo>
                  <a:lnTo>
                    <a:pt x="1539" y="60505"/>
                  </a:lnTo>
                  <a:lnTo>
                    <a:pt x="31" y="73147"/>
                  </a:lnTo>
                  <a:lnTo>
                    <a:pt x="0" y="86058"/>
                  </a:lnTo>
                  <a:lnTo>
                    <a:pt x="1498" y="98799"/>
                  </a:lnTo>
                  <a:lnTo>
                    <a:pt x="4402" y="111136"/>
                  </a:lnTo>
                  <a:lnTo>
                    <a:pt x="8622" y="122708"/>
                  </a:lnTo>
                  <a:lnTo>
                    <a:pt x="14196" y="132954"/>
                  </a:lnTo>
                  <a:lnTo>
                    <a:pt x="21021" y="141687"/>
                  </a:lnTo>
                  <a:lnTo>
                    <a:pt x="29043" y="148721"/>
                  </a:lnTo>
                  <a:lnTo>
                    <a:pt x="38330" y="153705"/>
                  </a:lnTo>
                  <a:lnTo>
                    <a:pt x="48796" y="156651"/>
                  </a:lnTo>
                  <a:lnTo>
                    <a:pt x="60078" y="157851"/>
                  </a:lnTo>
                  <a:lnTo>
                    <a:pt x="71642" y="157685"/>
                  </a:lnTo>
                  <a:lnTo>
                    <a:pt x="83145" y="156511"/>
                  </a:lnTo>
                  <a:lnTo>
                    <a:pt x="94007" y="154768"/>
                  </a:lnTo>
                  <a:lnTo>
                    <a:pt x="104391" y="152813"/>
                  </a:lnTo>
                  <a:lnTo>
                    <a:pt x="115205" y="150482"/>
                  </a:lnTo>
                  <a:lnTo>
                    <a:pt x="128177" y="147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380269" y="726466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0" y="0"/>
                  </a:moveTo>
                  <a:lnTo>
                    <a:pt x="0" y="8669"/>
                  </a:lnTo>
                  <a:lnTo>
                    <a:pt x="0" y="20844"/>
                  </a:lnTo>
                  <a:lnTo>
                    <a:pt x="0" y="34374"/>
                  </a:lnTo>
                  <a:lnTo>
                    <a:pt x="0" y="48384"/>
                  </a:lnTo>
                  <a:lnTo>
                    <a:pt x="0" y="62543"/>
                  </a:lnTo>
                  <a:lnTo>
                    <a:pt x="0" y="76728"/>
                  </a:lnTo>
                  <a:lnTo>
                    <a:pt x="0" y="90905"/>
                  </a:lnTo>
                  <a:lnTo>
                    <a:pt x="0" y="105391"/>
                  </a:lnTo>
                  <a:lnTo>
                    <a:pt x="0" y="120801"/>
                  </a:lnTo>
                  <a:lnTo>
                    <a:pt x="0" y="137395"/>
                  </a:lnTo>
                  <a:lnTo>
                    <a:pt x="0" y="154949"/>
                  </a:lnTo>
                  <a:lnTo>
                    <a:pt x="0" y="172958"/>
                  </a:lnTo>
                  <a:lnTo>
                    <a:pt x="5" y="191059"/>
                  </a:lnTo>
                  <a:lnTo>
                    <a:pt x="207" y="208722"/>
                  </a:lnTo>
                  <a:lnTo>
                    <a:pt x="1108" y="227117"/>
                  </a:lnTo>
                  <a:lnTo>
                    <a:pt x="3907" y="250090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43399" y="768580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31585"/>
                  </a:moveTo>
                  <a:lnTo>
                    <a:pt x="201635" y="28652"/>
                  </a:lnTo>
                  <a:lnTo>
                    <a:pt x="192007" y="25869"/>
                  </a:lnTo>
                  <a:lnTo>
                    <a:pt x="180715" y="22970"/>
                  </a:lnTo>
                  <a:lnTo>
                    <a:pt x="167875" y="19929"/>
                  </a:lnTo>
                  <a:lnTo>
                    <a:pt x="153747" y="16764"/>
                  </a:lnTo>
                  <a:lnTo>
                    <a:pt x="138627" y="13505"/>
                  </a:lnTo>
                  <a:lnTo>
                    <a:pt x="122938" y="10340"/>
                  </a:lnTo>
                  <a:lnTo>
                    <a:pt x="107199" y="7597"/>
                  </a:lnTo>
                  <a:lnTo>
                    <a:pt x="91699" y="5421"/>
                  </a:lnTo>
                  <a:lnTo>
                    <a:pt x="76548" y="3789"/>
                  </a:lnTo>
                  <a:lnTo>
                    <a:pt x="59965" y="2434"/>
                  </a:lnTo>
                  <a:lnTo>
                    <a:pt x="37146" y="12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73864" y="884393"/>
              <a:ext cx="117717" cy="137561"/>
            </a:xfrm>
            <a:custGeom>
              <a:avLst/>
              <a:gdLst/>
              <a:ahLst/>
              <a:cxnLst/>
              <a:rect l="0" t="0" r="0" b="0"/>
              <a:pathLst>
                <a:path w="117717" h="137561">
                  <a:moveTo>
                    <a:pt x="85431" y="0"/>
                  </a:moveTo>
                  <a:lnTo>
                    <a:pt x="73830" y="134"/>
                  </a:lnTo>
                  <a:lnTo>
                    <a:pt x="63982" y="1415"/>
                  </a:lnTo>
                  <a:lnTo>
                    <a:pt x="54976" y="4008"/>
                  </a:lnTo>
                  <a:lnTo>
                    <a:pt x="46534" y="7727"/>
                  </a:lnTo>
                  <a:lnTo>
                    <a:pt x="38507" y="12360"/>
                  </a:lnTo>
                  <a:lnTo>
                    <a:pt x="30789" y="17698"/>
                  </a:lnTo>
                  <a:lnTo>
                    <a:pt x="23458" y="23718"/>
                  </a:lnTo>
                  <a:lnTo>
                    <a:pt x="16755" y="30580"/>
                  </a:lnTo>
                  <a:lnTo>
                    <a:pt x="10772" y="38309"/>
                  </a:lnTo>
                  <a:lnTo>
                    <a:pt x="5773" y="46955"/>
                  </a:lnTo>
                  <a:lnTo>
                    <a:pt x="2244" y="56669"/>
                  </a:lnTo>
                  <a:lnTo>
                    <a:pt x="323" y="67420"/>
                  </a:lnTo>
                  <a:lnTo>
                    <a:pt x="0" y="78724"/>
                  </a:lnTo>
                  <a:lnTo>
                    <a:pt x="1296" y="89772"/>
                  </a:lnTo>
                  <a:lnTo>
                    <a:pt x="4061" y="100119"/>
                  </a:lnTo>
                  <a:lnTo>
                    <a:pt x="8187" y="109522"/>
                  </a:lnTo>
                  <a:lnTo>
                    <a:pt x="13696" y="117766"/>
                  </a:lnTo>
                  <a:lnTo>
                    <a:pt x="20478" y="124855"/>
                  </a:lnTo>
                  <a:lnTo>
                    <a:pt x="28471" y="130632"/>
                  </a:lnTo>
                  <a:lnTo>
                    <a:pt x="37738" y="134698"/>
                  </a:lnTo>
                  <a:lnTo>
                    <a:pt x="48186" y="136987"/>
                  </a:lnTo>
                  <a:lnTo>
                    <a:pt x="59286" y="137560"/>
                  </a:lnTo>
                  <a:lnTo>
                    <a:pt x="70197" y="136433"/>
                  </a:lnTo>
                  <a:lnTo>
                    <a:pt x="80452" y="133782"/>
                  </a:lnTo>
                  <a:lnTo>
                    <a:pt x="89793" y="129733"/>
                  </a:lnTo>
                  <a:lnTo>
                    <a:pt x="97995" y="124274"/>
                  </a:lnTo>
                  <a:lnTo>
                    <a:pt x="105057" y="117531"/>
                  </a:lnTo>
                  <a:lnTo>
                    <a:pt x="110815" y="109734"/>
                  </a:lnTo>
                  <a:lnTo>
                    <a:pt x="114868" y="101130"/>
                  </a:lnTo>
                  <a:lnTo>
                    <a:pt x="117149" y="91941"/>
                  </a:lnTo>
                  <a:lnTo>
                    <a:pt x="117716" y="82501"/>
                  </a:lnTo>
                  <a:lnTo>
                    <a:pt x="116585" y="73243"/>
                  </a:lnTo>
                  <a:lnTo>
                    <a:pt x="113941" y="64394"/>
                  </a:lnTo>
                  <a:lnTo>
                    <a:pt x="110190" y="56091"/>
                  </a:lnTo>
                  <a:lnTo>
                    <a:pt x="105391" y="47564"/>
                  </a:lnTo>
                  <a:lnTo>
                    <a:pt x="98014" y="36948"/>
                  </a:lnTo>
                  <a:lnTo>
                    <a:pt x="8543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817858" y="726466"/>
              <a:ext cx="164038" cy="265404"/>
            </a:xfrm>
            <a:custGeom>
              <a:avLst/>
              <a:gdLst/>
              <a:ahLst/>
              <a:cxnLst/>
              <a:rect l="0" t="0" r="0" b="0"/>
              <a:pathLst>
                <a:path w="164038" h="265404">
                  <a:moveTo>
                    <a:pt x="4608" y="0"/>
                  </a:moveTo>
                  <a:lnTo>
                    <a:pt x="1808" y="11735"/>
                  </a:lnTo>
                  <a:lnTo>
                    <a:pt x="306" y="22864"/>
                  </a:lnTo>
                  <a:lnTo>
                    <a:pt x="0" y="34471"/>
                  </a:lnTo>
                  <a:lnTo>
                    <a:pt x="679" y="46978"/>
                  </a:lnTo>
                  <a:lnTo>
                    <a:pt x="2147" y="60935"/>
                  </a:lnTo>
                  <a:lnTo>
                    <a:pt x="4217" y="76484"/>
                  </a:lnTo>
                  <a:lnTo>
                    <a:pt x="6726" y="92968"/>
                  </a:lnTo>
                  <a:lnTo>
                    <a:pt x="9549" y="109182"/>
                  </a:lnTo>
                  <a:lnTo>
                    <a:pt x="12590" y="124453"/>
                  </a:lnTo>
                  <a:lnTo>
                    <a:pt x="15784" y="138805"/>
                  </a:lnTo>
                  <a:lnTo>
                    <a:pt x="19079" y="152663"/>
                  </a:lnTo>
                  <a:lnTo>
                    <a:pt x="22446" y="166351"/>
                  </a:lnTo>
                  <a:lnTo>
                    <a:pt x="25859" y="179866"/>
                  </a:lnTo>
                  <a:lnTo>
                    <a:pt x="29305" y="192962"/>
                  </a:lnTo>
                  <a:lnTo>
                    <a:pt x="32767" y="205526"/>
                  </a:lnTo>
                  <a:lnTo>
                    <a:pt x="36074" y="217746"/>
                  </a:lnTo>
                  <a:lnTo>
                    <a:pt x="38916" y="230018"/>
                  </a:lnTo>
                  <a:lnTo>
                    <a:pt x="41141" y="242482"/>
                  </a:lnTo>
                  <a:lnTo>
                    <a:pt x="42133" y="252063"/>
                  </a:lnTo>
                  <a:lnTo>
                    <a:pt x="41741" y="254862"/>
                  </a:lnTo>
                  <a:lnTo>
                    <a:pt x="41279" y="252202"/>
                  </a:lnTo>
                  <a:lnTo>
                    <a:pt x="41445" y="246187"/>
                  </a:lnTo>
                  <a:lnTo>
                    <a:pt x="42547" y="238255"/>
                  </a:lnTo>
                  <a:lnTo>
                    <a:pt x="44813" y="229242"/>
                  </a:lnTo>
                  <a:lnTo>
                    <a:pt x="48234" y="219624"/>
                  </a:lnTo>
                  <a:lnTo>
                    <a:pt x="52804" y="209988"/>
                  </a:lnTo>
                  <a:lnTo>
                    <a:pt x="58611" y="201095"/>
                  </a:lnTo>
                  <a:lnTo>
                    <a:pt x="65588" y="193294"/>
                  </a:lnTo>
                  <a:lnTo>
                    <a:pt x="73543" y="186897"/>
                  </a:lnTo>
                  <a:lnTo>
                    <a:pt x="82251" y="182345"/>
                  </a:lnTo>
                  <a:lnTo>
                    <a:pt x="91511" y="179696"/>
                  </a:lnTo>
                  <a:lnTo>
                    <a:pt x="100998" y="178865"/>
                  </a:lnTo>
                  <a:lnTo>
                    <a:pt x="110287" y="179811"/>
                  </a:lnTo>
                  <a:lnTo>
                    <a:pt x="119161" y="182336"/>
                  </a:lnTo>
                  <a:lnTo>
                    <a:pt x="127594" y="186300"/>
                  </a:lnTo>
                  <a:lnTo>
                    <a:pt x="135645" y="191700"/>
                  </a:lnTo>
                  <a:lnTo>
                    <a:pt x="143386" y="198408"/>
                  </a:lnTo>
                  <a:lnTo>
                    <a:pt x="150570" y="206352"/>
                  </a:lnTo>
                  <a:lnTo>
                    <a:pt x="156641" y="215586"/>
                  </a:lnTo>
                  <a:lnTo>
                    <a:pt x="161371" y="226003"/>
                  </a:lnTo>
                  <a:lnTo>
                    <a:pt x="164037" y="236743"/>
                  </a:lnTo>
                  <a:lnTo>
                    <a:pt x="163331" y="246346"/>
                  </a:lnTo>
                  <a:lnTo>
                    <a:pt x="158854" y="254088"/>
                  </a:lnTo>
                  <a:lnTo>
                    <a:pt x="151304" y="259774"/>
                  </a:lnTo>
                  <a:lnTo>
                    <a:pt x="141961" y="263380"/>
                  </a:lnTo>
                  <a:lnTo>
                    <a:pt x="131755" y="265136"/>
                  </a:lnTo>
                  <a:lnTo>
                    <a:pt x="121029" y="265403"/>
                  </a:lnTo>
                  <a:lnTo>
                    <a:pt x="109712" y="264543"/>
                  </a:lnTo>
                  <a:lnTo>
                    <a:pt x="97784" y="262871"/>
                  </a:lnTo>
                  <a:lnTo>
                    <a:pt x="85540" y="260778"/>
                  </a:lnTo>
                  <a:lnTo>
                    <a:pt x="72116" y="258543"/>
                  </a:lnTo>
                  <a:lnTo>
                    <a:pt x="54099" y="255975"/>
                  </a:lnTo>
                  <a:lnTo>
                    <a:pt x="25665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948808" y="979150"/>
              <a:ext cx="105286" cy="221099"/>
            </a:xfrm>
            <a:custGeom>
              <a:avLst/>
              <a:gdLst/>
              <a:ahLst/>
              <a:cxnLst/>
              <a:rect l="0" t="0" r="0" b="0"/>
              <a:pathLst>
                <a:path w="105286" h="221099">
                  <a:moveTo>
                    <a:pt x="105285" y="0"/>
                  </a:moveTo>
                  <a:lnTo>
                    <a:pt x="99551" y="6135"/>
                  </a:lnTo>
                  <a:lnTo>
                    <a:pt x="95268" y="14261"/>
                  </a:lnTo>
                  <a:lnTo>
                    <a:pt x="92066" y="25232"/>
                  </a:lnTo>
                  <a:lnTo>
                    <a:pt x="89878" y="38233"/>
                  </a:lnTo>
                  <a:lnTo>
                    <a:pt x="88829" y="51884"/>
                  </a:lnTo>
                  <a:lnTo>
                    <a:pt x="88887" y="65318"/>
                  </a:lnTo>
                  <a:lnTo>
                    <a:pt x="89884" y="78212"/>
                  </a:lnTo>
                  <a:lnTo>
                    <a:pt x="91612" y="90534"/>
                  </a:lnTo>
                  <a:lnTo>
                    <a:pt x="93872" y="102365"/>
                  </a:lnTo>
                  <a:lnTo>
                    <a:pt x="96184" y="113815"/>
                  </a:lnTo>
                  <a:lnTo>
                    <a:pt x="97814" y="124984"/>
                  </a:lnTo>
                  <a:lnTo>
                    <a:pt x="98419" y="135948"/>
                  </a:lnTo>
                  <a:lnTo>
                    <a:pt x="97840" y="146604"/>
                  </a:lnTo>
                  <a:lnTo>
                    <a:pt x="95928" y="156687"/>
                  </a:lnTo>
                  <a:lnTo>
                    <a:pt x="92748" y="166094"/>
                  </a:lnTo>
                  <a:lnTo>
                    <a:pt x="88342" y="174716"/>
                  </a:lnTo>
                  <a:lnTo>
                    <a:pt x="82645" y="182362"/>
                  </a:lnTo>
                  <a:lnTo>
                    <a:pt x="75741" y="189022"/>
                  </a:lnTo>
                  <a:lnTo>
                    <a:pt x="67835" y="194834"/>
                  </a:lnTo>
                  <a:lnTo>
                    <a:pt x="59161" y="199980"/>
                  </a:lnTo>
                  <a:lnTo>
                    <a:pt x="49929" y="204627"/>
                  </a:lnTo>
                  <a:lnTo>
                    <a:pt x="40565" y="208762"/>
                  </a:lnTo>
                  <a:lnTo>
                    <a:pt x="30687" y="212610"/>
                  </a:lnTo>
                  <a:lnTo>
                    <a:pt x="18314" y="21651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22507" y="842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94211" y="864344"/>
              <a:ext cx="149396" cy="191438"/>
            </a:xfrm>
            <a:custGeom>
              <a:avLst/>
              <a:gdLst/>
              <a:ahLst/>
              <a:cxnLst/>
              <a:rect l="0" t="0" r="0" b="0"/>
              <a:pathLst>
                <a:path w="149396" h="191438">
                  <a:moveTo>
                    <a:pt x="1996" y="93749"/>
                  </a:moveTo>
                  <a:lnTo>
                    <a:pt x="10797" y="96548"/>
                  </a:lnTo>
                  <a:lnTo>
                    <a:pt x="19144" y="98050"/>
                  </a:lnTo>
                  <a:lnTo>
                    <a:pt x="27837" y="98352"/>
                  </a:lnTo>
                  <a:lnTo>
                    <a:pt x="36786" y="97500"/>
                  </a:lnTo>
                  <a:lnTo>
                    <a:pt x="45632" y="95384"/>
                  </a:lnTo>
                  <a:lnTo>
                    <a:pt x="54171" y="92057"/>
                  </a:lnTo>
                  <a:lnTo>
                    <a:pt x="62359" y="87550"/>
                  </a:lnTo>
                  <a:lnTo>
                    <a:pt x="70236" y="81782"/>
                  </a:lnTo>
                  <a:lnTo>
                    <a:pt x="77858" y="74826"/>
                  </a:lnTo>
                  <a:lnTo>
                    <a:pt x="84960" y="66716"/>
                  </a:lnTo>
                  <a:lnTo>
                    <a:pt x="90975" y="57371"/>
                  </a:lnTo>
                  <a:lnTo>
                    <a:pt x="95674" y="46875"/>
                  </a:lnTo>
                  <a:lnTo>
                    <a:pt x="98661" y="35913"/>
                  </a:lnTo>
                  <a:lnTo>
                    <a:pt x="99233" y="25628"/>
                  </a:lnTo>
                  <a:lnTo>
                    <a:pt x="97243" y="16615"/>
                  </a:lnTo>
                  <a:lnTo>
                    <a:pt x="92991" y="9262"/>
                  </a:lnTo>
                  <a:lnTo>
                    <a:pt x="86939" y="3998"/>
                  </a:lnTo>
                  <a:lnTo>
                    <a:pt x="79541" y="846"/>
                  </a:lnTo>
                  <a:lnTo>
                    <a:pt x="71171" y="0"/>
                  </a:lnTo>
                  <a:lnTo>
                    <a:pt x="62116" y="1994"/>
                  </a:lnTo>
                  <a:lnTo>
                    <a:pt x="52596" y="6847"/>
                  </a:lnTo>
                  <a:lnTo>
                    <a:pt x="43089" y="14000"/>
                  </a:lnTo>
                  <a:lnTo>
                    <a:pt x="34312" y="22618"/>
                  </a:lnTo>
                  <a:lnTo>
                    <a:pt x="26594" y="32075"/>
                  </a:lnTo>
                  <a:lnTo>
                    <a:pt x="19922" y="41996"/>
                  </a:lnTo>
                  <a:lnTo>
                    <a:pt x="14124" y="52174"/>
                  </a:lnTo>
                  <a:lnTo>
                    <a:pt x="9008" y="62496"/>
                  </a:lnTo>
                  <a:lnTo>
                    <a:pt x="4722" y="72901"/>
                  </a:lnTo>
                  <a:lnTo>
                    <a:pt x="1740" y="83353"/>
                  </a:lnTo>
                  <a:lnTo>
                    <a:pt x="213" y="93834"/>
                  </a:lnTo>
                  <a:lnTo>
                    <a:pt x="0" y="104333"/>
                  </a:lnTo>
                  <a:lnTo>
                    <a:pt x="845" y="114842"/>
                  </a:lnTo>
                  <a:lnTo>
                    <a:pt x="2492" y="125358"/>
                  </a:lnTo>
                  <a:lnTo>
                    <a:pt x="4884" y="135878"/>
                  </a:lnTo>
                  <a:lnTo>
                    <a:pt x="8160" y="146402"/>
                  </a:lnTo>
                  <a:lnTo>
                    <a:pt x="12332" y="156913"/>
                  </a:lnTo>
                  <a:lnTo>
                    <a:pt x="17609" y="166921"/>
                  </a:lnTo>
                  <a:lnTo>
                    <a:pt x="24438" y="175503"/>
                  </a:lnTo>
                  <a:lnTo>
                    <a:pt x="32924" y="182266"/>
                  </a:lnTo>
                  <a:lnTo>
                    <a:pt x="42707" y="187144"/>
                  </a:lnTo>
                  <a:lnTo>
                    <a:pt x="53184" y="190134"/>
                  </a:lnTo>
                  <a:lnTo>
                    <a:pt x="63931" y="191437"/>
                  </a:lnTo>
                  <a:lnTo>
                    <a:pt x="74739" y="191212"/>
                  </a:lnTo>
                  <a:lnTo>
                    <a:pt x="85520" y="189482"/>
                  </a:lnTo>
                  <a:lnTo>
                    <a:pt x="96241" y="186403"/>
                  </a:lnTo>
                  <a:lnTo>
                    <a:pt x="106641" y="182343"/>
                  </a:lnTo>
                  <a:lnTo>
                    <a:pt x="117343" y="177298"/>
                  </a:lnTo>
                  <a:lnTo>
                    <a:pt x="130405" y="169711"/>
                  </a:lnTo>
                  <a:lnTo>
                    <a:pt x="149395" y="156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253719" y="885706"/>
              <a:ext cx="126758" cy="155778"/>
            </a:xfrm>
            <a:custGeom>
              <a:avLst/>
              <a:gdLst/>
              <a:ahLst/>
              <a:cxnLst/>
              <a:rect l="0" t="0" r="0" b="0"/>
              <a:pathLst>
                <a:path w="126758" h="155778">
                  <a:moveTo>
                    <a:pt x="84643" y="9216"/>
                  </a:moveTo>
                  <a:lnTo>
                    <a:pt x="75909" y="3616"/>
                  </a:lnTo>
                  <a:lnTo>
                    <a:pt x="68202" y="613"/>
                  </a:lnTo>
                  <a:lnTo>
                    <a:pt x="60795" y="0"/>
                  </a:lnTo>
                  <a:lnTo>
                    <a:pt x="53362" y="1358"/>
                  </a:lnTo>
                  <a:lnTo>
                    <a:pt x="45535" y="4294"/>
                  </a:lnTo>
                  <a:lnTo>
                    <a:pt x="37165" y="8441"/>
                  </a:lnTo>
                  <a:lnTo>
                    <a:pt x="28595" y="13805"/>
                  </a:lnTo>
                  <a:lnTo>
                    <a:pt x="20529" y="20748"/>
                  </a:lnTo>
                  <a:lnTo>
                    <a:pt x="13338" y="29338"/>
                  </a:lnTo>
                  <a:lnTo>
                    <a:pt x="7376" y="39376"/>
                  </a:lnTo>
                  <a:lnTo>
                    <a:pt x="3127" y="50561"/>
                  </a:lnTo>
                  <a:lnTo>
                    <a:pt x="687" y="62605"/>
                  </a:lnTo>
                  <a:lnTo>
                    <a:pt x="0" y="75268"/>
                  </a:lnTo>
                  <a:lnTo>
                    <a:pt x="1042" y="88367"/>
                  </a:lnTo>
                  <a:lnTo>
                    <a:pt x="3634" y="101755"/>
                  </a:lnTo>
                  <a:lnTo>
                    <a:pt x="7640" y="114844"/>
                  </a:lnTo>
                  <a:lnTo>
                    <a:pt x="13071" y="126648"/>
                  </a:lnTo>
                  <a:lnTo>
                    <a:pt x="19800" y="136723"/>
                  </a:lnTo>
                  <a:lnTo>
                    <a:pt x="27757" y="144809"/>
                  </a:lnTo>
                  <a:lnTo>
                    <a:pt x="36999" y="150573"/>
                  </a:lnTo>
                  <a:lnTo>
                    <a:pt x="47436" y="154079"/>
                  </a:lnTo>
                  <a:lnTo>
                    <a:pt x="58698" y="155672"/>
                  </a:lnTo>
                  <a:lnTo>
                    <a:pt x="70249" y="155777"/>
                  </a:lnTo>
                  <a:lnTo>
                    <a:pt x="81744" y="154784"/>
                  </a:lnTo>
                  <a:lnTo>
                    <a:pt x="92600" y="152966"/>
                  </a:lnTo>
                  <a:lnTo>
                    <a:pt x="102980" y="150208"/>
                  </a:lnTo>
                  <a:lnTo>
                    <a:pt x="113789" y="145159"/>
                  </a:lnTo>
                  <a:lnTo>
                    <a:pt x="126757" y="1355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43647" y="736994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75"/>
                  </a:lnTo>
                  <a:lnTo>
                    <a:pt x="0" y="54528"/>
                  </a:lnTo>
                  <a:lnTo>
                    <a:pt x="0" y="72470"/>
                  </a:lnTo>
                  <a:lnTo>
                    <a:pt x="5" y="92093"/>
                  </a:lnTo>
                  <a:lnTo>
                    <a:pt x="177" y="112427"/>
                  </a:lnTo>
                  <a:lnTo>
                    <a:pt x="826" y="131910"/>
                  </a:lnTo>
                  <a:lnTo>
                    <a:pt x="2076" y="149748"/>
                  </a:lnTo>
                  <a:lnTo>
                    <a:pt x="3727" y="166176"/>
                  </a:lnTo>
                  <a:lnTo>
                    <a:pt x="5376" y="182050"/>
                  </a:lnTo>
                  <a:lnTo>
                    <a:pt x="6778" y="197956"/>
                  </a:lnTo>
                  <a:lnTo>
                    <a:pt x="7871" y="214135"/>
                  </a:lnTo>
                  <a:lnTo>
                    <a:pt x="8679" y="230630"/>
                  </a:lnTo>
                  <a:lnTo>
                    <a:pt x="9258" y="247390"/>
                  </a:lnTo>
                  <a:lnTo>
                    <a:pt x="9663" y="263787"/>
                  </a:lnTo>
                  <a:lnTo>
                    <a:pt x="9987" y="280371"/>
                  </a:lnTo>
                  <a:lnTo>
                    <a:pt x="10260" y="299715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06777" y="84227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31586"/>
                  </a:moveTo>
                  <a:lnTo>
                    <a:pt x="243815" y="28652"/>
                  </a:lnTo>
                  <a:lnTo>
                    <a:pt x="234829" y="25870"/>
                  </a:lnTo>
                  <a:lnTo>
                    <a:pt x="224829" y="22970"/>
                  </a:lnTo>
                  <a:lnTo>
                    <a:pt x="213676" y="19930"/>
                  </a:lnTo>
                  <a:lnTo>
                    <a:pt x="201216" y="16765"/>
                  </a:lnTo>
                  <a:lnTo>
                    <a:pt x="187509" y="13505"/>
                  </a:lnTo>
                  <a:lnTo>
                    <a:pt x="172919" y="10340"/>
                  </a:lnTo>
                  <a:lnTo>
                    <a:pt x="157989" y="7597"/>
                  </a:lnTo>
                  <a:lnTo>
                    <a:pt x="143065" y="5422"/>
                  </a:lnTo>
                  <a:lnTo>
                    <a:pt x="128283" y="3793"/>
                  </a:lnTo>
                  <a:lnTo>
                    <a:pt x="113673" y="2617"/>
                  </a:lnTo>
                  <a:lnTo>
                    <a:pt x="99216" y="1788"/>
                  </a:lnTo>
                  <a:lnTo>
                    <a:pt x="84881" y="1213"/>
                  </a:lnTo>
                  <a:lnTo>
                    <a:pt x="70634" y="820"/>
                  </a:lnTo>
                  <a:lnTo>
                    <a:pt x="56471" y="552"/>
                  </a:lnTo>
                  <a:lnTo>
                    <a:pt x="42978" y="370"/>
                  </a:lnTo>
                  <a:lnTo>
                    <a:pt x="30000" y="228"/>
                  </a:lnTo>
                  <a:lnTo>
                    <a:pt x="16400" y="1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552425" y="855899"/>
              <a:ext cx="142178" cy="202721"/>
            </a:xfrm>
            <a:custGeom>
              <a:avLst/>
              <a:gdLst/>
              <a:ahLst/>
              <a:cxnLst/>
              <a:rect l="0" t="0" r="0" b="0"/>
              <a:pathLst>
                <a:path w="142178" h="202721">
                  <a:moveTo>
                    <a:pt x="133378" y="7437"/>
                  </a:moveTo>
                  <a:lnTo>
                    <a:pt x="121643" y="4570"/>
                  </a:lnTo>
                  <a:lnTo>
                    <a:pt x="110514" y="2428"/>
                  </a:lnTo>
                  <a:lnTo>
                    <a:pt x="98920" y="835"/>
                  </a:lnTo>
                  <a:lnTo>
                    <a:pt x="86931" y="0"/>
                  </a:lnTo>
                  <a:lnTo>
                    <a:pt x="74920" y="448"/>
                  </a:lnTo>
                  <a:lnTo>
                    <a:pt x="63121" y="2357"/>
                  </a:lnTo>
                  <a:lnTo>
                    <a:pt x="51768" y="5594"/>
                  </a:lnTo>
                  <a:lnTo>
                    <a:pt x="41148" y="9902"/>
                  </a:lnTo>
                  <a:lnTo>
                    <a:pt x="31346" y="15026"/>
                  </a:lnTo>
                  <a:lnTo>
                    <a:pt x="22445" y="20904"/>
                  </a:lnTo>
                  <a:lnTo>
                    <a:pt x="14604" y="27673"/>
                  </a:lnTo>
                  <a:lnTo>
                    <a:pt x="7827" y="35326"/>
                  </a:lnTo>
                  <a:lnTo>
                    <a:pt x="2614" y="43413"/>
                  </a:lnTo>
                  <a:lnTo>
                    <a:pt x="0" y="51154"/>
                  </a:lnTo>
                  <a:lnTo>
                    <a:pt x="320" y="58127"/>
                  </a:lnTo>
                  <a:lnTo>
                    <a:pt x="3298" y="63943"/>
                  </a:lnTo>
                  <a:lnTo>
                    <a:pt x="8420" y="68093"/>
                  </a:lnTo>
                  <a:lnTo>
                    <a:pt x="15158" y="70472"/>
                  </a:lnTo>
                  <a:lnTo>
                    <a:pt x="23067" y="71289"/>
                  </a:lnTo>
                  <a:lnTo>
                    <a:pt x="31805" y="70865"/>
                  </a:lnTo>
                  <a:lnTo>
                    <a:pt x="41118" y="69526"/>
                  </a:lnTo>
                  <a:lnTo>
                    <a:pt x="50825" y="68022"/>
                  </a:lnTo>
                  <a:lnTo>
                    <a:pt x="60800" y="67474"/>
                  </a:lnTo>
                  <a:lnTo>
                    <a:pt x="70953" y="68413"/>
                  </a:lnTo>
                  <a:lnTo>
                    <a:pt x="81059" y="70845"/>
                  </a:lnTo>
                  <a:lnTo>
                    <a:pt x="90773" y="74539"/>
                  </a:lnTo>
                  <a:lnTo>
                    <a:pt x="99937" y="79212"/>
                  </a:lnTo>
                  <a:lnTo>
                    <a:pt x="108566" y="84771"/>
                  </a:lnTo>
                  <a:lnTo>
                    <a:pt x="116748" y="91318"/>
                  </a:lnTo>
                  <a:lnTo>
                    <a:pt x="124575" y="98831"/>
                  </a:lnTo>
                  <a:lnTo>
                    <a:pt x="131644" y="107332"/>
                  </a:lnTo>
                  <a:lnTo>
                    <a:pt x="137108" y="116947"/>
                  </a:lnTo>
                  <a:lnTo>
                    <a:pt x="140627" y="127632"/>
                  </a:lnTo>
                  <a:lnTo>
                    <a:pt x="142177" y="138893"/>
                  </a:lnTo>
                  <a:lnTo>
                    <a:pt x="141779" y="149911"/>
                  </a:lnTo>
                  <a:lnTo>
                    <a:pt x="139649" y="160239"/>
                  </a:lnTo>
                  <a:lnTo>
                    <a:pt x="135797" y="169628"/>
                  </a:lnTo>
                  <a:lnTo>
                    <a:pt x="129946" y="177863"/>
                  </a:lnTo>
                  <a:lnTo>
                    <a:pt x="122124" y="184951"/>
                  </a:lnTo>
                  <a:lnTo>
                    <a:pt x="112621" y="190897"/>
                  </a:lnTo>
                  <a:lnTo>
                    <a:pt x="101800" y="195609"/>
                  </a:lnTo>
                  <a:lnTo>
                    <a:pt x="90013" y="199149"/>
                  </a:lnTo>
                  <a:lnTo>
                    <a:pt x="77761" y="201522"/>
                  </a:lnTo>
                  <a:lnTo>
                    <a:pt x="64280" y="202720"/>
                  </a:lnTo>
                  <a:lnTo>
                    <a:pt x="46159" y="201733"/>
                  </a:lnTo>
                  <a:lnTo>
                    <a:pt x="17564" y="196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91088" y="1084435"/>
              <a:ext cx="52984" cy="168457"/>
            </a:xfrm>
            <a:custGeom>
              <a:avLst/>
              <a:gdLst/>
              <a:ahLst/>
              <a:cxnLst/>
              <a:rect l="0" t="0" r="0" b="0"/>
              <a:pathLst>
                <a:path w="52984" h="168457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26" y="19239"/>
                  </a:lnTo>
                  <a:lnTo>
                    <a:pt x="23134" y="27353"/>
                  </a:lnTo>
                  <a:lnTo>
                    <a:pt x="28815" y="36647"/>
                  </a:lnTo>
                  <a:lnTo>
                    <a:pt x="34090" y="47090"/>
                  </a:lnTo>
                  <a:lnTo>
                    <a:pt x="38941" y="58343"/>
                  </a:lnTo>
                  <a:lnTo>
                    <a:pt x="43426" y="69881"/>
                  </a:lnTo>
                  <a:lnTo>
                    <a:pt x="47614" y="81376"/>
                  </a:lnTo>
                  <a:lnTo>
                    <a:pt x="51087" y="92703"/>
                  </a:lnTo>
                  <a:lnTo>
                    <a:pt x="52983" y="103840"/>
                  </a:lnTo>
                  <a:lnTo>
                    <a:pt x="52954" y="114804"/>
                  </a:lnTo>
                  <a:lnTo>
                    <a:pt x="50967" y="125302"/>
                  </a:lnTo>
                  <a:lnTo>
                    <a:pt x="47042" y="134753"/>
                  </a:lnTo>
                  <a:lnTo>
                    <a:pt x="41413" y="142921"/>
                  </a:lnTo>
                  <a:lnTo>
                    <a:pt x="34878" y="149748"/>
                  </a:lnTo>
                  <a:lnTo>
                    <a:pt x="28048" y="155850"/>
                  </a:lnTo>
                  <a:lnTo>
                    <a:pt x="20329" y="16176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8097720" y="715937"/>
            <a:ext cx="1356872" cy="526426"/>
            <a:chOff x="8097720" y="715937"/>
            <a:chExt cx="1356872" cy="526426"/>
          </a:xfrm>
        </p:grpSpPr>
        <p:sp>
          <p:nvSpPr>
            <p:cNvPr id="118" name="Freeform 117"/>
            <p:cNvSpPr/>
            <p:nvPr/>
          </p:nvSpPr>
          <p:spPr>
            <a:xfrm>
              <a:off x="8097720" y="810694"/>
              <a:ext cx="189020" cy="249806"/>
            </a:xfrm>
            <a:custGeom>
              <a:avLst/>
              <a:gdLst/>
              <a:ahLst/>
              <a:cxnLst/>
              <a:rect l="0" t="0" r="0" b="0"/>
              <a:pathLst>
                <a:path w="189020" h="249806">
                  <a:moveTo>
                    <a:pt x="135565" y="0"/>
                  </a:moveTo>
                  <a:lnTo>
                    <a:pt x="123895" y="67"/>
                  </a:lnTo>
                  <a:lnTo>
                    <a:pt x="113407" y="707"/>
                  </a:lnTo>
                  <a:lnTo>
                    <a:pt x="103105" y="2004"/>
                  </a:lnTo>
                  <a:lnTo>
                    <a:pt x="92804" y="3863"/>
                  </a:lnTo>
                  <a:lnTo>
                    <a:pt x="82461" y="6180"/>
                  </a:lnTo>
                  <a:lnTo>
                    <a:pt x="72075" y="8851"/>
                  </a:lnTo>
                  <a:lnTo>
                    <a:pt x="61819" y="11947"/>
                  </a:lnTo>
                  <a:lnTo>
                    <a:pt x="52011" y="15703"/>
                  </a:lnTo>
                  <a:lnTo>
                    <a:pt x="42784" y="20191"/>
                  </a:lnTo>
                  <a:lnTo>
                    <a:pt x="34114" y="25341"/>
                  </a:lnTo>
                  <a:lnTo>
                    <a:pt x="25906" y="31022"/>
                  </a:lnTo>
                  <a:lnTo>
                    <a:pt x="18062" y="37108"/>
                  </a:lnTo>
                  <a:lnTo>
                    <a:pt x="10980" y="43652"/>
                  </a:lnTo>
                  <a:lnTo>
                    <a:pt x="5509" y="50876"/>
                  </a:lnTo>
                  <a:lnTo>
                    <a:pt x="1979" y="58848"/>
                  </a:lnTo>
                  <a:lnTo>
                    <a:pt x="253" y="67489"/>
                  </a:lnTo>
                  <a:lnTo>
                    <a:pt x="0" y="76668"/>
                  </a:lnTo>
                  <a:lnTo>
                    <a:pt x="880" y="86238"/>
                  </a:lnTo>
                  <a:lnTo>
                    <a:pt x="3078" y="95595"/>
                  </a:lnTo>
                  <a:lnTo>
                    <a:pt x="7281" y="103732"/>
                  </a:lnTo>
                  <a:lnTo>
                    <a:pt x="13700" y="110198"/>
                  </a:lnTo>
                  <a:lnTo>
                    <a:pt x="22110" y="115045"/>
                  </a:lnTo>
                  <a:lnTo>
                    <a:pt x="32122" y="118547"/>
                  </a:lnTo>
                  <a:lnTo>
                    <a:pt x="43338" y="121015"/>
                  </a:lnTo>
                  <a:lnTo>
                    <a:pt x="55429" y="122726"/>
                  </a:lnTo>
                  <a:lnTo>
                    <a:pt x="68135" y="123900"/>
                  </a:lnTo>
                  <a:lnTo>
                    <a:pt x="81264" y="124703"/>
                  </a:lnTo>
                  <a:lnTo>
                    <a:pt x="94517" y="125416"/>
                  </a:lnTo>
                  <a:lnTo>
                    <a:pt x="107496" y="126428"/>
                  </a:lnTo>
                  <a:lnTo>
                    <a:pt x="120000" y="127935"/>
                  </a:lnTo>
                  <a:lnTo>
                    <a:pt x="131855" y="130270"/>
                  </a:lnTo>
                  <a:lnTo>
                    <a:pt x="142825" y="133973"/>
                  </a:lnTo>
                  <a:lnTo>
                    <a:pt x="152867" y="139209"/>
                  </a:lnTo>
                  <a:lnTo>
                    <a:pt x="161932" y="145828"/>
                  </a:lnTo>
                  <a:lnTo>
                    <a:pt x="169884" y="153558"/>
                  </a:lnTo>
                  <a:lnTo>
                    <a:pt x="176745" y="162126"/>
                  </a:lnTo>
                  <a:lnTo>
                    <a:pt x="182354" y="171300"/>
                  </a:lnTo>
                  <a:lnTo>
                    <a:pt x="186299" y="180903"/>
                  </a:lnTo>
                  <a:lnTo>
                    <a:pt x="188504" y="190799"/>
                  </a:lnTo>
                  <a:lnTo>
                    <a:pt x="189019" y="200730"/>
                  </a:lnTo>
                  <a:lnTo>
                    <a:pt x="187852" y="210324"/>
                  </a:lnTo>
                  <a:lnTo>
                    <a:pt x="185169" y="219398"/>
                  </a:lnTo>
                  <a:lnTo>
                    <a:pt x="180929" y="227627"/>
                  </a:lnTo>
                  <a:lnTo>
                    <a:pt x="174811" y="234476"/>
                  </a:lnTo>
                  <a:lnTo>
                    <a:pt x="166801" y="239785"/>
                  </a:lnTo>
                  <a:lnTo>
                    <a:pt x="156999" y="243705"/>
                  </a:lnTo>
                  <a:lnTo>
                    <a:pt x="145447" y="246510"/>
                  </a:lnTo>
                  <a:lnTo>
                    <a:pt x="132355" y="248471"/>
                  </a:lnTo>
                  <a:lnTo>
                    <a:pt x="118403" y="249629"/>
                  </a:lnTo>
                  <a:lnTo>
                    <a:pt x="103066" y="249805"/>
                  </a:lnTo>
                  <a:lnTo>
                    <a:pt x="82766" y="247901"/>
                  </a:lnTo>
                  <a:lnTo>
                    <a:pt x="5133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347699" y="873865"/>
              <a:ext cx="148799" cy="166288"/>
            </a:xfrm>
            <a:custGeom>
              <a:avLst/>
              <a:gdLst/>
              <a:ahLst/>
              <a:cxnLst/>
              <a:rect l="0" t="0" r="0" b="0"/>
              <a:pathLst>
                <a:path w="148799" h="166288">
                  <a:moveTo>
                    <a:pt x="11927" y="0"/>
                  </a:moveTo>
                  <a:lnTo>
                    <a:pt x="6261" y="8801"/>
                  </a:lnTo>
                  <a:lnTo>
                    <a:pt x="2618" y="17148"/>
                  </a:lnTo>
                  <a:lnTo>
                    <a:pt x="703" y="25851"/>
                  </a:lnTo>
                  <a:lnTo>
                    <a:pt x="30" y="35145"/>
                  </a:lnTo>
                  <a:lnTo>
                    <a:pt x="0" y="45288"/>
                  </a:lnTo>
                  <a:lnTo>
                    <a:pt x="223" y="56329"/>
                  </a:lnTo>
                  <a:lnTo>
                    <a:pt x="665" y="67996"/>
                  </a:lnTo>
                  <a:lnTo>
                    <a:pt x="1555" y="79818"/>
                  </a:lnTo>
                  <a:lnTo>
                    <a:pt x="3006" y="91502"/>
                  </a:lnTo>
                  <a:lnTo>
                    <a:pt x="5148" y="102787"/>
                  </a:lnTo>
                  <a:lnTo>
                    <a:pt x="8197" y="113364"/>
                  </a:lnTo>
                  <a:lnTo>
                    <a:pt x="12183" y="123142"/>
                  </a:lnTo>
                  <a:lnTo>
                    <a:pt x="17150" y="132200"/>
                  </a:lnTo>
                  <a:lnTo>
                    <a:pt x="23235" y="140678"/>
                  </a:lnTo>
                  <a:lnTo>
                    <a:pt x="30405" y="148706"/>
                  </a:lnTo>
                  <a:lnTo>
                    <a:pt x="38661" y="155912"/>
                  </a:lnTo>
                  <a:lnTo>
                    <a:pt x="48105" y="161469"/>
                  </a:lnTo>
                  <a:lnTo>
                    <a:pt x="58671" y="165042"/>
                  </a:lnTo>
                  <a:lnTo>
                    <a:pt x="69851" y="166287"/>
                  </a:lnTo>
                  <a:lnTo>
                    <a:pt x="80815" y="164621"/>
                  </a:lnTo>
                  <a:lnTo>
                    <a:pt x="91106" y="160017"/>
                  </a:lnTo>
                  <a:lnTo>
                    <a:pt x="100471" y="153044"/>
                  </a:lnTo>
                  <a:lnTo>
                    <a:pt x="108687" y="144553"/>
                  </a:lnTo>
                  <a:lnTo>
                    <a:pt x="115769" y="135181"/>
                  </a:lnTo>
                  <a:lnTo>
                    <a:pt x="121880" y="125148"/>
                  </a:lnTo>
                  <a:lnTo>
                    <a:pt x="127235" y="114363"/>
                  </a:lnTo>
                  <a:lnTo>
                    <a:pt x="132026" y="102815"/>
                  </a:lnTo>
                  <a:lnTo>
                    <a:pt x="136245" y="90604"/>
                  </a:lnTo>
                  <a:lnTo>
                    <a:pt x="139709" y="77868"/>
                  </a:lnTo>
                  <a:lnTo>
                    <a:pt x="142374" y="64758"/>
                  </a:lnTo>
                  <a:lnTo>
                    <a:pt x="144337" y="51990"/>
                  </a:lnTo>
                  <a:lnTo>
                    <a:pt x="145951" y="39588"/>
                  </a:lnTo>
                  <a:lnTo>
                    <a:pt x="147357" y="26463"/>
                  </a:lnTo>
                  <a:lnTo>
                    <a:pt x="14879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549140" y="758051"/>
              <a:ext cx="156232" cy="274515"/>
            </a:xfrm>
            <a:custGeom>
              <a:avLst/>
              <a:gdLst/>
              <a:ahLst/>
              <a:cxnLst/>
              <a:rect l="0" t="0" r="0" b="0"/>
              <a:pathLst>
                <a:path w="156232" h="274515">
                  <a:moveTo>
                    <a:pt x="0" y="0"/>
                  </a:moveTo>
                  <a:lnTo>
                    <a:pt x="2866" y="8869"/>
                  </a:lnTo>
                  <a:lnTo>
                    <a:pt x="5008" y="17856"/>
                  </a:lnTo>
                  <a:lnTo>
                    <a:pt x="6616" y="27855"/>
                  </a:lnTo>
                  <a:lnTo>
                    <a:pt x="7970" y="39009"/>
                  </a:lnTo>
                  <a:lnTo>
                    <a:pt x="9466" y="51469"/>
                  </a:lnTo>
                  <a:lnTo>
                    <a:pt x="11312" y="65180"/>
                  </a:lnTo>
                  <a:lnTo>
                    <a:pt x="13379" y="79944"/>
                  </a:lnTo>
                  <a:lnTo>
                    <a:pt x="15310" y="95521"/>
                  </a:lnTo>
                  <a:lnTo>
                    <a:pt x="16912" y="111694"/>
                  </a:lnTo>
                  <a:lnTo>
                    <a:pt x="18309" y="128128"/>
                  </a:lnTo>
                  <a:lnTo>
                    <a:pt x="19854" y="144386"/>
                  </a:lnTo>
                  <a:lnTo>
                    <a:pt x="21739" y="160246"/>
                  </a:lnTo>
                  <a:lnTo>
                    <a:pt x="23836" y="175676"/>
                  </a:lnTo>
                  <a:lnTo>
                    <a:pt x="25790" y="190730"/>
                  </a:lnTo>
                  <a:lnTo>
                    <a:pt x="27404" y="205403"/>
                  </a:lnTo>
                  <a:lnTo>
                    <a:pt x="28727" y="216743"/>
                  </a:lnTo>
                  <a:lnTo>
                    <a:pt x="29959" y="220934"/>
                  </a:lnTo>
                  <a:lnTo>
                    <a:pt x="31316" y="219198"/>
                  </a:lnTo>
                  <a:lnTo>
                    <a:pt x="33005" y="213749"/>
                  </a:lnTo>
                  <a:lnTo>
                    <a:pt x="35261" y="206323"/>
                  </a:lnTo>
                  <a:lnTo>
                    <a:pt x="38359" y="198157"/>
                  </a:lnTo>
                  <a:lnTo>
                    <a:pt x="42366" y="189909"/>
                  </a:lnTo>
                  <a:lnTo>
                    <a:pt x="47341" y="182000"/>
                  </a:lnTo>
                  <a:lnTo>
                    <a:pt x="53426" y="174801"/>
                  </a:lnTo>
                  <a:lnTo>
                    <a:pt x="60592" y="168437"/>
                  </a:lnTo>
                  <a:lnTo>
                    <a:pt x="68674" y="163325"/>
                  </a:lnTo>
                  <a:lnTo>
                    <a:pt x="77469" y="160241"/>
                  </a:lnTo>
                  <a:lnTo>
                    <a:pt x="86786" y="159427"/>
                  </a:lnTo>
                  <a:lnTo>
                    <a:pt x="96311" y="160658"/>
                  </a:lnTo>
                  <a:lnTo>
                    <a:pt x="105626" y="163536"/>
                  </a:lnTo>
                  <a:lnTo>
                    <a:pt x="114518" y="167653"/>
                  </a:lnTo>
                  <a:lnTo>
                    <a:pt x="122963" y="172667"/>
                  </a:lnTo>
                  <a:lnTo>
                    <a:pt x="131021" y="178316"/>
                  </a:lnTo>
                  <a:lnTo>
                    <a:pt x="138763" y="184413"/>
                  </a:lnTo>
                  <a:lnTo>
                    <a:pt x="145778" y="191149"/>
                  </a:lnTo>
                  <a:lnTo>
                    <a:pt x="151204" y="199042"/>
                  </a:lnTo>
                  <a:lnTo>
                    <a:pt x="154699" y="208274"/>
                  </a:lnTo>
                  <a:lnTo>
                    <a:pt x="156231" y="218408"/>
                  </a:lnTo>
                  <a:lnTo>
                    <a:pt x="155822" y="228596"/>
                  </a:lnTo>
                  <a:lnTo>
                    <a:pt x="153690" y="238331"/>
                  </a:lnTo>
                  <a:lnTo>
                    <a:pt x="150004" y="247306"/>
                  </a:lnTo>
                  <a:lnTo>
                    <a:pt x="144799" y="255254"/>
                  </a:lnTo>
                  <a:lnTo>
                    <a:pt x="138228" y="262142"/>
                  </a:lnTo>
                  <a:lnTo>
                    <a:pt x="130549" y="267783"/>
                  </a:lnTo>
                  <a:lnTo>
                    <a:pt x="122025" y="271756"/>
                  </a:lnTo>
                  <a:lnTo>
                    <a:pt x="112883" y="273983"/>
                  </a:lnTo>
                  <a:lnTo>
                    <a:pt x="103307" y="274514"/>
                  </a:lnTo>
                  <a:lnTo>
                    <a:pt x="93425" y="273359"/>
                  </a:lnTo>
                  <a:lnTo>
                    <a:pt x="83339" y="270699"/>
                  </a:lnTo>
                  <a:lnTo>
                    <a:pt x="73184" y="266936"/>
                  </a:lnTo>
                  <a:lnTo>
                    <a:pt x="61937" y="262130"/>
                  </a:lnTo>
                  <a:lnTo>
                    <a:pt x="46374" y="254745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707067" y="989678"/>
              <a:ext cx="110858" cy="252685"/>
            </a:xfrm>
            <a:custGeom>
              <a:avLst/>
              <a:gdLst/>
              <a:ahLst/>
              <a:cxnLst/>
              <a:rect l="0" t="0" r="0" b="0"/>
              <a:pathLst>
                <a:path w="110858" h="252685">
                  <a:moveTo>
                    <a:pt x="105285" y="0"/>
                  </a:moveTo>
                  <a:lnTo>
                    <a:pt x="99552" y="6002"/>
                  </a:lnTo>
                  <a:lnTo>
                    <a:pt x="95268" y="12847"/>
                  </a:lnTo>
                  <a:lnTo>
                    <a:pt x="92067" y="21244"/>
                  </a:lnTo>
                  <a:lnTo>
                    <a:pt x="89878" y="31217"/>
                  </a:lnTo>
                  <a:lnTo>
                    <a:pt x="88829" y="42828"/>
                  </a:lnTo>
                  <a:lnTo>
                    <a:pt x="88893" y="55942"/>
                  </a:lnTo>
                  <a:lnTo>
                    <a:pt x="90061" y="70291"/>
                  </a:lnTo>
                  <a:lnTo>
                    <a:pt x="92438" y="85584"/>
                  </a:lnTo>
                  <a:lnTo>
                    <a:pt x="95952" y="101564"/>
                  </a:lnTo>
                  <a:lnTo>
                    <a:pt x="100088" y="117867"/>
                  </a:lnTo>
                  <a:lnTo>
                    <a:pt x="104016" y="134037"/>
                  </a:lnTo>
                  <a:lnTo>
                    <a:pt x="107277" y="149833"/>
                  </a:lnTo>
                  <a:lnTo>
                    <a:pt x="109614" y="165050"/>
                  </a:lnTo>
                  <a:lnTo>
                    <a:pt x="110808" y="179429"/>
                  </a:lnTo>
                  <a:lnTo>
                    <a:pt x="110857" y="192908"/>
                  </a:lnTo>
                  <a:lnTo>
                    <a:pt x="109601" y="205266"/>
                  </a:lnTo>
                  <a:lnTo>
                    <a:pt x="106639" y="216049"/>
                  </a:lnTo>
                  <a:lnTo>
                    <a:pt x="101903" y="225150"/>
                  </a:lnTo>
                  <a:lnTo>
                    <a:pt x="95453" y="232602"/>
                  </a:lnTo>
                  <a:lnTo>
                    <a:pt x="87305" y="238400"/>
                  </a:lnTo>
                  <a:lnTo>
                    <a:pt x="77643" y="242710"/>
                  </a:lnTo>
                  <a:lnTo>
                    <a:pt x="66790" y="245816"/>
                  </a:lnTo>
                  <a:lnTo>
                    <a:pt x="53739" y="248337"/>
                  </a:lnTo>
                  <a:lnTo>
                    <a:pt x="33996" y="25050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801823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875523" y="883168"/>
              <a:ext cx="157928" cy="159052"/>
            </a:xfrm>
            <a:custGeom>
              <a:avLst/>
              <a:gdLst/>
              <a:ahLst/>
              <a:cxnLst/>
              <a:rect l="0" t="0" r="0" b="0"/>
              <a:pathLst>
                <a:path w="157928" h="159052">
                  <a:moveTo>
                    <a:pt x="0" y="64396"/>
                  </a:moveTo>
                  <a:lnTo>
                    <a:pt x="8937" y="67263"/>
                  </a:lnTo>
                  <a:lnTo>
                    <a:pt x="18564" y="69405"/>
                  </a:lnTo>
                  <a:lnTo>
                    <a:pt x="29845" y="70999"/>
                  </a:lnTo>
                  <a:lnTo>
                    <a:pt x="42341" y="71834"/>
                  </a:lnTo>
                  <a:lnTo>
                    <a:pt x="55171" y="71386"/>
                  </a:lnTo>
                  <a:lnTo>
                    <a:pt x="67780" y="69472"/>
                  </a:lnTo>
                  <a:lnTo>
                    <a:pt x="79645" y="66063"/>
                  </a:lnTo>
                  <a:lnTo>
                    <a:pt x="90144" y="61106"/>
                  </a:lnTo>
                  <a:lnTo>
                    <a:pt x="99074" y="54734"/>
                  </a:lnTo>
                  <a:lnTo>
                    <a:pt x="106252" y="47202"/>
                  </a:lnTo>
                  <a:lnTo>
                    <a:pt x="111340" y="38785"/>
                  </a:lnTo>
                  <a:lnTo>
                    <a:pt x="114339" y="29734"/>
                  </a:lnTo>
                  <a:lnTo>
                    <a:pt x="114898" y="20727"/>
                  </a:lnTo>
                  <a:lnTo>
                    <a:pt x="112174" y="12826"/>
                  </a:lnTo>
                  <a:lnTo>
                    <a:pt x="106014" y="6528"/>
                  </a:lnTo>
                  <a:lnTo>
                    <a:pt x="97166" y="2133"/>
                  </a:lnTo>
                  <a:lnTo>
                    <a:pt x="86871" y="0"/>
                  </a:lnTo>
                  <a:lnTo>
                    <a:pt x="75998" y="91"/>
                  </a:lnTo>
                  <a:lnTo>
                    <a:pt x="65144" y="2235"/>
                  </a:lnTo>
                  <a:lnTo>
                    <a:pt x="54797" y="6324"/>
                  </a:lnTo>
                  <a:lnTo>
                    <a:pt x="45152" y="12110"/>
                  </a:lnTo>
                  <a:lnTo>
                    <a:pt x="36509" y="19414"/>
                  </a:lnTo>
                  <a:lnTo>
                    <a:pt x="29369" y="28210"/>
                  </a:lnTo>
                  <a:lnTo>
                    <a:pt x="23861" y="38347"/>
                  </a:lnTo>
                  <a:lnTo>
                    <a:pt x="19975" y="49576"/>
                  </a:lnTo>
                  <a:lnTo>
                    <a:pt x="17724" y="61637"/>
                  </a:lnTo>
                  <a:lnTo>
                    <a:pt x="16952" y="74301"/>
                  </a:lnTo>
                  <a:lnTo>
                    <a:pt x="17550" y="87228"/>
                  </a:lnTo>
                  <a:lnTo>
                    <a:pt x="19537" y="99979"/>
                  </a:lnTo>
                  <a:lnTo>
                    <a:pt x="22805" y="112323"/>
                  </a:lnTo>
                  <a:lnTo>
                    <a:pt x="27456" y="123899"/>
                  </a:lnTo>
                  <a:lnTo>
                    <a:pt x="33860" y="134148"/>
                  </a:lnTo>
                  <a:lnTo>
                    <a:pt x="42053" y="142884"/>
                  </a:lnTo>
                  <a:lnTo>
                    <a:pt x="51639" y="149919"/>
                  </a:lnTo>
                  <a:lnTo>
                    <a:pt x="61984" y="154904"/>
                  </a:lnTo>
                  <a:lnTo>
                    <a:pt x="72643" y="157850"/>
                  </a:lnTo>
                  <a:lnTo>
                    <a:pt x="83390" y="159051"/>
                  </a:lnTo>
                  <a:lnTo>
                    <a:pt x="94133" y="158885"/>
                  </a:lnTo>
                  <a:lnTo>
                    <a:pt x="104828" y="157706"/>
                  </a:lnTo>
                  <a:lnTo>
                    <a:pt x="115210" y="155762"/>
                  </a:lnTo>
                  <a:lnTo>
                    <a:pt x="125898" y="152906"/>
                  </a:lnTo>
                  <a:lnTo>
                    <a:pt x="138948" y="147776"/>
                  </a:lnTo>
                  <a:lnTo>
                    <a:pt x="157927" y="138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9053128" y="863336"/>
              <a:ext cx="180365" cy="173501"/>
            </a:xfrm>
            <a:custGeom>
              <a:avLst/>
              <a:gdLst/>
              <a:ahLst/>
              <a:cxnLst/>
              <a:rect l="0" t="0" r="0" b="0"/>
              <a:pathLst>
                <a:path w="180365" h="173501">
                  <a:moveTo>
                    <a:pt x="85607" y="0"/>
                  </a:moveTo>
                  <a:lnTo>
                    <a:pt x="74007" y="134"/>
                  </a:lnTo>
                  <a:lnTo>
                    <a:pt x="64158" y="1415"/>
                  </a:lnTo>
                  <a:lnTo>
                    <a:pt x="55153" y="4008"/>
                  </a:lnTo>
                  <a:lnTo>
                    <a:pt x="46711" y="7727"/>
                  </a:lnTo>
                  <a:lnTo>
                    <a:pt x="38683" y="12360"/>
                  </a:lnTo>
                  <a:lnTo>
                    <a:pt x="30964" y="17698"/>
                  </a:lnTo>
                  <a:lnTo>
                    <a:pt x="23634" y="23718"/>
                  </a:lnTo>
                  <a:lnTo>
                    <a:pt x="16930" y="30581"/>
                  </a:lnTo>
                  <a:lnTo>
                    <a:pt x="10949" y="38309"/>
                  </a:lnTo>
                  <a:lnTo>
                    <a:pt x="5949" y="46955"/>
                  </a:lnTo>
                  <a:lnTo>
                    <a:pt x="2421" y="56669"/>
                  </a:lnTo>
                  <a:lnTo>
                    <a:pt x="496" y="67424"/>
                  </a:lnTo>
                  <a:lnTo>
                    <a:pt x="0" y="78902"/>
                  </a:lnTo>
                  <a:lnTo>
                    <a:pt x="648" y="90598"/>
                  </a:lnTo>
                  <a:lnTo>
                    <a:pt x="2162" y="102198"/>
                  </a:lnTo>
                  <a:lnTo>
                    <a:pt x="4636" y="113427"/>
                  </a:lnTo>
                  <a:lnTo>
                    <a:pt x="8497" y="123967"/>
                  </a:lnTo>
                  <a:lnTo>
                    <a:pt x="13872" y="133716"/>
                  </a:lnTo>
                  <a:lnTo>
                    <a:pt x="20600" y="142585"/>
                  </a:lnTo>
                  <a:lnTo>
                    <a:pt x="28409" y="150404"/>
                  </a:lnTo>
                  <a:lnTo>
                    <a:pt x="37041" y="157180"/>
                  </a:lnTo>
                  <a:lnTo>
                    <a:pt x="46428" y="162901"/>
                  </a:lnTo>
                  <a:lnTo>
                    <a:pt x="56708" y="167455"/>
                  </a:lnTo>
                  <a:lnTo>
                    <a:pt x="67871" y="170881"/>
                  </a:lnTo>
                  <a:lnTo>
                    <a:pt x="79468" y="173030"/>
                  </a:lnTo>
                  <a:lnTo>
                    <a:pt x="90720" y="173500"/>
                  </a:lnTo>
                  <a:lnTo>
                    <a:pt x="101216" y="172222"/>
                  </a:lnTo>
                  <a:lnTo>
                    <a:pt x="111059" y="169415"/>
                  </a:lnTo>
                  <a:lnTo>
                    <a:pt x="120664" y="165397"/>
                  </a:lnTo>
                  <a:lnTo>
                    <a:pt x="130303" y="160479"/>
                  </a:lnTo>
                  <a:lnTo>
                    <a:pt x="139825" y="155027"/>
                  </a:lnTo>
                  <a:lnTo>
                    <a:pt x="149768" y="148821"/>
                  </a:lnTo>
                  <a:lnTo>
                    <a:pt x="162130" y="140205"/>
                  </a:lnTo>
                  <a:lnTo>
                    <a:pt x="180364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9299377" y="715937"/>
              <a:ext cx="28873" cy="347442"/>
            </a:xfrm>
            <a:custGeom>
              <a:avLst/>
              <a:gdLst/>
              <a:ahLst/>
              <a:cxnLst/>
              <a:rect l="0" t="0" r="0" b="0"/>
              <a:pathLst>
                <a:path w="28873" h="34744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0" y="61027"/>
                  </a:lnTo>
                  <a:lnTo>
                    <a:pt x="1889" y="72312"/>
                  </a:lnTo>
                  <a:lnTo>
                    <a:pt x="3254" y="83945"/>
                  </a:lnTo>
                  <a:lnTo>
                    <a:pt x="4463" y="96064"/>
                  </a:lnTo>
                  <a:lnTo>
                    <a:pt x="5425" y="108659"/>
                  </a:lnTo>
                  <a:lnTo>
                    <a:pt x="6144" y="121653"/>
                  </a:lnTo>
                  <a:lnTo>
                    <a:pt x="6668" y="134950"/>
                  </a:lnTo>
                  <a:lnTo>
                    <a:pt x="7205" y="148304"/>
                  </a:lnTo>
                  <a:lnTo>
                    <a:pt x="8106" y="161342"/>
                  </a:lnTo>
                  <a:lnTo>
                    <a:pt x="9528" y="173898"/>
                  </a:lnTo>
                  <a:lnTo>
                    <a:pt x="11298" y="186294"/>
                  </a:lnTo>
                  <a:lnTo>
                    <a:pt x="13026" y="199223"/>
                  </a:lnTo>
                  <a:lnTo>
                    <a:pt x="14487" y="213034"/>
                  </a:lnTo>
                  <a:lnTo>
                    <a:pt x="15790" y="227583"/>
                  </a:lnTo>
                  <a:lnTo>
                    <a:pt x="17270" y="242428"/>
                  </a:lnTo>
                  <a:lnTo>
                    <a:pt x="19113" y="257264"/>
                  </a:lnTo>
                  <a:lnTo>
                    <a:pt x="21192" y="271940"/>
                  </a:lnTo>
                  <a:lnTo>
                    <a:pt x="23351" y="288136"/>
                  </a:lnTo>
                  <a:lnTo>
                    <a:pt x="25784" y="310626"/>
                  </a:lnTo>
                  <a:lnTo>
                    <a:pt x="28872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9128207" y="736994"/>
              <a:ext cx="326385" cy="168457"/>
            </a:xfrm>
            <a:custGeom>
              <a:avLst/>
              <a:gdLst/>
              <a:ahLst/>
              <a:cxnLst/>
              <a:rect l="0" t="0" r="0" b="0"/>
              <a:pathLst>
                <a:path w="326385" h="168457">
                  <a:moveTo>
                    <a:pt x="326384" y="168456"/>
                  </a:moveTo>
                  <a:lnTo>
                    <a:pt x="320449" y="162522"/>
                  </a:lnTo>
                  <a:lnTo>
                    <a:pt x="314243" y="156317"/>
                  </a:lnTo>
                  <a:lnTo>
                    <a:pt x="307148" y="149226"/>
                  </a:lnTo>
                  <a:lnTo>
                    <a:pt x="299209" y="141458"/>
                  </a:lnTo>
                  <a:lnTo>
                    <a:pt x="290563" y="133460"/>
                  </a:lnTo>
                  <a:lnTo>
                    <a:pt x="281363" y="125519"/>
                  </a:lnTo>
                  <a:lnTo>
                    <a:pt x="271590" y="117745"/>
                  </a:lnTo>
                  <a:lnTo>
                    <a:pt x="261052" y="110152"/>
                  </a:lnTo>
                  <a:lnTo>
                    <a:pt x="249711" y="102719"/>
                  </a:lnTo>
                  <a:lnTo>
                    <a:pt x="237825" y="95577"/>
                  </a:lnTo>
                  <a:lnTo>
                    <a:pt x="225846" y="89000"/>
                  </a:lnTo>
                  <a:lnTo>
                    <a:pt x="214045" y="83088"/>
                  </a:lnTo>
                  <a:lnTo>
                    <a:pt x="202341" y="77626"/>
                  </a:lnTo>
                  <a:lnTo>
                    <a:pt x="190416" y="72190"/>
                  </a:lnTo>
                  <a:lnTo>
                    <a:pt x="178100" y="66534"/>
                  </a:lnTo>
                  <a:lnTo>
                    <a:pt x="165541" y="60751"/>
                  </a:lnTo>
                  <a:lnTo>
                    <a:pt x="153103" y="55168"/>
                  </a:lnTo>
                  <a:lnTo>
                    <a:pt x="140988" y="49967"/>
                  </a:lnTo>
                  <a:lnTo>
                    <a:pt x="129073" y="45170"/>
                  </a:lnTo>
                  <a:lnTo>
                    <a:pt x="117006" y="40721"/>
                  </a:lnTo>
                  <a:lnTo>
                    <a:pt x="104596" y="36545"/>
                  </a:lnTo>
                  <a:lnTo>
                    <a:pt x="91972" y="32572"/>
                  </a:lnTo>
                  <a:lnTo>
                    <a:pt x="79491" y="28743"/>
                  </a:lnTo>
                  <a:lnTo>
                    <a:pt x="67357" y="25016"/>
                  </a:lnTo>
                  <a:lnTo>
                    <a:pt x="55669" y="21318"/>
                  </a:lnTo>
                  <a:lnTo>
                    <a:pt x="43153" y="17076"/>
                  </a:lnTo>
                  <a:lnTo>
                    <a:pt x="26474" y="107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36297" y="1421347"/>
            <a:ext cx="4238398" cy="465886"/>
            <a:chOff x="636297" y="1421347"/>
            <a:chExt cx="4238398" cy="465886"/>
          </a:xfrm>
        </p:grpSpPr>
        <p:sp>
          <p:nvSpPr>
            <p:cNvPr id="128" name="Freeform 127"/>
            <p:cNvSpPr/>
            <p:nvPr/>
          </p:nvSpPr>
          <p:spPr>
            <a:xfrm>
              <a:off x="636297" y="1546436"/>
              <a:ext cx="184926" cy="237473"/>
            </a:xfrm>
            <a:custGeom>
              <a:avLst/>
              <a:gdLst/>
              <a:ahLst/>
              <a:cxnLst/>
              <a:rect l="0" t="0" r="0" b="0"/>
              <a:pathLst>
                <a:path w="184926" h="237473">
                  <a:moveTo>
                    <a:pt x="132283" y="53895"/>
                  </a:moveTo>
                  <a:lnTo>
                    <a:pt x="126415" y="45161"/>
                  </a:lnTo>
                  <a:lnTo>
                    <a:pt x="120851" y="37454"/>
                  </a:lnTo>
                  <a:lnTo>
                    <a:pt x="115047" y="30057"/>
                  </a:lnTo>
                  <a:lnTo>
                    <a:pt x="108794" y="22968"/>
                  </a:lnTo>
                  <a:lnTo>
                    <a:pt x="101815" y="16438"/>
                  </a:lnTo>
                  <a:lnTo>
                    <a:pt x="94034" y="10575"/>
                  </a:lnTo>
                  <a:lnTo>
                    <a:pt x="85533" y="5656"/>
                  </a:lnTo>
                  <a:lnTo>
                    <a:pt x="76454" y="2182"/>
                  </a:lnTo>
                  <a:lnTo>
                    <a:pt x="66944" y="299"/>
                  </a:lnTo>
                  <a:lnTo>
                    <a:pt x="57289" y="0"/>
                  </a:lnTo>
                  <a:lnTo>
                    <a:pt x="47888" y="1313"/>
                  </a:lnTo>
                  <a:lnTo>
                    <a:pt x="38943" y="4088"/>
                  </a:lnTo>
                  <a:lnTo>
                    <a:pt x="30632" y="8221"/>
                  </a:lnTo>
                  <a:lnTo>
                    <a:pt x="23196" y="13736"/>
                  </a:lnTo>
                  <a:lnTo>
                    <a:pt x="16681" y="20526"/>
                  </a:lnTo>
                  <a:lnTo>
                    <a:pt x="11136" y="28694"/>
                  </a:lnTo>
                  <a:lnTo>
                    <a:pt x="6701" y="38611"/>
                  </a:lnTo>
                  <a:lnTo>
                    <a:pt x="3350" y="50313"/>
                  </a:lnTo>
                  <a:lnTo>
                    <a:pt x="1081" y="63239"/>
                  </a:lnTo>
                  <a:lnTo>
                    <a:pt x="0" y="76446"/>
                  </a:lnTo>
                  <a:lnTo>
                    <a:pt x="48" y="89362"/>
                  </a:lnTo>
                  <a:lnTo>
                    <a:pt x="1046" y="101795"/>
                  </a:lnTo>
                  <a:lnTo>
                    <a:pt x="2778" y="113750"/>
                  </a:lnTo>
                  <a:lnTo>
                    <a:pt x="5052" y="125307"/>
                  </a:lnTo>
                  <a:lnTo>
                    <a:pt x="7712" y="136561"/>
                  </a:lnTo>
                  <a:lnTo>
                    <a:pt x="10643" y="147591"/>
                  </a:lnTo>
                  <a:lnTo>
                    <a:pt x="13766" y="158460"/>
                  </a:lnTo>
                  <a:lnTo>
                    <a:pt x="17184" y="169050"/>
                  </a:lnTo>
                  <a:lnTo>
                    <a:pt x="21164" y="179088"/>
                  </a:lnTo>
                  <a:lnTo>
                    <a:pt x="25808" y="188470"/>
                  </a:lnTo>
                  <a:lnTo>
                    <a:pt x="31063" y="197244"/>
                  </a:lnTo>
                  <a:lnTo>
                    <a:pt x="36816" y="205525"/>
                  </a:lnTo>
                  <a:lnTo>
                    <a:pt x="42955" y="213420"/>
                  </a:lnTo>
                  <a:lnTo>
                    <a:pt x="49704" y="220706"/>
                  </a:lnTo>
                  <a:lnTo>
                    <a:pt x="57599" y="226848"/>
                  </a:lnTo>
                  <a:lnTo>
                    <a:pt x="66834" y="231641"/>
                  </a:lnTo>
                  <a:lnTo>
                    <a:pt x="77138" y="235029"/>
                  </a:lnTo>
                  <a:lnTo>
                    <a:pt x="87971" y="236936"/>
                  </a:lnTo>
                  <a:lnTo>
                    <a:pt x="98957" y="237472"/>
                  </a:lnTo>
                  <a:lnTo>
                    <a:pt x="109756" y="236715"/>
                  </a:lnTo>
                  <a:lnTo>
                    <a:pt x="120000" y="234619"/>
                  </a:lnTo>
                  <a:lnTo>
                    <a:pt x="129551" y="231287"/>
                  </a:lnTo>
                  <a:lnTo>
                    <a:pt x="138456" y="226933"/>
                  </a:lnTo>
                  <a:lnTo>
                    <a:pt x="146830" y="221795"/>
                  </a:lnTo>
                  <a:lnTo>
                    <a:pt x="154792" y="216090"/>
                  </a:lnTo>
                  <a:lnTo>
                    <a:pt x="162150" y="210289"/>
                  </a:lnTo>
                  <a:lnTo>
                    <a:pt x="169124" y="204548"/>
                  </a:lnTo>
                  <a:lnTo>
                    <a:pt x="176329" y="198365"/>
                  </a:lnTo>
                  <a:lnTo>
                    <a:pt x="184925" y="190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4707" y="1599493"/>
              <a:ext cx="146001" cy="155704"/>
            </a:xfrm>
            <a:custGeom>
              <a:avLst/>
              <a:gdLst/>
              <a:ahLst/>
              <a:cxnLst/>
              <a:rect l="0" t="0" r="0" b="0"/>
              <a:pathLst>
                <a:path w="146001" h="155704">
                  <a:moveTo>
                    <a:pt x="92329" y="11367"/>
                  </a:moveTo>
                  <a:lnTo>
                    <a:pt x="86394" y="5700"/>
                  </a:lnTo>
                  <a:lnTo>
                    <a:pt x="80190" y="2056"/>
                  </a:lnTo>
                  <a:lnTo>
                    <a:pt x="73094" y="156"/>
                  </a:lnTo>
                  <a:lnTo>
                    <a:pt x="65153" y="0"/>
                  </a:lnTo>
                  <a:lnTo>
                    <a:pt x="56507" y="1916"/>
                  </a:lnTo>
                  <a:lnTo>
                    <a:pt x="47317" y="5894"/>
                  </a:lnTo>
                  <a:lnTo>
                    <a:pt x="37890" y="11640"/>
                  </a:lnTo>
                  <a:lnTo>
                    <a:pt x="28649" y="18772"/>
                  </a:lnTo>
                  <a:lnTo>
                    <a:pt x="19823" y="26942"/>
                  </a:lnTo>
                  <a:lnTo>
                    <a:pt x="11933" y="36186"/>
                  </a:lnTo>
                  <a:lnTo>
                    <a:pt x="5846" y="46900"/>
                  </a:lnTo>
                  <a:lnTo>
                    <a:pt x="1871" y="59172"/>
                  </a:lnTo>
                  <a:lnTo>
                    <a:pt x="0" y="72498"/>
                  </a:lnTo>
                  <a:lnTo>
                    <a:pt x="174" y="85981"/>
                  </a:lnTo>
                  <a:lnTo>
                    <a:pt x="2146" y="99081"/>
                  </a:lnTo>
                  <a:lnTo>
                    <a:pt x="5721" y="111469"/>
                  </a:lnTo>
                  <a:lnTo>
                    <a:pt x="10853" y="122862"/>
                  </a:lnTo>
                  <a:lnTo>
                    <a:pt x="17377" y="133211"/>
                  </a:lnTo>
                  <a:lnTo>
                    <a:pt x="25196" y="142159"/>
                  </a:lnTo>
                  <a:lnTo>
                    <a:pt x="34346" y="148975"/>
                  </a:lnTo>
                  <a:lnTo>
                    <a:pt x="44720" y="153444"/>
                  </a:lnTo>
                  <a:lnTo>
                    <a:pt x="55940" y="155651"/>
                  </a:lnTo>
                  <a:lnTo>
                    <a:pt x="67463" y="155703"/>
                  </a:lnTo>
                  <a:lnTo>
                    <a:pt x="78948" y="153884"/>
                  </a:lnTo>
                  <a:lnTo>
                    <a:pt x="90098" y="150411"/>
                  </a:lnTo>
                  <a:lnTo>
                    <a:pt x="100586" y="145347"/>
                  </a:lnTo>
                  <a:lnTo>
                    <a:pt x="110301" y="138873"/>
                  </a:lnTo>
                  <a:lnTo>
                    <a:pt x="119146" y="131258"/>
                  </a:lnTo>
                  <a:lnTo>
                    <a:pt x="126950" y="122776"/>
                  </a:lnTo>
                  <a:lnTo>
                    <a:pt x="133711" y="113661"/>
                  </a:lnTo>
                  <a:lnTo>
                    <a:pt x="139253" y="103930"/>
                  </a:lnTo>
                  <a:lnTo>
                    <a:pt x="143153" y="93412"/>
                  </a:lnTo>
                  <a:lnTo>
                    <a:pt x="145332" y="82081"/>
                  </a:lnTo>
                  <a:lnTo>
                    <a:pt x="146000" y="70201"/>
                  </a:lnTo>
                  <a:lnTo>
                    <a:pt x="145468" y="58226"/>
                  </a:lnTo>
                  <a:lnTo>
                    <a:pt x="144030" y="46439"/>
                  </a:lnTo>
                  <a:lnTo>
                    <a:pt x="141610" y="35254"/>
                  </a:lnTo>
                  <a:lnTo>
                    <a:pt x="137783" y="25275"/>
                  </a:lnTo>
                  <a:lnTo>
                    <a:pt x="132443" y="16746"/>
                  </a:lnTo>
                  <a:lnTo>
                    <a:pt x="126193" y="10669"/>
                  </a:lnTo>
                  <a:lnTo>
                    <a:pt x="120906" y="8967"/>
                  </a:lnTo>
                  <a:lnTo>
                    <a:pt x="117708" y="10507"/>
                  </a:lnTo>
                  <a:lnTo>
                    <a:pt x="118054" y="15064"/>
                  </a:lnTo>
                  <a:lnTo>
                    <a:pt x="123914" y="218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021264" y="1585675"/>
              <a:ext cx="263213" cy="140999"/>
            </a:xfrm>
            <a:custGeom>
              <a:avLst/>
              <a:gdLst/>
              <a:ahLst/>
              <a:cxnLst/>
              <a:rect l="0" t="0" r="0" b="0"/>
              <a:pathLst>
                <a:path w="263213" h="140999">
                  <a:moveTo>
                    <a:pt x="0" y="25185"/>
                  </a:moveTo>
                  <a:lnTo>
                    <a:pt x="5867" y="31119"/>
                  </a:lnTo>
                  <a:lnTo>
                    <a:pt x="11432" y="37324"/>
                  </a:lnTo>
                  <a:lnTo>
                    <a:pt x="17231" y="44420"/>
                  </a:lnTo>
                  <a:lnTo>
                    <a:pt x="23311" y="52360"/>
                  </a:lnTo>
                  <a:lnTo>
                    <a:pt x="29642" y="61007"/>
                  </a:lnTo>
                  <a:lnTo>
                    <a:pt x="36165" y="70201"/>
                  </a:lnTo>
                  <a:lnTo>
                    <a:pt x="42668" y="79801"/>
                  </a:lnTo>
                  <a:lnTo>
                    <a:pt x="48802" y="89690"/>
                  </a:lnTo>
                  <a:lnTo>
                    <a:pt x="54407" y="99783"/>
                  </a:lnTo>
                  <a:lnTo>
                    <a:pt x="59491" y="110017"/>
                  </a:lnTo>
                  <a:lnTo>
                    <a:pt x="64139" y="120346"/>
                  </a:lnTo>
                  <a:lnTo>
                    <a:pt x="68401" y="130667"/>
                  </a:lnTo>
                  <a:lnTo>
                    <a:pt x="70569" y="138367"/>
                  </a:lnTo>
                  <a:lnTo>
                    <a:pt x="69291" y="140314"/>
                  </a:lnTo>
                  <a:lnTo>
                    <a:pt x="66500" y="137681"/>
                  </a:lnTo>
                  <a:lnTo>
                    <a:pt x="63382" y="131771"/>
                  </a:lnTo>
                  <a:lnTo>
                    <a:pt x="60576" y="123082"/>
                  </a:lnTo>
                  <a:lnTo>
                    <a:pt x="58320" y="112053"/>
                  </a:lnTo>
                  <a:lnTo>
                    <a:pt x="56621" y="99336"/>
                  </a:lnTo>
                  <a:lnTo>
                    <a:pt x="55390" y="85700"/>
                  </a:lnTo>
                  <a:lnTo>
                    <a:pt x="54535" y="71673"/>
                  </a:lnTo>
                  <a:lnTo>
                    <a:pt x="54450" y="58011"/>
                  </a:lnTo>
                  <a:lnTo>
                    <a:pt x="55981" y="45752"/>
                  </a:lnTo>
                  <a:lnTo>
                    <a:pt x="59459" y="35341"/>
                  </a:lnTo>
                  <a:lnTo>
                    <a:pt x="64745" y="27183"/>
                  </a:lnTo>
                  <a:lnTo>
                    <a:pt x="71506" y="21894"/>
                  </a:lnTo>
                  <a:lnTo>
                    <a:pt x="79383" y="19523"/>
                  </a:lnTo>
                  <a:lnTo>
                    <a:pt x="87908" y="19673"/>
                  </a:lnTo>
                  <a:lnTo>
                    <a:pt x="96534" y="21809"/>
                  </a:lnTo>
                  <a:lnTo>
                    <a:pt x="104953" y="25425"/>
                  </a:lnTo>
                  <a:lnTo>
                    <a:pt x="112907" y="30271"/>
                  </a:lnTo>
                  <a:lnTo>
                    <a:pt x="120102" y="36338"/>
                  </a:lnTo>
                  <a:lnTo>
                    <a:pt x="126461" y="43525"/>
                  </a:lnTo>
                  <a:lnTo>
                    <a:pt x="132071" y="51637"/>
                  </a:lnTo>
                  <a:lnTo>
                    <a:pt x="137082" y="60460"/>
                  </a:lnTo>
                  <a:lnTo>
                    <a:pt x="141623" y="69724"/>
                  </a:lnTo>
                  <a:lnTo>
                    <a:pt x="145169" y="76480"/>
                  </a:lnTo>
                  <a:lnTo>
                    <a:pt x="147078" y="77194"/>
                  </a:lnTo>
                  <a:lnTo>
                    <a:pt x="147851" y="72949"/>
                  </a:lnTo>
                  <a:lnTo>
                    <a:pt x="148221" y="65516"/>
                  </a:lnTo>
                  <a:lnTo>
                    <a:pt x="148829" y="56355"/>
                  </a:lnTo>
                  <a:lnTo>
                    <a:pt x="149972" y="46361"/>
                  </a:lnTo>
                  <a:lnTo>
                    <a:pt x="151850" y="36162"/>
                  </a:lnTo>
                  <a:lnTo>
                    <a:pt x="154693" y="26288"/>
                  </a:lnTo>
                  <a:lnTo>
                    <a:pt x="158528" y="16986"/>
                  </a:lnTo>
                  <a:lnTo>
                    <a:pt x="163387" y="8920"/>
                  </a:lnTo>
                  <a:lnTo>
                    <a:pt x="169395" y="3234"/>
                  </a:lnTo>
                  <a:lnTo>
                    <a:pt x="176505" y="336"/>
                  </a:lnTo>
                  <a:lnTo>
                    <a:pt x="184380" y="0"/>
                  </a:lnTo>
                  <a:lnTo>
                    <a:pt x="192503" y="1742"/>
                  </a:lnTo>
                  <a:lnTo>
                    <a:pt x="200556" y="5062"/>
                  </a:lnTo>
                  <a:lnTo>
                    <a:pt x="208419" y="9693"/>
                  </a:lnTo>
                  <a:lnTo>
                    <a:pt x="216078" y="15608"/>
                  </a:lnTo>
                  <a:lnTo>
                    <a:pt x="223558" y="22690"/>
                  </a:lnTo>
                  <a:lnTo>
                    <a:pt x="230734" y="30730"/>
                  </a:lnTo>
                  <a:lnTo>
                    <a:pt x="237334" y="39504"/>
                  </a:lnTo>
                  <a:lnTo>
                    <a:pt x="243253" y="48819"/>
                  </a:lnTo>
                  <a:lnTo>
                    <a:pt x="248381" y="58686"/>
                  </a:lnTo>
                  <a:lnTo>
                    <a:pt x="252527" y="69294"/>
                  </a:lnTo>
                  <a:lnTo>
                    <a:pt x="255686" y="80678"/>
                  </a:lnTo>
                  <a:lnTo>
                    <a:pt x="257999" y="92328"/>
                  </a:lnTo>
                  <a:lnTo>
                    <a:pt x="259893" y="104528"/>
                  </a:lnTo>
                  <a:lnTo>
                    <a:pt x="261535" y="119469"/>
                  </a:lnTo>
                  <a:lnTo>
                    <a:pt x="263212" y="140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347647" y="1605760"/>
              <a:ext cx="96839" cy="281473"/>
            </a:xfrm>
            <a:custGeom>
              <a:avLst/>
              <a:gdLst/>
              <a:ahLst/>
              <a:cxnLst/>
              <a:rect l="0" t="0" r="0" b="0"/>
              <a:pathLst>
                <a:path w="96839" h="281473">
                  <a:moveTo>
                    <a:pt x="0" y="57742"/>
                  </a:moveTo>
                  <a:lnTo>
                    <a:pt x="67" y="69544"/>
                  </a:lnTo>
                  <a:lnTo>
                    <a:pt x="707" y="81313"/>
                  </a:lnTo>
                  <a:lnTo>
                    <a:pt x="2004" y="94204"/>
                  </a:lnTo>
                  <a:lnTo>
                    <a:pt x="3864" y="108052"/>
                  </a:lnTo>
                  <a:lnTo>
                    <a:pt x="6180" y="122380"/>
                  </a:lnTo>
                  <a:lnTo>
                    <a:pt x="8847" y="136854"/>
                  </a:lnTo>
                  <a:lnTo>
                    <a:pt x="11770" y="151477"/>
                  </a:lnTo>
                  <a:lnTo>
                    <a:pt x="14877" y="166501"/>
                  </a:lnTo>
                  <a:lnTo>
                    <a:pt x="18108" y="182044"/>
                  </a:lnTo>
                  <a:lnTo>
                    <a:pt x="21259" y="197921"/>
                  </a:lnTo>
                  <a:lnTo>
                    <a:pt x="23995" y="213739"/>
                  </a:lnTo>
                  <a:lnTo>
                    <a:pt x="26172" y="229267"/>
                  </a:lnTo>
                  <a:lnTo>
                    <a:pt x="27972" y="244288"/>
                  </a:lnTo>
                  <a:lnTo>
                    <a:pt x="29796" y="258529"/>
                  </a:lnTo>
                  <a:lnTo>
                    <a:pt x="31850" y="271819"/>
                  </a:lnTo>
                  <a:lnTo>
                    <a:pt x="33242" y="280691"/>
                  </a:lnTo>
                  <a:lnTo>
                    <a:pt x="32913" y="281472"/>
                  </a:lnTo>
                  <a:lnTo>
                    <a:pt x="31391" y="276598"/>
                  </a:lnTo>
                  <a:lnTo>
                    <a:pt x="29154" y="268314"/>
                  </a:lnTo>
                  <a:lnTo>
                    <a:pt x="26472" y="257944"/>
                  </a:lnTo>
                  <a:lnTo>
                    <a:pt x="23505" y="246265"/>
                  </a:lnTo>
                  <a:lnTo>
                    <a:pt x="20353" y="233591"/>
                  </a:lnTo>
                  <a:lnTo>
                    <a:pt x="17080" y="219909"/>
                  </a:lnTo>
                  <a:lnTo>
                    <a:pt x="13732" y="205283"/>
                  </a:lnTo>
                  <a:lnTo>
                    <a:pt x="10499" y="190028"/>
                  </a:lnTo>
                  <a:lnTo>
                    <a:pt x="7707" y="174630"/>
                  </a:lnTo>
                  <a:lnTo>
                    <a:pt x="5497" y="159380"/>
                  </a:lnTo>
                  <a:lnTo>
                    <a:pt x="3844" y="144376"/>
                  </a:lnTo>
                  <a:lnTo>
                    <a:pt x="2651" y="129614"/>
                  </a:lnTo>
                  <a:lnTo>
                    <a:pt x="1811" y="115054"/>
                  </a:lnTo>
                  <a:lnTo>
                    <a:pt x="1229" y="100649"/>
                  </a:lnTo>
                  <a:lnTo>
                    <a:pt x="830" y="86356"/>
                  </a:lnTo>
                  <a:lnTo>
                    <a:pt x="568" y="72148"/>
                  </a:lnTo>
                  <a:lnTo>
                    <a:pt x="730" y="58164"/>
                  </a:lnTo>
                  <a:lnTo>
                    <a:pt x="1903" y="44694"/>
                  </a:lnTo>
                  <a:lnTo>
                    <a:pt x="4335" y="31873"/>
                  </a:lnTo>
                  <a:lnTo>
                    <a:pt x="8276" y="20316"/>
                  </a:lnTo>
                  <a:lnTo>
                    <a:pt x="14129" y="11143"/>
                  </a:lnTo>
                  <a:lnTo>
                    <a:pt x="21913" y="4762"/>
                  </a:lnTo>
                  <a:lnTo>
                    <a:pt x="31038" y="1107"/>
                  </a:lnTo>
                  <a:lnTo>
                    <a:pt x="40533" y="0"/>
                  </a:lnTo>
                  <a:lnTo>
                    <a:pt x="49794" y="1073"/>
                  </a:lnTo>
                  <a:lnTo>
                    <a:pt x="58449" y="4027"/>
                  </a:lnTo>
                  <a:lnTo>
                    <a:pt x="66181" y="8734"/>
                  </a:lnTo>
                  <a:lnTo>
                    <a:pt x="72932" y="14965"/>
                  </a:lnTo>
                  <a:lnTo>
                    <a:pt x="78821" y="22416"/>
                  </a:lnTo>
                  <a:lnTo>
                    <a:pt x="84026" y="30786"/>
                  </a:lnTo>
                  <a:lnTo>
                    <a:pt x="88711" y="39823"/>
                  </a:lnTo>
                  <a:lnTo>
                    <a:pt x="92691" y="49331"/>
                  </a:lnTo>
                  <a:lnTo>
                    <a:pt x="95462" y="59166"/>
                  </a:lnTo>
                  <a:lnTo>
                    <a:pt x="96838" y="69221"/>
                  </a:lnTo>
                  <a:lnTo>
                    <a:pt x="96779" y="79261"/>
                  </a:lnTo>
                  <a:lnTo>
                    <a:pt x="95219" y="88930"/>
                  </a:lnTo>
                  <a:lnTo>
                    <a:pt x="92274" y="98050"/>
                  </a:lnTo>
                  <a:lnTo>
                    <a:pt x="88026" y="106139"/>
                  </a:lnTo>
                  <a:lnTo>
                    <a:pt x="82433" y="112363"/>
                  </a:lnTo>
                  <a:lnTo>
                    <a:pt x="75566" y="116437"/>
                  </a:lnTo>
                  <a:lnTo>
                    <a:pt x="67498" y="119169"/>
                  </a:lnTo>
                  <a:lnTo>
                    <a:pt x="57015" y="120610"/>
                  </a:lnTo>
                  <a:lnTo>
                    <a:pt x="42114" y="1209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495046" y="1431875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2004" y="45082"/>
                  </a:lnTo>
                  <a:lnTo>
                    <a:pt x="3864" y="62143"/>
                  </a:lnTo>
                  <a:lnTo>
                    <a:pt x="6180" y="80285"/>
                  </a:lnTo>
                  <a:lnTo>
                    <a:pt x="8847" y="99267"/>
                  </a:lnTo>
                  <a:lnTo>
                    <a:pt x="11770" y="118707"/>
                  </a:lnTo>
                  <a:lnTo>
                    <a:pt x="14877" y="138123"/>
                  </a:lnTo>
                  <a:lnTo>
                    <a:pt x="18113" y="157240"/>
                  </a:lnTo>
                  <a:lnTo>
                    <a:pt x="21437" y="175666"/>
                  </a:lnTo>
                  <a:lnTo>
                    <a:pt x="24821" y="192820"/>
                  </a:lnTo>
                  <a:lnTo>
                    <a:pt x="28242" y="208502"/>
                  </a:lnTo>
                  <a:lnTo>
                    <a:pt x="31534" y="222779"/>
                  </a:lnTo>
                  <a:lnTo>
                    <a:pt x="34715" y="237414"/>
                  </a:lnTo>
                  <a:lnTo>
                    <a:pt x="38064" y="255927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574526" y="1584031"/>
              <a:ext cx="88977" cy="130438"/>
            </a:xfrm>
            <a:custGeom>
              <a:avLst/>
              <a:gdLst/>
              <a:ahLst/>
              <a:cxnLst/>
              <a:rect l="0" t="0" r="0" b="0"/>
              <a:pathLst>
                <a:path w="88977" h="130438">
                  <a:moveTo>
                    <a:pt x="4748" y="79471"/>
                  </a:moveTo>
                  <a:lnTo>
                    <a:pt x="10683" y="73604"/>
                  </a:lnTo>
                  <a:lnTo>
                    <a:pt x="16887" y="68039"/>
                  </a:lnTo>
                  <a:lnTo>
                    <a:pt x="23978" y="62240"/>
                  </a:lnTo>
                  <a:lnTo>
                    <a:pt x="31746" y="56159"/>
                  </a:lnTo>
                  <a:lnTo>
                    <a:pt x="39744" y="49829"/>
                  </a:lnTo>
                  <a:lnTo>
                    <a:pt x="47672" y="43297"/>
                  </a:lnTo>
                  <a:lnTo>
                    <a:pt x="54927" y="36448"/>
                  </a:lnTo>
                  <a:lnTo>
                    <a:pt x="60576" y="29017"/>
                  </a:lnTo>
                  <a:lnTo>
                    <a:pt x="64220" y="20916"/>
                  </a:lnTo>
                  <a:lnTo>
                    <a:pt x="64867" y="12563"/>
                  </a:lnTo>
                  <a:lnTo>
                    <a:pt x="61843" y="5498"/>
                  </a:lnTo>
                  <a:lnTo>
                    <a:pt x="56617" y="1286"/>
                  </a:lnTo>
                  <a:lnTo>
                    <a:pt x="50326" y="0"/>
                  </a:lnTo>
                  <a:lnTo>
                    <a:pt x="43555" y="1104"/>
                  </a:lnTo>
                  <a:lnTo>
                    <a:pt x="36584" y="4001"/>
                  </a:lnTo>
                  <a:lnTo>
                    <a:pt x="29538" y="8184"/>
                  </a:lnTo>
                  <a:lnTo>
                    <a:pt x="22482" y="13279"/>
                  </a:lnTo>
                  <a:lnTo>
                    <a:pt x="15763" y="19334"/>
                  </a:lnTo>
                  <a:lnTo>
                    <a:pt x="10004" y="26767"/>
                  </a:lnTo>
                  <a:lnTo>
                    <a:pt x="5467" y="35694"/>
                  </a:lnTo>
                  <a:lnTo>
                    <a:pt x="2252" y="45793"/>
                  </a:lnTo>
                  <a:lnTo>
                    <a:pt x="460" y="56490"/>
                  </a:lnTo>
                  <a:lnTo>
                    <a:pt x="0" y="67384"/>
                  </a:lnTo>
                  <a:lnTo>
                    <a:pt x="810" y="78122"/>
                  </a:lnTo>
                  <a:lnTo>
                    <a:pt x="2940" y="88326"/>
                  </a:lnTo>
                  <a:lnTo>
                    <a:pt x="6299" y="97846"/>
                  </a:lnTo>
                  <a:lnTo>
                    <a:pt x="10841" y="106559"/>
                  </a:lnTo>
                  <a:lnTo>
                    <a:pt x="16638" y="114273"/>
                  </a:lnTo>
                  <a:lnTo>
                    <a:pt x="23608" y="120970"/>
                  </a:lnTo>
                  <a:lnTo>
                    <a:pt x="31388" y="126299"/>
                  </a:lnTo>
                  <a:lnTo>
                    <a:pt x="39449" y="129524"/>
                  </a:lnTo>
                  <a:lnTo>
                    <a:pt x="47456" y="130437"/>
                  </a:lnTo>
                  <a:lnTo>
                    <a:pt x="55173" y="129398"/>
                  </a:lnTo>
                  <a:lnTo>
                    <a:pt x="63236" y="126873"/>
                  </a:lnTo>
                  <a:lnTo>
                    <a:pt x="73465" y="121519"/>
                  </a:lnTo>
                  <a:lnTo>
                    <a:pt x="88976" y="11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695088" y="1546637"/>
              <a:ext cx="326384" cy="178489"/>
            </a:xfrm>
            <a:custGeom>
              <a:avLst/>
              <a:gdLst/>
              <a:ahLst/>
              <a:cxnLst/>
              <a:rect l="0" t="0" r="0" b="0"/>
              <a:pathLst>
                <a:path w="326384" h="178489">
                  <a:moveTo>
                    <a:pt x="0" y="95808"/>
                  </a:moveTo>
                  <a:lnTo>
                    <a:pt x="2934" y="104609"/>
                  </a:lnTo>
                  <a:lnTo>
                    <a:pt x="5716" y="112956"/>
                  </a:lnTo>
                  <a:lnTo>
                    <a:pt x="8615" y="121655"/>
                  </a:lnTo>
                  <a:lnTo>
                    <a:pt x="11656" y="130776"/>
                  </a:lnTo>
                  <a:lnTo>
                    <a:pt x="14821" y="140271"/>
                  </a:lnTo>
                  <a:lnTo>
                    <a:pt x="18068" y="149991"/>
                  </a:lnTo>
                  <a:lnTo>
                    <a:pt x="20792" y="157348"/>
                  </a:lnTo>
                  <a:lnTo>
                    <a:pt x="22227" y="158990"/>
                  </a:lnTo>
                  <a:lnTo>
                    <a:pt x="22638" y="155585"/>
                  </a:lnTo>
                  <a:lnTo>
                    <a:pt x="22533" y="148612"/>
                  </a:lnTo>
                  <a:lnTo>
                    <a:pt x="22084" y="139249"/>
                  </a:lnTo>
                  <a:lnTo>
                    <a:pt x="21143" y="128304"/>
                  </a:lnTo>
                  <a:lnTo>
                    <a:pt x="19649" y="116320"/>
                  </a:lnTo>
                  <a:lnTo>
                    <a:pt x="17975" y="103814"/>
                  </a:lnTo>
                  <a:lnTo>
                    <a:pt x="16832" y="91328"/>
                  </a:lnTo>
                  <a:lnTo>
                    <a:pt x="16594" y="79162"/>
                  </a:lnTo>
                  <a:lnTo>
                    <a:pt x="17774" y="68040"/>
                  </a:lnTo>
                  <a:lnTo>
                    <a:pt x="21159" y="59158"/>
                  </a:lnTo>
                  <a:lnTo>
                    <a:pt x="26954" y="52975"/>
                  </a:lnTo>
                  <a:lnTo>
                    <a:pt x="34575" y="49621"/>
                  </a:lnTo>
                  <a:lnTo>
                    <a:pt x="42978" y="49249"/>
                  </a:lnTo>
                  <a:lnTo>
                    <a:pt x="51467" y="51628"/>
                  </a:lnTo>
                  <a:lnTo>
                    <a:pt x="59585" y="56272"/>
                  </a:lnTo>
                  <a:lnTo>
                    <a:pt x="66949" y="62653"/>
                  </a:lnTo>
                  <a:lnTo>
                    <a:pt x="73449" y="70304"/>
                  </a:lnTo>
                  <a:lnTo>
                    <a:pt x="79168" y="78859"/>
                  </a:lnTo>
                  <a:lnTo>
                    <a:pt x="84259" y="88045"/>
                  </a:lnTo>
                  <a:lnTo>
                    <a:pt x="88861" y="97593"/>
                  </a:lnTo>
                  <a:lnTo>
                    <a:pt x="92571" y="104850"/>
                  </a:lnTo>
                  <a:lnTo>
                    <a:pt x="94742" y="106430"/>
                  </a:lnTo>
                  <a:lnTo>
                    <a:pt x="95628" y="102989"/>
                  </a:lnTo>
                  <a:lnTo>
                    <a:pt x="95817" y="96001"/>
                  </a:lnTo>
                  <a:lnTo>
                    <a:pt x="95881" y="86799"/>
                  </a:lnTo>
                  <a:lnTo>
                    <a:pt x="96335" y="76496"/>
                  </a:lnTo>
                  <a:lnTo>
                    <a:pt x="97411" y="65771"/>
                  </a:lnTo>
                  <a:lnTo>
                    <a:pt x="99597" y="55434"/>
                  </a:lnTo>
                  <a:lnTo>
                    <a:pt x="103719" y="46540"/>
                  </a:lnTo>
                  <a:lnTo>
                    <a:pt x="110033" y="39531"/>
                  </a:lnTo>
                  <a:lnTo>
                    <a:pt x="117848" y="34805"/>
                  </a:lnTo>
                  <a:lnTo>
                    <a:pt x="125853" y="32972"/>
                  </a:lnTo>
                  <a:lnTo>
                    <a:pt x="133271" y="34073"/>
                  </a:lnTo>
                  <a:lnTo>
                    <a:pt x="140025" y="37707"/>
                  </a:lnTo>
                  <a:lnTo>
                    <a:pt x="146468" y="43335"/>
                  </a:lnTo>
                  <a:lnTo>
                    <a:pt x="152866" y="50449"/>
                  </a:lnTo>
                  <a:lnTo>
                    <a:pt x="159180" y="58797"/>
                  </a:lnTo>
                  <a:lnTo>
                    <a:pt x="165135" y="68368"/>
                  </a:lnTo>
                  <a:lnTo>
                    <a:pt x="170593" y="79061"/>
                  </a:lnTo>
                  <a:lnTo>
                    <a:pt x="175565" y="90680"/>
                  </a:lnTo>
                  <a:lnTo>
                    <a:pt x="180133" y="103011"/>
                  </a:lnTo>
                  <a:lnTo>
                    <a:pt x="184389" y="115831"/>
                  </a:lnTo>
                  <a:lnTo>
                    <a:pt x="188431" y="127833"/>
                  </a:lnTo>
                  <a:lnTo>
                    <a:pt x="192808" y="136293"/>
                  </a:lnTo>
                  <a:lnTo>
                    <a:pt x="197843" y="139793"/>
                  </a:lnTo>
                  <a:lnTo>
                    <a:pt x="203037" y="139001"/>
                  </a:lnTo>
                  <a:lnTo>
                    <a:pt x="208415" y="135077"/>
                  </a:lnTo>
                  <a:lnTo>
                    <a:pt x="214086" y="129157"/>
                  </a:lnTo>
                  <a:lnTo>
                    <a:pt x="220070" y="122247"/>
                  </a:lnTo>
                  <a:lnTo>
                    <a:pt x="226335" y="114962"/>
                  </a:lnTo>
                  <a:lnTo>
                    <a:pt x="232986" y="107759"/>
                  </a:lnTo>
                  <a:lnTo>
                    <a:pt x="240276" y="101061"/>
                  </a:lnTo>
                  <a:lnTo>
                    <a:pt x="248288" y="95028"/>
                  </a:lnTo>
                  <a:lnTo>
                    <a:pt x="256955" y="89464"/>
                  </a:lnTo>
                  <a:lnTo>
                    <a:pt x="266151" y="83952"/>
                  </a:lnTo>
                  <a:lnTo>
                    <a:pt x="275735" y="78231"/>
                  </a:lnTo>
                  <a:lnTo>
                    <a:pt x="285272" y="72063"/>
                  </a:lnTo>
                  <a:lnTo>
                    <a:pt x="294062" y="65155"/>
                  </a:lnTo>
                  <a:lnTo>
                    <a:pt x="301770" y="57434"/>
                  </a:lnTo>
                  <a:lnTo>
                    <a:pt x="307927" y="49145"/>
                  </a:lnTo>
                  <a:lnTo>
                    <a:pt x="311781" y="40743"/>
                  </a:lnTo>
                  <a:lnTo>
                    <a:pt x="313141" y="32507"/>
                  </a:lnTo>
                  <a:lnTo>
                    <a:pt x="312122" y="24691"/>
                  </a:lnTo>
                  <a:lnTo>
                    <a:pt x="308863" y="17595"/>
                  </a:lnTo>
                  <a:lnTo>
                    <a:pt x="303670" y="11317"/>
                  </a:lnTo>
                  <a:lnTo>
                    <a:pt x="296780" y="6102"/>
                  </a:lnTo>
                  <a:lnTo>
                    <a:pt x="288270" y="2421"/>
                  </a:lnTo>
                  <a:lnTo>
                    <a:pt x="278338" y="395"/>
                  </a:lnTo>
                  <a:lnTo>
                    <a:pt x="267587" y="0"/>
                  </a:lnTo>
                  <a:lnTo>
                    <a:pt x="256912" y="1247"/>
                  </a:lnTo>
                  <a:lnTo>
                    <a:pt x="246814" y="3982"/>
                  </a:lnTo>
                  <a:lnTo>
                    <a:pt x="237580" y="8258"/>
                  </a:lnTo>
                  <a:lnTo>
                    <a:pt x="229448" y="14401"/>
                  </a:lnTo>
                  <a:lnTo>
                    <a:pt x="222430" y="22422"/>
                  </a:lnTo>
                  <a:lnTo>
                    <a:pt x="216530" y="32061"/>
                  </a:lnTo>
                  <a:lnTo>
                    <a:pt x="211849" y="42972"/>
                  </a:lnTo>
                  <a:lnTo>
                    <a:pt x="208330" y="54829"/>
                  </a:lnTo>
                  <a:lnTo>
                    <a:pt x="205947" y="67365"/>
                  </a:lnTo>
                  <a:lnTo>
                    <a:pt x="204787" y="80378"/>
                  </a:lnTo>
                  <a:lnTo>
                    <a:pt x="204788" y="93712"/>
                  </a:lnTo>
                  <a:lnTo>
                    <a:pt x="205923" y="106936"/>
                  </a:lnTo>
                  <a:lnTo>
                    <a:pt x="208280" y="119362"/>
                  </a:lnTo>
                  <a:lnTo>
                    <a:pt x="211791" y="130682"/>
                  </a:lnTo>
                  <a:lnTo>
                    <a:pt x="216267" y="140927"/>
                  </a:lnTo>
                  <a:lnTo>
                    <a:pt x="221487" y="150277"/>
                  </a:lnTo>
                  <a:lnTo>
                    <a:pt x="227261" y="158926"/>
                  </a:lnTo>
                  <a:lnTo>
                    <a:pt x="233594" y="166566"/>
                  </a:lnTo>
                  <a:lnTo>
                    <a:pt x="240677" y="172422"/>
                  </a:lnTo>
                  <a:lnTo>
                    <a:pt x="248553" y="176214"/>
                  </a:lnTo>
                  <a:lnTo>
                    <a:pt x="257131" y="178116"/>
                  </a:lnTo>
                  <a:lnTo>
                    <a:pt x="266267" y="178488"/>
                  </a:lnTo>
                  <a:lnTo>
                    <a:pt x="275813" y="177702"/>
                  </a:lnTo>
                  <a:lnTo>
                    <a:pt x="285388" y="176038"/>
                  </a:lnTo>
                  <a:lnTo>
                    <a:pt x="295431" y="173407"/>
                  </a:lnTo>
                  <a:lnTo>
                    <a:pt x="307940" y="168468"/>
                  </a:lnTo>
                  <a:lnTo>
                    <a:pt x="326383" y="158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42528" y="1614308"/>
              <a:ext cx="115815" cy="154480"/>
            </a:xfrm>
            <a:custGeom>
              <a:avLst/>
              <a:gdLst/>
              <a:ahLst/>
              <a:cxnLst/>
              <a:rect l="0" t="0" r="0" b="0"/>
              <a:pathLst>
                <a:path w="115815" h="154480">
                  <a:moveTo>
                    <a:pt x="0" y="17609"/>
                  </a:moveTo>
                  <a:lnTo>
                    <a:pt x="67" y="29277"/>
                  </a:lnTo>
                  <a:lnTo>
                    <a:pt x="707" y="39766"/>
                  </a:lnTo>
                  <a:lnTo>
                    <a:pt x="2004" y="50067"/>
                  </a:lnTo>
                  <a:lnTo>
                    <a:pt x="3863" y="60369"/>
                  </a:lnTo>
                  <a:lnTo>
                    <a:pt x="6180" y="70712"/>
                  </a:lnTo>
                  <a:lnTo>
                    <a:pt x="8846" y="81102"/>
                  </a:lnTo>
                  <a:lnTo>
                    <a:pt x="11770" y="91530"/>
                  </a:lnTo>
                  <a:lnTo>
                    <a:pt x="14877" y="101988"/>
                  </a:lnTo>
                  <a:lnTo>
                    <a:pt x="18088" y="112394"/>
                  </a:lnTo>
                  <a:lnTo>
                    <a:pt x="20489" y="120154"/>
                  </a:lnTo>
                  <a:lnTo>
                    <a:pt x="21014" y="122145"/>
                  </a:lnTo>
                  <a:lnTo>
                    <a:pt x="20065" y="119544"/>
                  </a:lnTo>
                  <a:lnTo>
                    <a:pt x="18337" y="113823"/>
                  </a:lnTo>
                  <a:lnTo>
                    <a:pt x="16496" y="105791"/>
                  </a:lnTo>
                  <a:lnTo>
                    <a:pt x="14893" y="96016"/>
                  </a:lnTo>
                  <a:lnTo>
                    <a:pt x="13630" y="84954"/>
                  </a:lnTo>
                  <a:lnTo>
                    <a:pt x="12692" y="72968"/>
                  </a:lnTo>
                  <a:lnTo>
                    <a:pt x="12027" y="60340"/>
                  </a:lnTo>
                  <a:lnTo>
                    <a:pt x="11899" y="47599"/>
                  </a:lnTo>
                  <a:lnTo>
                    <a:pt x="12869" y="35500"/>
                  </a:lnTo>
                  <a:lnTo>
                    <a:pt x="15156" y="24414"/>
                  </a:lnTo>
                  <a:lnTo>
                    <a:pt x="18827" y="14835"/>
                  </a:lnTo>
                  <a:lnTo>
                    <a:pt x="23966" y="7530"/>
                  </a:lnTo>
                  <a:lnTo>
                    <a:pt x="30458" y="2698"/>
                  </a:lnTo>
                  <a:lnTo>
                    <a:pt x="37901" y="233"/>
                  </a:lnTo>
                  <a:lnTo>
                    <a:pt x="45726" y="0"/>
                  </a:lnTo>
                  <a:lnTo>
                    <a:pt x="53572" y="1695"/>
                  </a:lnTo>
                  <a:lnTo>
                    <a:pt x="61124" y="5083"/>
                  </a:lnTo>
                  <a:lnTo>
                    <a:pt x="68043" y="10088"/>
                  </a:lnTo>
                  <a:lnTo>
                    <a:pt x="74212" y="16528"/>
                  </a:lnTo>
                  <a:lnTo>
                    <a:pt x="79693" y="24291"/>
                  </a:lnTo>
                  <a:lnTo>
                    <a:pt x="84617" y="33402"/>
                  </a:lnTo>
                  <a:lnTo>
                    <a:pt x="89114" y="43755"/>
                  </a:lnTo>
                  <a:lnTo>
                    <a:pt x="93136" y="55131"/>
                  </a:lnTo>
                  <a:lnTo>
                    <a:pt x="96467" y="67291"/>
                  </a:lnTo>
                  <a:lnTo>
                    <a:pt x="99046" y="80016"/>
                  </a:lnTo>
                  <a:lnTo>
                    <a:pt x="101152" y="92920"/>
                  </a:lnTo>
                  <a:lnTo>
                    <a:pt x="103620" y="106916"/>
                  </a:lnTo>
                  <a:lnTo>
                    <a:pt x="107786" y="125465"/>
                  </a:lnTo>
                  <a:lnTo>
                    <a:pt x="115814" y="154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21513" y="1452932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67"/>
                  </a:lnTo>
                  <a:lnTo>
                    <a:pt x="177" y="65297"/>
                  </a:lnTo>
                  <a:lnTo>
                    <a:pt x="825" y="83162"/>
                  </a:lnTo>
                  <a:lnTo>
                    <a:pt x="2074" y="99806"/>
                  </a:lnTo>
                  <a:lnTo>
                    <a:pt x="3726" y="115214"/>
                  </a:lnTo>
                  <a:lnTo>
                    <a:pt x="5375" y="129847"/>
                  </a:lnTo>
                  <a:lnTo>
                    <a:pt x="6778" y="144101"/>
                  </a:lnTo>
                  <a:lnTo>
                    <a:pt x="7871" y="158520"/>
                  </a:lnTo>
                  <a:lnTo>
                    <a:pt x="8679" y="173826"/>
                  </a:lnTo>
                  <a:lnTo>
                    <a:pt x="9261" y="190317"/>
                  </a:lnTo>
                  <a:lnTo>
                    <a:pt x="9839" y="207618"/>
                  </a:lnTo>
                  <a:lnTo>
                    <a:pt x="10767" y="224918"/>
                  </a:lnTo>
                  <a:lnTo>
                    <a:pt x="12211" y="241726"/>
                  </a:lnTo>
                  <a:lnTo>
                    <a:pt x="14204" y="257697"/>
                  </a:lnTo>
                  <a:lnTo>
                    <a:pt x="17034" y="274240"/>
                  </a:lnTo>
                  <a:lnTo>
                    <a:pt x="22070" y="295038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116228" y="1569799"/>
              <a:ext cx="210571" cy="30533"/>
            </a:xfrm>
            <a:custGeom>
              <a:avLst/>
              <a:gdLst/>
              <a:ahLst/>
              <a:cxnLst/>
              <a:rect l="0" t="0" r="0" b="0"/>
              <a:pathLst>
                <a:path w="210571" h="30533">
                  <a:moveTo>
                    <a:pt x="210570" y="9475"/>
                  </a:moveTo>
                  <a:lnTo>
                    <a:pt x="201701" y="6608"/>
                  </a:lnTo>
                  <a:lnTo>
                    <a:pt x="192715" y="4466"/>
                  </a:lnTo>
                  <a:lnTo>
                    <a:pt x="182719" y="2863"/>
                  </a:lnTo>
                  <a:lnTo>
                    <a:pt x="171739" y="1683"/>
                  </a:lnTo>
                  <a:lnTo>
                    <a:pt x="159927" y="834"/>
                  </a:lnTo>
                  <a:lnTo>
                    <a:pt x="147469" y="241"/>
                  </a:lnTo>
                  <a:lnTo>
                    <a:pt x="134531" y="0"/>
                  </a:lnTo>
                  <a:lnTo>
                    <a:pt x="121250" y="364"/>
                  </a:lnTo>
                  <a:lnTo>
                    <a:pt x="107733" y="1424"/>
                  </a:lnTo>
                  <a:lnTo>
                    <a:pt x="94218" y="3119"/>
                  </a:lnTo>
                  <a:lnTo>
                    <a:pt x="81064" y="5327"/>
                  </a:lnTo>
                  <a:lnTo>
                    <a:pt x="68443" y="7924"/>
                  </a:lnTo>
                  <a:lnTo>
                    <a:pt x="56411" y="10842"/>
                  </a:lnTo>
                  <a:lnTo>
                    <a:pt x="43619" y="14468"/>
                  </a:lnTo>
                  <a:lnTo>
                    <a:pt x="26706" y="20233"/>
                  </a:lnTo>
                  <a:lnTo>
                    <a:pt x="0" y="30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28420" y="1505575"/>
              <a:ext cx="156094" cy="231628"/>
            </a:xfrm>
            <a:custGeom>
              <a:avLst/>
              <a:gdLst/>
              <a:ahLst/>
              <a:cxnLst/>
              <a:rect l="0" t="0" r="0" b="0"/>
              <a:pathLst>
                <a:path w="156094" h="231628">
                  <a:moveTo>
                    <a:pt x="124720" y="0"/>
                  </a:moveTo>
                  <a:lnTo>
                    <a:pt x="113052" y="67"/>
                  </a:lnTo>
                  <a:lnTo>
                    <a:pt x="102563" y="707"/>
                  </a:lnTo>
                  <a:lnTo>
                    <a:pt x="92261" y="2008"/>
                  </a:lnTo>
                  <a:lnTo>
                    <a:pt x="81960" y="4041"/>
                  </a:lnTo>
                  <a:lnTo>
                    <a:pt x="71616" y="7005"/>
                  </a:lnTo>
                  <a:lnTo>
                    <a:pt x="61231" y="10925"/>
                  </a:lnTo>
                  <a:lnTo>
                    <a:pt x="50976" y="15674"/>
                  </a:lnTo>
                  <a:lnTo>
                    <a:pt x="41166" y="21078"/>
                  </a:lnTo>
                  <a:lnTo>
                    <a:pt x="31944" y="26974"/>
                  </a:lnTo>
                  <a:lnTo>
                    <a:pt x="23447" y="33389"/>
                  </a:lnTo>
                  <a:lnTo>
                    <a:pt x="15886" y="40526"/>
                  </a:lnTo>
                  <a:lnTo>
                    <a:pt x="9296" y="48434"/>
                  </a:lnTo>
                  <a:lnTo>
                    <a:pt x="4040" y="56863"/>
                  </a:lnTo>
                  <a:lnTo>
                    <a:pt x="864" y="65367"/>
                  </a:lnTo>
                  <a:lnTo>
                    <a:pt x="0" y="73670"/>
                  </a:lnTo>
                  <a:lnTo>
                    <a:pt x="1538" y="81363"/>
                  </a:lnTo>
                  <a:lnTo>
                    <a:pt x="5686" y="87844"/>
                  </a:lnTo>
                  <a:lnTo>
                    <a:pt x="12293" y="92902"/>
                  </a:lnTo>
                  <a:lnTo>
                    <a:pt x="20948" y="96653"/>
                  </a:lnTo>
                  <a:lnTo>
                    <a:pt x="31182" y="99344"/>
                  </a:lnTo>
                  <a:lnTo>
                    <a:pt x="42573" y="101237"/>
                  </a:lnTo>
                  <a:lnTo>
                    <a:pt x="54624" y="102715"/>
                  </a:lnTo>
                  <a:lnTo>
                    <a:pt x="66779" y="104257"/>
                  </a:lnTo>
                  <a:lnTo>
                    <a:pt x="78727" y="106122"/>
                  </a:lnTo>
                  <a:lnTo>
                    <a:pt x="90376" y="108530"/>
                  </a:lnTo>
                  <a:lnTo>
                    <a:pt x="101738" y="111751"/>
                  </a:lnTo>
                  <a:lnTo>
                    <a:pt x="112856" y="115850"/>
                  </a:lnTo>
                  <a:lnTo>
                    <a:pt x="123460" y="120891"/>
                  </a:lnTo>
                  <a:lnTo>
                    <a:pt x="132984" y="127024"/>
                  </a:lnTo>
                  <a:lnTo>
                    <a:pt x="141196" y="134227"/>
                  </a:lnTo>
                  <a:lnTo>
                    <a:pt x="147863" y="142505"/>
                  </a:lnTo>
                  <a:lnTo>
                    <a:pt x="152594" y="151963"/>
                  </a:lnTo>
                  <a:lnTo>
                    <a:pt x="155356" y="162539"/>
                  </a:lnTo>
                  <a:lnTo>
                    <a:pt x="156093" y="173724"/>
                  </a:lnTo>
                  <a:lnTo>
                    <a:pt x="154550" y="184691"/>
                  </a:lnTo>
                  <a:lnTo>
                    <a:pt x="150806" y="194980"/>
                  </a:lnTo>
                  <a:lnTo>
                    <a:pt x="145040" y="204174"/>
                  </a:lnTo>
                  <a:lnTo>
                    <a:pt x="137358" y="211745"/>
                  </a:lnTo>
                  <a:lnTo>
                    <a:pt x="128013" y="217574"/>
                  </a:lnTo>
                  <a:lnTo>
                    <a:pt x="117374" y="221869"/>
                  </a:lnTo>
                  <a:lnTo>
                    <a:pt x="104491" y="225399"/>
                  </a:lnTo>
                  <a:lnTo>
                    <a:pt x="84884" y="228474"/>
                  </a:lnTo>
                  <a:lnTo>
                    <a:pt x="5102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537367" y="1716145"/>
              <a:ext cx="33691" cy="115814"/>
            </a:xfrm>
            <a:custGeom>
              <a:avLst/>
              <a:gdLst/>
              <a:ahLst/>
              <a:cxnLst/>
              <a:rect l="0" t="0" r="0" b="0"/>
              <a:pathLst>
                <a:path w="33691" h="115814">
                  <a:moveTo>
                    <a:pt x="10529" y="0"/>
                  </a:moveTo>
                  <a:lnTo>
                    <a:pt x="16329" y="8801"/>
                  </a:lnTo>
                  <a:lnTo>
                    <a:pt x="21253" y="17148"/>
                  </a:lnTo>
                  <a:lnTo>
                    <a:pt x="25747" y="25846"/>
                  </a:lnTo>
                  <a:lnTo>
                    <a:pt x="29622" y="34967"/>
                  </a:lnTo>
                  <a:lnTo>
                    <a:pt x="32339" y="44462"/>
                  </a:lnTo>
                  <a:lnTo>
                    <a:pt x="33690" y="54250"/>
                  </a:lnTo>
                  <a:lnTo>
                    <a:pt x="33618" y="64091"/>
                  </a:lnTo>
                  <a:lnTo>
                    <a:pt x="32052" y="73616"/>
                  </a:lnTo>
                  <a:lnTo>
                    <a:pt x="29114" y="82640"/>
                  </a:lnTo>
                  <a:lnTo>
                    <a:pt x="25163" y="90861"/>
                  </a:lnTo>
                  <a:lnTo>
                    <a:pt x="20209" y="98580"/>
                  </a:lnTo>
                  <a:lnTo>
                    <a:pt x="12704" y="10647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836712" y="1575680"/>
              <a:ext cx="127815" cy="163846"/>
            </a:xfrm>
            <a:custGeom>
              <a:avLst/>
              <a:gdLst/>
              <a:ahLst/>
              <a:cxnLst/>
              <a:rect l="0" t="0" r="0" b="0"/>
              <a:pathLst>
                <a:path w="127815" h="163846">
                  <a:moveTo>
                    <a:pt x="90210" y="3594"/>
                  </a:moveTo>
                  <a:lnTo>
                    <a:pt x="81409" y="861"/>
                  </a:lnTo>
                  <a:lnTo>
                    <a:pt x="73062" y="0"/>
                  </a:lnTo>
                  <a:lnTo>
                    <a:pt x="64368" y="990"/>
                  </a:lnTo>
                  <a:lnTo>
                    <a:pt x="55420" y="3529"/>
                  </a:lnTo>
                  <a:lnTo>
                    <a:pt x="46573" y="7313"/>
                  </a:lnTo>
                  <a:lnTo>
                    <a:pt x="38039" y="12053"/>
                  </a:lnTo>
                  <a:lnTo>
                    <a:pt x="30023" y="17659"/>
                  </a:lnTo>
                  <a:lnTo>
                    <a:pt x="22795" y="24237"/>
                  </a:lnTo>
                  <a:lnTo>
                    <a:pt x="16422" y="31777"/>
                  </a:lnTo>
                  <a:lnTo>
                    <a:pt x="10974" y="40466"/>
                  </a:lnTo>
                  <a:lnTo>
                    <a:pt x="6606" y="50739"/>
                  </a:lnTo>
                  <a:lnTo>
                    <a:pt x="3300" y="62684"/>
                  </a:lnTo>
                  <a:lnTo>
                    <a:pt x="1061" y="75774"/>
                  </a:lnTo>
                  <a:lnTo>
                    <a:pt x="0" y="89092"/>
                  </a:lnTo>
                  <a:lnTo>
                    <a:pt x="67" y="102077"/>
                  </a:lnTo>
                  <a:lnTo>
                    <a:pt x="1246" y="114387"/>
                  </a:lnTo>
                  <a:lnTo>
                    <a:pt x="3633" y="125727"/>
                  </a:lnTo>
                  <a:lnTo>
                    <a:pt x="7177" y="136044"/>
                  </a:lnTo>
                  <a:lnTo>
                    <a:pt x="12185" y="145142"/>
                  </a:lnTo>
                  <a:lnTo>
                    <a:pt x="19359" y="152589"/>
                  </a:lnTo>
                  <a:lnTo>
                    <a:pt x="28880" y="158297"/>
                  </a:lnTo>
                  <a:lnTo>
                    <a:pt x="40003" y="162149"/>
                  </a:lnTo>
                  <a:lnTo>
                    <a:pt x="51384" y="163845"/>
                  </a:lnTo>
                  <a:lnTo>
                    <a:pt x="62217" y="163429"/>
                  </a:lnTo>
                  <a:lnTo>
                    <a:pt x="72249" y="161220"/>
                  </a:lnTo>
                  <a:lnTo>
                    <a:pt x="81513" y="157611"/>
                  </a:lnTo>
                  <a:lnTo>
                    <a:pt x="90142" y="152962"/>
                  </a:lnTo>
                  <a:lnTo>
                    <a:pt x="98123" y="147404"/>
                  </a:lnTo>
                  <a:lnTo>
                    <a:pt x="105279" y="140850"/>
                  </a:lnTo>
                  <a:lnTo>
                    <a:pt x="111577" y="133328"/>
                  </a:lnTo>
                  <a:lnTo>
                    <a:pt x="116963" y="124819"/>
                  </a:lnTo>
                  <a:lnTo>
                    <a:pt x="121284" y="115197"/>
                  </a:lnTo>
                  <a:lnTo>
                    <a:pt x="124555" y="104503"/>
                  </a:lnTo>
                  <a:lnTo>
                    <a:pt x="126769" y="93067"/>
                  </a:lnTo>
                  <a:lnTo>
                    <a:pt x="127814" y="81398"/>
                  </a:lnTo>
                  <a:lnTo>
                    <a:pt x="127735" y="69816"/>
                  </a:lnTo>
                  <a:lnTo>
                    <a:pt x="126548" y="58600"/>
                  </a:lnTo>
                  <a:lnTo>
                    <a:pt x="124156" y="48067"/>
                  </a:lnTo>
                  <a:lnTo>
                    <a:pt x="120630" y="38328"/>
                  </a:lnTo>
                  <a:lnTo>
                    <a:pt x="116466" y="29607"/>
                  </a:lnTo>
                  <a:lnTo>
                    <a:pt x="112082" y="21490"/>
                  </a:lnTo>
                  <a:lnTo>
                    <a:pt x="107096" y="13263"/>
                  </a:lnTo>
                  <a:lnTo>
                    <a:pt x="100739" y="3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11150" y="1526632"/>
              <a:ext cx="136871" cy="156205"/>
            </a:xfrm>
            <a:custGeom>
              <a:avLst/>
              <a:gdLst/>
              <a:ahLst/>
              <a:cxnLst/>
              <a:rect l="0" t="0" r="0" b="0"/>
              <a:pathLst>
                <a:path w="136871" h="156205">
                  <a:moveTo>
                    <a:pt x="0" y="84228"/>
                  </a:moveTo>
                  <a:lnTo>
                    <a:pt x="5800" y="93096"/>
                  </a:lnTo>
                  <a:lnTo>
                    <a:pt x="10725" y="102083"/>
                  </a:lnTo>
                  <a:lnTo>
                    <a:pt x="15232" y="112074"/>
                  </a:lnTo>
                  <a:lnTo>
                    <a:pt x="19625" y="122882"/>
                  </a:lnTo>
                  <a:lnTo>
                    <a:pt x="24287" y="134044"/>
                  </a:lnTo>
                  <a:lnTo>
                    <a:pt x="29383" y="145178"/>
                  </a:lnTo>
                  <a:lnTo>
                    <a:pt x="34217" y="153617"/>
                  </a:lnTo>
                  <a:lnTo>
                    <a:pt x="37344" y="156204"/>
                  </a:lnTo>
                  <a:lnTo>
                    <a:pt x="38269" y="154005"/>
                  </a:lnTo>
                  <a:lnTo>
                    <a:pt x="37523" y="148522"/>
                  </a:lnTo>
                  <a:lnTo>
                    <a:pt x="35713" y="140629"/>
                  </a:lnTo>
                  <a:lnTo>
                    <a:pt x="33254" y="130937"/>
                  </a:lnTo>
                  <a:lnTo>
                    <a:pt x="30401" y="120093"/>
                  </a:lnTo>
                  <a:lnTo>
                    <a:pt x="27307" y="108782"/>
                  </a:lnTo>
                  <a:lnTo>
                    <a:pt x="24074" y="97416"/>
                  </a:lnTo>
                  <a:lnTo>
                    <a:pt x="21082" y="86164"/>
                  </a:lnTo>
                  <a:lnTo>
                    <a:pt x="18982" y="75071"/>
                  </a:lnTo>
                  <a:lnTo>
                    <a:pt x="18061" y="64134"/>
                  </a:lnTo>
                  <a:lnTo>
                    <a:pt x="18597" y="53653"/>
                  </a:lnTo>
                  <a:lnTo>
                    <a:pt x="21009" y="44212"/>
                  </a:lnTo>
                  <a:lnTo>
                    <a:pt x="25344" y="36046"/>
                  </a:lnTo>
                  <a:lnTo>
                    <a:pt x="31509" y="29070"/>
                  </a:lnTo>
                  <a:lnTo>
                    <a:pt x="39459" y="23068"/>
                  </a:lnTo>
                  <a:lnTo>
                    <a:pt x="48989" y="17811"/>
                  </a:lnTo>
                  <a:lnTo>
                    <a:pt x="59793" y="13261"/>
                  </a:lnTo>
                  <a:lnTo>
                    <a:pt x="71559" y="9569"/>
                  </a:lnTo>
                  <a:lnTo>
                    <a:pt x="84008" y="6749"/>
                  </a:lnTo>
                  <a:lnTo>
                    <a:pt x="96326" y="4679"/>
                  </a:lnTo>
                  <a:lnTo>
                    <a:pt x="108377" y="2982"/>
                  </a:lnTo>
                  <a:lnTo>
                    <a:pt x="121213" y="150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384381" y="1516103"/>
              <a:ext cx="161871" cy="182506"/>
            </a:xfrm>
            <a:custGeom>
              <a:avLst/>
              <a:gdLst/>
              <a:ahLst/>
              <a:cxnLst/>
              <a:rect l="0" t="0" r="0" b="0"/>
              <a:pathLst>
                <a:path w="161871" h="182506">
                  <a:moveTo>
                    <a:pt x="111080" y="0"/>
                  </a:moveTo>
                  <a:lnTo>
                    <a:pt x="99412" y="67"/>
                  </a:lnTo>
                  <a:lnTo>
                    <a:pt x="88923" y="707"/>
                  </a:lnTo>
                  <a:lnTo>
                    <a:pt x="78626" y="2009"/>
                  </a:lnTo>
                  <a:lnTo>
                    <a:pt x="68497" y="4041"/>
                  </a:lnTo>
                  <a:lnTo>
                    <a:pt x="58802" y="7006"/>
                  </a:lnTo>
                  <a:lnTo>
                    <a:pt x="49661" y="10926"/>
                  </a:lnTo>
                  <a:lnTo>
                    <a:pt x="40886" y="15675"/>
                  </a:lnTo>
                  <a:lnTo>
                    <a:pt x="32076" y="21078"/>
                  </a:lnTo>
                  <a:lnTo>
                    <a:pt x="23017" y="26974"/>
                  </a:lnTo>
                  <a:lnTo>
                    <a:pt x="14306" y="33389"/>
                  </a:lnTo>
                  <a:lnTo>
                    <a:pt x="7201" y="40527"/>
                  </a:lnTo>
                  <a:lnTo>
                    <a:pt x="2293" y="48426"/>
                  </a:lnTo>
                  <a:lnTo>
                    <a:pt x="0" y="56509"/>
                  </a:lnTo>
                  <a:lnTo>
                    <a:pt x="889" y="63716"/>
                  </a:lnTo>
                  <a:lnTo>
                    <a:pt x="4940" y="69522"/>
                  </a:lnTo>
                  <a:lnTo>
                    <a:pt x="11695" y="73909"/>
                  </a:lnTo>
                  <a:lnTo>
                    <a:pt x="20563" y="77094"/>
                  </a:lnTo>
                  <a:lnTo>
                    <a:pt x="30995" y="79351"/>
                  </a:lnTo>
                  <a:lnTo>
                    <a:pt x="42383" y="81089"/>
                  </a:lnTo>
                  <a:lnTo>
                    <a:pt x="54082" y="82812"/>
                  </a:lnTo>
                  <a:lnTo>
                    <a:pt x="65718" y="84802"/>
                  </a:lnTo>
                  <a:lnTo>
                    <a:pt x="76984" y="87296"/>
                  </a:lnTo>
                  <a:lnTo>
                    <a:pt x="87558" y="90576"/>
                  </a:lnTo>
                  <a:lnTo>
                    <a:pt x="97338" y="94709"/>
                  </a:lnTo>
                  <a:lnTo>
                    <a:pt x="106399" y="99604"/>
                  </a:lnTo>
                  <a:lnTo>
                    <a:pt x="114879" y="105106"/>
                  </a:lnTo>
                  <a:lnTo>
                    <a:pt x="122923" y="111063"/>
                  </a:lnTo>
                  <a:lnTo>
                    <a:pt x="130650" y="117350"/>
                  </a:lnTo>
                  <a:lnTo>
                    <a:pt x="138152" y="123869"/>
                  </a:lnTo>
                  <a:lnTo>
                    <a:pt x="145486" y="130553"/>
                  </a:lnTo>
                  <a:lnTo>
                    <a:pt x="152209" y="137515"/>
                  </a:lnTo>
                  <a:lnTo>
                    <a:pt x="157433" y="145028"/>
                  </a:lnTo>
                  <a:lnTo>
                    <a:pt x="160779" y="153183"/>
                  </a:lnTo>
                  <a:lnTo>
                    <a:pt x="161870" y="161440"/>
                  </a:lnTo>
                  <a:lnTo>
                    <a:pt x="160099" y="168764"/>
                  </a:lnTo>
                  <a:lnTo>
                    <a:pt x="155421" y="174644"/>
                  </a:lnTo>
                  <a:lnTo>
                    <a:pt x="148228" y="178911"/>
                  </a:lnTo>
                  <a:lnTo>
                    <a:pt x="139058" y="181483"/>
                  </a:lnTo>
                  <a:lnTo>
                    <a:pt x="128420" y="182505"/>
                  </a:lnTo>
                  <a:lnTo>
                    <a:pt x="116893" y="182261"/>
                  </a:lnTo>
                  <a:lnTo>
                    <a:pt x="105099" y="181050"/>
                  </a:lnTo>
                  <a:lnTo>
                    <a:pt x="93400" y="179133"/>
                  </a:lnTo>
                  <a:lnTo>
                    <a:pt x="81993" y="176676"/>
                  </a:lnTo>
                  <a:lnTo>
                    <a:pt x="69689" y="173412"/>
                  </a:lnTo>
                  <a:lnTo>
                    <a:pt x="53175" y="167942"/>
                  </a:lnTo>
                  <a:lnTo>
                    <a:pt x="2685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590217" y="1569036"/>
              <a:ext cx="136872" cy="157768"/>
            </a:xfrm>
            <a:custGeom>
              <a:avLst/>
              <a:gdLst/>
              <a:ahLst/>
              <a:cxnLst/>
              <a:rect l="0" t="0" r="0" b="0"/>
              <a:pathLst>
                <a:path w="136872" h="157768">
                  <a:moveTo>
                    <a:pt x="0" y="73409"/>
                  </a:moveTo>
                  <a:lnTo>
                    <a:pt x="11668" y="73342"/>
                  </a:lnTo>
                  <a:lnTo>
                    <a:pt x="22157" y="72702"/>
                  </a:lnTo>
                  <a:lnTo>
                    <a:pt x="32454" y="71401"/>
                  </a:lnTo>
                  <a:lnTo>
                    <a:pt x="42582" y="69368"/>
                  </a:lnTo>
                  <a:lnTo>
                    <a:pt x="52278" y="66404"/>
                  </a:lnTo>
                  <a:lnTo>
                    <a:pt x="61405" y="62475"/>
                  </a:lnTo>
                  <a:lnTo>
                    <a:pt x="69662" y="57380"/>
                  </a:lnTo>
                  <a:lnTo>
                    <a:pt x="76527" y="50679"/>
                  </a:lnTo>
                  <a:lnTo>
                    <a:pt x="81831" y="42295"/>
                  </a:lnTo>
                  <a:lnTo>
                    <a:pt x="85238" y="32920"/>
                  </a:lnTo>
                  <a:lnTo>
                    <a:pt x="86102" y="23784"/>
                  </a:lnTo>
                  <a:lnTo>
                    <a:pt x="84309" y="15581"/>
                  </a:lnTo>
                  <a:lnTo>
                    <a:pt x="80190" y="8790"/>
                  </a:lnTo>
                  <a:lnTo>
                    <a:pt x="74230" y="3912"/>
                  </a:lnTo>
                  <a:lnTo>
                    <a:pt x="66896" y="1013"/>
                  </a:lnTo>
                  <a:lnTo>
                    <a:pt x="58740" y="0"/>
                  </a:lnTo>
                  <a:lnTo>
                    <a:pt x="50362" y="817"/>
                  </a:lnTo>
                  <a:lnTo>
                    <a:pt x="42110" y="3252"/>
                  </a:lnTo>
                  <a:lnTo>
                    <a:pt x="34267" y="7154"/>
                  </a:lnTo>
                  <a:lnTo>
                    <a:pt x="27147" y="12512"/>
                  </a:lnTo>
                  <a:lnTo>
                    <a:pt x="20847" y="19192"/>
                  </a:lnTo>
                  <a:lnTo>
                    <a:pt x="15616" y="27117"/>
                  </a:lnTo>
                  <a:lnTo>
                    <a:pt x="11924" y="36338"/>
                  </a:lnTo>
                  <a:lnTo>
                    <a:pt x="9885" y="46760"/>
                  </a:lnTo>
                  <a:lnTo>
                    <a:pt x="9312" y="58012"/>
                  </a:lnTo>
                  <a:lnTo>
                    <a:pt x="9906" y="69557"/>
                  </a:lnTo>
                  <a:lnTo>
                    <a:pt x="11377" y="81060"/>
                  </a:lnTo>
                  <a:lnTo>
                    <a:pt x="13480" y="92394"/>
                  </a:lnTo>
                  <a:lnTo>
                    <a:pt x="16028" y="103537"/>
                  </a:lnTo>
                  <a:lnTo>
                    <a:pt x="18899" y="114504"/>
                  </a:lnTo>
                  <a:lnTo>
                    <a:pt x="22487" y="125005"/>
                  </a:lnTo>
                  <a:lnTo>
                    <a:pt x="27645" y="134458"/>
                  </a:lnTo>
                  <a:lnTo>
                    <a:pt x="34715" y="142623"/>
                  </a:lnTo>
                  <a:lnTo>
                    <a:pt x="43568" y="149259"/>
                  </a:lnTo>
                  <a:lnTo>
                    <a:pt x="53878" y="153969"/>
                  </a:lnTo>
                  <a:lnTo>
                    <a:pt x="65287" y="156726"/>
                  </a:lnTo>
                  <a:lnTo>
                    <a:pt x="77269" y="157767"/>
                  </a:lnTo>
                  <a:lnTo>
                    <a:pt x="90530" y="157402"/>
                  </a:lnTo>
                  <a:lnTo>
                    <a:pt x="108464" y="154483"/>
                  </a:lnTo>
                  <a:lnTo>
                    <a:pt x="136871" y="147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759913" y="1599953"/>
              <a:ext cx="125103" cy="137250"/>
            </a:xfrm>
            <a:custGeom>
              <a:avLst/>
              <a:gdLst/>
              <a:ahLst/>
              <a:cxnLst/>
              <a:rect l="0" t="0" r="0" b="0"/>
              <a:pathLst>
                <a:path w="125103" h="137250">
                  <a:moveTo>
                    <a:pt x="9289" y="42492"/>
                  </a:moveTo>
                  <a:lnTo>
                    <a:pt x="9289" y="57094"/>
                  </a:lnTo>
                  <a:lnTo>
                    <a:pt x="9289" y="70365"/>
                  </a:lnTo>
                  <a:lnTo>
                    <a:pt x="9267" y="83500"/>
                  </a:lnTo>
                  <a:lnTo>
                    <a:pt x="8472" y="94352"/>
                  </a:lnTo>
                  <a:lnTo>
                    <a:pt x="6499" y="99319"/>
                  </a:lnTo>
                  <a:lnTo>
                    <a:pt x="4454" y="98296"/>
                  </a:lnTo>
                  <a:lnTo>
                    <a:pt x="2795" y="92833"/>
                  </a:lnTo>
                  <a:lnTo>
                    <a:pt x="1562" y="84393"/>
                  </a:lnTo>
                  <a:lnTo>
                    <a:pt x="682" y="74015"/>
                  </a:lnTo>
                  <a:lnTo>
                    <a:pt x="77" y="62382"/>
                  </a:lnTo>
                  <a:lnTo>
                    <a:pt x="0" y="50098"/>
                  </a:lnTo>
                  <a:lnTo>
                    <a:pt x="1008" y="37751"/>
                  </a:lnTo>
                  <a:lnTo>
                    <a:pt x="3323" y="25680"/>
                  </a:lnTo>
                  <a:lnTo>
                    <a:pt x="7015" y="14790"/>
                  </a:lnTo>
                  <a:lnTo>
                    <a:pt x="12168" y="6594"/>
                  </a:lnTo>
                  <a:lnTo>
                    <a:pt x="18669" y="1685"/>
                  </a:lnTo>
                  <a:lnTo>
                    <a:pt x="26119" y="0"/>
                  </a:lnTo>
                  <a:lnTo>
                    <a:pt x="33949" y="1287"/>
                  </a:lnTo>
                  <a:lnTo>
                    <a:pt x="41802" y="5080"/>
                  </a:lnTo>
                  <a:lnTo>
                    <a:pt x="49530" y="10995"/>
                  </a:lnTo>
                  <a:lnTo>
                    <a:pt x="57098" y="18835"/>
                  </a:lnTo>
                  <a:lnTo>
                    <a:pt x="64516" y="28320"/>
                  </a:lnTo>
                  <a:lnTo>
                    <a:pt x="71651" y="39107"/>
                  </a:lnTo>
                  <a:lnTo>
                    <a:pt x="78223" y="50869"/>
                  </a:lnTo>
                  <a:lnTo>
                    <a:pt x="84132" y="63328"/>
                  </a:lnTo>
                  <a:lnTo>
                    <a:pt x="89594" y="75947"/>
                  </a:lnTo>
                  <a:lnTo>
                    <a:pt x="95029" y="87959"/>
                  </a:lnTo>
                  <a:lnTo>
                    <a:pt x="100680" y="98990"/>
                  </a:lnTo>
                  <a:lnTo>
                    <a:pt x="106311" y="108731"/>
                  </a:lnTo>
                  <a:lnTo>
                    <a:pt x="111856" y="117718"/>
                  </a:lnTo>
                  <a:lnTo>
                    <a:pt x="117804" y="126736"/>
                  </a:lnTo>
                  <a:lnTo>
                    <a:pt x="125102" y="137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916601" y="1421347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2866" y="9002"/>
                  </a:lnTo>
                  <a:lnTo>
                    <a:pt x="5008" y="19269"/>
                  </a:lnTo>
                  <a:lnTo>
                    <a:pt x="6611" y="31858"/>
                  </a:lnTo>
                  <a:lnTo>
                    <a:pt x="7792" y="46558"/>
                  </a:lnTo>
                  <a:lnTo>
                    <a:pt x="8641" y="63002"/>
                  </a:lnTo>
                  <a:lnTo>
                    <a:pt x="9243" y="80780"/>
                  </a:lnTo>
                  <a:lnTo>
                    <a:pt x="9830" y="99047"/>
                  </a:lnTo>
                  <a:lnTo>
                    <a:pt x="10762" y="116597"/>
                  </a:lnTo>
                  <a:lnTo>
                    <a:pt x="12209" y="132843"/>
                  </a:lnTo>
                  <a:lnTo>
                    <a:pt x="14165" y="148221"/>
                  </a:lnTo>
                  <a:lnTo>
                    <a:pt x="16550" y="163847"/>
                  </a:lnTo>
                  <a:lnTo>
                    <a:pt x="19265" y="180360"/>
                  </a:lnTo>
                  <a:lnTo>
                    <a:pt x="22223" y="197574"/>
                  </a:lnTo>
                  <a:lnTo>
                    <a:pt x="25354" y="214763"/>
                  </a:lnTo>
                  <a:lnTo>
                    <a:pt x="28602" y="231467"/>
                  </a:lnTo>
                  <a:lnTo>
                    <a:pt x="31776" y="247157"/>
                  </a:lnTo>
                  <a:lnTo>
                    <a:pt x="34864" y="262731"/>
                  </a:lnTo>
                  <a:lnTo>
                    <a:pt x="38137" y="280668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821845" y="1518816"/>
              <a:ext cx="221099" cy="18345"/>
            </a:xfrm>
            <a:custGeom>
              <a:avLst/>
              <a:gdLst/>
              <a:ahLst/>
              <a:cxnLst/>
              <a:rect l="0" t="0" r="0" b="0"/>
              <a:pathLst>
                <a:path w="221099" h="18345">
                  <a:moveTo>
                    <a:pt x="221098" y="7816"/>
                  </a:moveTo>
                  <a:lnTo>
                    <a:pt x="212163" y="4949"/>
                  </a:lnTo>
                  <a:lnTo>
                    <a:pt x="202536" y="2807"/>
                  </a:lnTo>
                  <a:lnTo>
                    <a:pt x="191248" y="1208"/>
                  </a:lnTo>
                  <a:lnTo>
                    <a:pt x="178581" y="201"/>
                  </a:lnTo>
                  <a:lnTo>
                    <a:pt x="165101" y="0"/>
                  </a:lnTo>
                  <a:lnTo>
                    <a:pt x="151225" y="656"/>
                  </a:lnTo>
                  <a:lnTo>
                    <a:pt x="137016" y="2067"/>
                  </a:lnTo>
                  <a:lnTo>
                    <a:pt x="122276" y="4080"/>
                  </a:lnTo>
                  <a:lnTo>
                    <a:pt x="106927" y="6538"/>
                  </a:lnTo>
                  <a:lnTo>
                    <a:pt x="91180" y="9153"/>
                  </a:lnTo>
                  <a:lnTo>
                    <a:pt x="75450" y="11521"/>
                  </a:lnTo>
                  <a:lnTo>
                    <a:pt x="59995" y="13442"/>
                  </a:lnTo>
                  <a:lnTo>
                    <a:pt x="45481" y="14903"/>
                  </a:lnTo>
                  <a:lnTo>
                    <a:pt x="31634" y="16124"/>
                  </a:lnTo>
                  <a:lnTo>
                    <a:pt x="17243" y="17210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019938" y="1526610"/>
              <a:ext cx="128291" cy="168269"/>
            </a:xfrm>
            <a:custGeom>
              <a:avLst/>
              <a:gdLst/>
              <a:ahLst/>
              <a:cxnLst/>
              <a:rect l="0" t="0" r="0" b="0"/>
              <a:pathLst>
                <a:path w="128291" h="168269">
                  <a:moveTo>
                    <a:pt x="1948" y="105307"/>
                  </a:moveTo>
                  <a:lnTo>
                    <a:pt x="10816" y="102373"/>
                  </a:lnTo>
                  <a:lnTo>
                    <a:pt x="19803" y="99591"/>
                  </a:lnTo>
                  <a:lnTo>
                    <a:pt x="29790" y="96687"/>
                  </a:lnTo>
                  <a:lnTo>
                    <a:pt x="40424" y="93473"/>
                  </a:lnTo>
                  <a:lnTo>
                    <a:pt x="50939" y="89660"/>
                  </a:lnTo>
                  <a:lnTo>
                    <a:pt x="60886" y="85138"/>
                  </a:lnTo>
                  <a:lnTo>
                    <a:pt x="70000" y="79802"/>
                  </a:lnTo>
                  <a:lnTo>
                    <a:pt x="78040" y="73466"/>
                  </a:lnTo>
                  <a:lnTo>
                    <a:pt x="84982" y="66128"/>
                  </a:lnTo>
                  <a:lnTo>
                    <a:pt x="90490" y="57929"/>
                  </a:lnTo>
                  <a:lnTo>
                    <a:pt x="93842" y="49056"/>
                  </a:lnTo>
                  <a:lnTo>
                    <a:pt x="94828" y="39690"/>
                  </a:lnTo>
                  <a:lnTo>
                    <a:pt x="93373" y="30301"/>
                  </a:lnTo>
                  <a:lnTo>
                    <a:pt x="89280" y="21611"/>
                  </a:lnTo>
                  <a:lnTo>
                    <a:pt x="82717" y="13965"/>
                  </a:lnTo>
                  <a:lnTo>
                    <a:pt x="74260" y="7681"/>
                  </a:lnTo>
                  <a:lnTo>
                    <a:pt x="64690" y="3209"/>
                  </a:lnTo>
                  <a:lnTo>
                    <a:pt x="54569" y="620"/>
                  </a:lnTo>
                  <a:lnTo>
                    <a:pt x="44524" y="0"/>
                  </a:lnTo>
                  <a:lnTo>
                    <a:pt x="35320" y="1620"/>
                  </a:lnTo>
                  <a:lnTo>
                    <a:pt x="27284" y="5412"/>
                  </a:lnTo>
                  <a:lnTo>
                    <a:pt x="20381" y="11040"/>
                  </a:lnTo>
                  <a:lnTo>
                    <a:pt x="14422" y="18096"/>
                  </a:lnTo>
                  <a:lnTo>
                    <a:pt x="9195" y="26208"/>
                  </a:lnTo>
                  <a:lnTo>
                    <a:pt x="4833" y="35076"/>
                  </a:lnTo>
                  <a:lnTo>
                    <a:pt x="1798" y="44472"/>
                  </a:lnTo>
                  <a:lnTo>
                    <a:pt x="237" y="54238"/>
                  </a:lnTo>
                  <a:lnTo>
                    <a:pt x="0" y="64422"/>
                  </a:lnTo>
                  <a:lnTo>
                    <a:pt x="829" y="75251"/>
                  </a:lnTo>
                  <a:lnTo>
                    <a:pt x="2460" y="86795"/>
                  </a:lnTo>
                  <a:lnTo>
                    <a:pt x="4673" y="98820"/>
                  </a:lnTo>
                  <a:lnTo>
                    <a:pt x="7296" y="110892"/>
                  </a:lnTo>
                  <a:lnTo>
                    <a:pt x="10212" y="122744"/>
                  </a:lnTo>
                  <a:lnTo>
                    <a:pt x="13660" y="133973"/>
                  </a:lnTo>
                  <a:lnTo>
                    <a:pt x="18192" y="143982"/>
                  </a:lnTo>
                  <a:lnTo>
                    <a:pt x="24024" y="152552"/>
                  </a:lnTo>
                  <a:lnTo>
                    <a:pt x="31062" y="159475"/>
                  </a:lnTo>
                  <a:lnTo>
                    <a:pt x="39082" y="164384"/>
                  </a:lnTo>
                  <a:lnTo>
                    <a:pt x="47848" y="167274"/>
                  </a:lnTo>
                  <a:lnTo>
                    <a:pt x="57158" y="168268"/>
                  </a:lnTo>
                  <a:lnTo>
                    <a:pt x="66852" y="167431"/>
                  </a:lnTo>
                  <a:lnTo>
                    <a:pt x="76804" y="164992"/>
                  </a:lnTo>
                  <a:lnTo>
                    <a:pt x="86669" y="161578"/>
                  </a:lnTo>
                  <a:lnTo>
                    <a:pt x="96944" y="157789"/>
                  </a:lnTo>
                  <a:lnTo>
                    <a:pt x="109650" y="153296"/>
                  </a:lnTo>
                  <a:lnTo>
                    <a:pt x="128290" y="1474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172654" y="1533497"/>
              <a:ext cx="114579" cy="159598"/>
            </a:xfrm>
            <a:custGeom>
              <a:avLst/>
              <a:gdLst/>
              <a:ahLst/>
              <a:cxnLst/>
              <a:rect l="0" t="0" r="0" b="0"/>
              <a:pathLst>
                <a:path w="114579" h="159598">
                  <a:moveTo>
                    <a:pt x="7159" y="77363"/>
                  </a:moveTo>
                  <a:lnTo>
                    <a:pt x="7227" y="91898"/>
                  </a:lnTo>
                  <a:lnTo>
                    <a:pt x="7866" y="104528"/>
                  </a:lnTo>
                  <a:lnTo>
                    <a:pt x="9163" y="116433"/>
                  </a:lnTo>
                  <a:lnTo>
                    <a:pt x="11023" y="127915"/>
                  </a:lnTo>
                  <a:lnTo>
                    <a:pt x="13340" y="139107"/>
                  </a:lnTo>
                  <a:lnTo>
                    <a:pt x="15980" y="150017"/>
                  </a:lnTo>
                  <a:lnTo>
                    <a:pt x="17953" y="157974"/>
                  </a:lnTo>
                  <a:lnTo>
                    <a:pt x="18147" y="159597"/>
                  </a:lnTo>
                  <a:lnTo>
                    <a:pt x="16981" y="155926"/>
                  </a:lnTo>
                  <a:lnTo>
                    <a:pt x="14957" y="148655"/>
                  </a:lnTo>
                  <a:lnTo>
                    <a:pt x="12398" y="139033"/>
                  </a:lnTo>
                  <a:lnTo>
                    <a:pt x="9506" y="127888"/>
                  </a:lnTo>
                  <a:lnTo>
                    <a:pt x="6568" y="115752"/>
                  </a:lnTo>
                  <a:lnTo>
                    <a:pt x="3968" y="102969"/>
                  </a:lnTo>
                  <a:lnTo>
                    <a:pt x="1888" y="89765"/>
                  </a:lnTo>
                  <a:lnTo>
                    <a:pt x="490" y="76450"/>
                  </a:lnTo>
                  <a:lnTo>
                    <a:pt x="0" y="63425"/>
                  </a:lnTo>
                  <a:lnTo>
                    <a:pt x="454" y="50887"/>
                  </a:lnTo>
                  <a:lnTo>
                    <a:pt x="1894" y="39009"/>
                  </a:lnTo>
                  <a:lnTo>
                    <a:pt x="4456" y="28023"/>
                  </a:lnTo>
                  <a:lnTo>
                    <a:pt x="8109" y="17984"/>
                  </a:lnTo>
                  <a:lnTo>
                    <a:pt x="12849" y="9429"/>
                  </a:lnTo>
                  <a:lnTo>
                    <a:pt x="18779" y="3417"/>
                  </a:lnTo>
                  <a:lnTo>
                    <a:pt x="25838" y="308"/>
                  </a:lnTo>
                  <a:lnTo>
                    <a:pt x="33679" y="0"/>
                  </a:lnTo>
                  <a:lnTo>
                    <a:pt x="41779" y="2295"/>
                  </a:lnTo>
                  <a:lnTo>
                    <a:pt x="49817" y="6804"/>
                  </a:lnTo>
                  <a:lnTo>
                    <a:pt x="57671" y="13218"/>
                  </a:lnTo>
                  <a:lnTo>
                    <a:pt x="65323" y="21402"/>
                  </a:lnTo>
                  <a:lnTo>
                    <a:pt x="72799" y="31116"/>
                  </a:lnTo>
                  <a:lnTo>
                    <a:pt x="79972" y="41889"/>
                  </a:lnTo>
                  <a:lnTo>
                    <a:pt x="86570" y="53110"/>
                  </a:lnTo>
                  <a:lnTo>
                    <a:pt x="92492" y="64397"/>
                  </a:lnTo>
                  <a:lnTo>
                    <a:pt x="97792" y="75584"/>
                  </a:lnTo>
                  <a:lnTo>
                    <a:pt x="102586" y="86629"/>
                  </a:lnTo>
                  <a:lnTo>
                    <a:pt x="106989" y="97532"/>
                  </a:lnTo>
                  <a:lnTo>
                    <a:pt x="110761" y="108055"/>
                  </a:lnTo>
                  <a:lnTo>
                    <a:pt x="113580" y="118854"/>
                  </a:lnTo>
                  <a:lnTo>
                    <a:pt x="114578" y="131995"/>
                  </a:lnTo>
                  <a:lnTo>
                    <a:pt x="112444" y="151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332116" y="1532561"/>
              <a:ext cx="100383" cy="156098"/>
            </a:xfrm>
            <a:custGeom>
              <a:avLst/>
              <a:gdLst/>
              <a:ahLst/>
              <a:cxnLst/>
              <a:rect l="0" t="0" r="0" b="0"/>
              <a:pathLst>
                <a:path w="100383" h="156098">
                  <a:moveTo>
                    <a:pt x="68796" y="4599"/>
                  </a:moveTo>
                  <a:lnTo>
                    <a:pt x="59994" y="1799"/>
                  </a:lnTo>
                  <a:lnTo>
                    <a:pt x="51648" y="298"/>
                  </a:lnTo>
                  <a:lnTo>
                    <a:pt x="42959" y="0"/>
                  </a:lnTo>
                  <a:lnTo>
                    <a:pt x="34183" y="1025"/>
                  </a:lnTo>
                  <a:lnTo>
                    <a:pt x="25985" y="3790"/>
                  </a:lnTo>
                  <a:lnTo>
                    <a:pt x="18704" y="8374"/>
                  </a:lnTo>
                  <a:lnTo>
                    <a:pt x="12513" y="14880"/>
                  </a:lnTo>
                  <a:lnTo>
                    <a:pt x="7581" y="23593"/>
                  </a:lnTo>
                  <a:lnTo>
                    <a:pt x="3865" y="34444"/>
                  </a:lnTo>
                  <a:lnTo>
                    <a:pt x="1335" y="46780"/>
                  </a:lnTo>
                  <a:lnTo>
                    <a:pt x="71" y="59581"/>
                  </a:lnTo>
                  <a:lnTo>
                    <a:pt x="0" y="72216"/>
                  </a:lnTo>
                  <a:lnTo>
                    <a:pt x="1085" y="84289"/>
                  </a:lnTo>
                  <a:lnTo>
                    <a:pt x="3407" y="95470"/>
                  </a:lnTo>
                  <a:lnTo>
                    <a:pt x="6895" y="105690"/>
                  </a:lnTo>
                  <a:lnTo>
                    <a:pt x="11354" y="115061"/>
                  </a:lnTo>
                  <a:lnTo>
                    <a:pt x="16564" y="123757"/>
                  </a:lnTo>
                  <a:lnTo>
                    <a:pt x="22335" y="131939"/>
                  </a:lnTo>
                  <a:lnTo>
                    <a:pt x="28837" y="139420"/>
                  </a:lnTo>
                  <a:lnTo>
                    <a:pt x="36565" y="145695"/>
                  </a:lnTo>
                  <a:lnTo>
                    <a:pt x="45678" y="150577"/>
                  </a:lnTo>
                  <a:lnTo>
                    <a:pt x="55632" y="154004"/>
                  </a:lnTo>
                  <a:lnTo>
                    <a:pt x="66426" y="156097"/>
                  </a:lnTo>
                  <a:lnTo>
                    <a:pt x="80130" y="155920"/>
                  </a:lnTo>
                  <a:lnTo>
                    <a:pt x="100382" y="151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462897" y="1485571"/>
              <a:ext cx="169643" cy="182416"/>
            </a:xfrm>
            <a:custGeom>
              <a:avLst/>
              <a:gdLst/>
              <a:ahLst/>
              <a:cxnLst/>
              <a:rect l="0" t="0" r="0" b="0"/>
              <a:pathLst>
                <a:path w="169643" h="182416">
                  <a:moveTo>
                    <a:pt x="1186" y="135817"/>
                  </a:moveTo>
                  <a:lnTo>
                    <a:pt x="7121" y="129950"/>
                  </a:lnTo>
                  <a:lnTo>
                    <a:pt x="13325" y="124385"/>
                  </a:lnTo>
                  <a:lnTo>
                    <a:pt x="20421" y="118586"/>
                  </a:lnTo>
                  <a:lnTo>
                    <a:pt x="28362" y="112505"/>
                  </a:lnTo>
                  <a:lnTo>
                    <a:pt x="37008" y="106175"/>
                  </a:lnTo>
                  <a:lnTo>
                    <a:pt x="46194" y="99643"/>
                  </a:lnTo>
                  <a:lnTo>
                    <a:pt x="55448" y="92794"/>
                  </a:lnTo>
                  <a:lnTo>
                    <a:pt x="64041" y="85363"/>
                  </a:lnTo>
                  <a:lnTo>
                    <a:pt x="71618" y="77248"/>
                  </a:lnTo>
                  <a:lnTo>
                    <a:pt x="77854" y="68340"/>
                  </a:lnTo>
                  <a:lnTo>
                    <a:pt x="82294" y="58450"/>
                  </a:lnTo>
                  <a:lnTo>
                    <a:pt x="84861" y="47585"/>
                  </a:lnTo>
                  <a:lnTo>
                    <a:pt x="85466" y="36374"/>
                  </a:lnTo>
                  <a:lnTo>
                    <a:pt x="83836" y="25922"/>
                  </a:lnTo>
                  <a:lnTo>
                    <a:pt x="80038" y="16796"/>
                  </a:lnTo>
                  <a:lnTo>
                    <a:pt x="74405" y="9368"/>
                  </a:lnTo>
                  <a:lnTo>
                    <a:pt x="67346" y="4053"/>
                  </a:lnTo>
                  <a:lnTo>
                    <a:pt x="59236" y="868"/>
                  </a:lnTo>
                  <a:lnTo>
                    <a:pt x="50540" y="0"/>
                  </a:lnTo>
                  <a:lnTo>
                    <a:pt x="41791" y="1978"/>
                  </a:lnTo>
                  <a:lnTo>
                    <a:pt x="33287" y="6821"/>
                  </a:lnTo>
                  <a:lnTo>
                    <a:pt x="25274" y="13967"/>
                  </a:lnTo>
                  <a:lnTo>
                    <a:pt x="18038" y="22581"/>
                  </a:lnTo>
                  <a:lnTo>
                    <a:pt x="11661" y="32035"/>
                  </a:lnTo>
                  <a:lnTo>
                    <a:pt x="6378" y="41954"/>
                  </a:lnTo>
                  <a:lnTo>
                    <a:pt x="2651" y="52131"/>
                  </a:lnTo>
                  <a:lnTo>
                    <a:pt x="589" y="62457"/>
                  </a:lnTo>
                  <a:lnTo>
                    <a:pt x="0" y="73034"/>
                  </a:lnTo>
                  <a:lnTo>
                    <a:pt x="584" y="84134"/>
                  </a:lnTo>
                  <a:lnTo>
                    <a:pt x="2052" y="95859"/>
                  </a:lnTo>
                  <a:lnTo>
                    <a:pt x="4324" y="107837"/>
                  </a:lnTo>
                  <a:lnTo>
                    <a:pt x="7518" y="119346"/>
                  </a:lnTo>
                  <a:lnTo>
                    <a:pt x="11631" y="130012"/>
                  </a:lnTo>
                  <a:lnTo>
                    <a:pt x="16696" y="139799"/>
                  </a:lnTo>
                  <a:lnTo>
                    <a:pt x="22853" y="148834"/>
                  </a:lnTo>
                  <a:lnTo>
                    <a:pt x="30077" y="157272"/>
                  </a:lnTo>
                  <a:lnTo>
                    <a:pt x="38369" y="164939"/>
                  </a:lnTo>
                  <a:lnTo>
                    <a:pt x="47838" y="171344"/>
                  </a:lnTo>
                  <a:lnTo>
                    <a:pt x="58432" y="176318"/>
                  </a:lnTo>
                  <a:lnTo>
                    <a:pt x="69968" y="179828"/>
                  </a:lnTo>
                  <a:lnTo>
                    <a:pt x="82236" y="181819"/>
                  </a:lnTo>
                  <a:lnTo>
                    <a:pt x="95034" y="182415"/>
                  </a:lnTo>
                  <a:lnTo>
                    <a:pt x="107986" y="181833"/>
                  </a:lnTo>
                  <a:lnTo>
                    <a:pt x="122019" y="180119"/>
                  </a:lnTo>
                  <a:lnTo>
                    <a:pt x="140599" y="176011"/>
                  </a:lnTo>
                  <a:lnTo>
                    <a:pt x="169642" y="1674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637370" y="1463461"/>
              <a:ext cx="142330" cy="221099"/>
            </a:xfrm>
            <a:custGeom>
              <a:avLst/>
              <a:gdLst/>
              <a:ahLst/>
              <a:cxnLst/>
              <a:rect l="0" t="0" r="0" b="0"/>
              <a:pathLst>
                <a:path w="142330" h="221099">
                  <a:moveTo>
                    <a:pt x="100453" y="0"/>
                  </a:moveTo>
                  <a:lnTo>
                    <a:pt x="91652" y="2933"/>
                  </a:lnTo>
                  <a:lnTo>
                    <a:pt x="83305" y="5716"/>
                  </a:lnTo>
                  <a:lnTo>
                    <a:pt x="74612" y="8620"/>
                  </a:lnTo>
                  <a:lnTo>
                    <a:pt x="65663" y="11833"/>
                  </a:lnTo>
                  <a:lnTo>
                    <a:pt x="56816" y="15646"/>
                  </a:lnTo>
                  <a:lnTo>
                    <a:pt x="48274" y="20163"/>
                  </a:lnTo>
                  <a:lnTo>
                    <a:pt x="39912" y="25327"/>
                  </a:lnTo>
                  <a:lnTo>
                    <a:pt x="31387" y="31015"/>
                  </a:lnTo>
                  <a:lnTo>
                    <a:pt x="22521" y="37104"/>
                  </a:lnTo>
                  <a:lnTo>
                    <a:pt x="13941" y="43650"/>
                  </a:lnTo>
                  <a:lnTo>
                    <a:pt x="6924" y="50875"/>
                  </a:lnTo>
                  <a:lnTo>
                    <a:pt x="2080" y="58838"/>
                  </a:lnTo>
                  <a:lnTo>
                    <a:pt x="0" y="67134"/>
                  </a:lnTo>
                  <a:lnTo>
                    <a:pt x="1563" y="75016"/>
                  </a:lnTo>
                  <a:lnTo>
                    <a:pt x="6881" y="82089"/>
                  </a:lnTo>
                  <a:lnTo>
                    <a:pt x="15300" y="88141"/>
                  </a:lnTo>
                  <a:lnTo>
                    <a:pt x="25825" y="92982"/>
                  </a:lnTo>
                  <a:lnTo>
                    <a:pt x="37664" y="96647"/>
                  </a:lnTo>
                  <a:lnTo>
                    <a:pt x="50148" y="99481"/>
                  </a:lnTo>
                  <a:lnTo>
                    <a:pt x="62659" y="102015"/>
                  </a:lnTo>
                  <a:lnTo>
                    <a:pt x="74878" y="104584"/>
                  </a:lnTo>
                  <a:lnTo>
                    <a:pt x="86724" y="107484"/>
                  </a:lnTo>
                  <a:lnTo>
                    <a:pt x="98226" y="111044"/>
                  </a:lnTo>
                  <a:lnTo>
                    <a:pt x="109437" y="115378"/>
                  </a:lnTo>
                  <a:lnTo>
                    <a:pt x="119935" y="120748"/>
                  </a:lnTo>
                  <a:lnTo>
                    <a:pt x="128855" y="127635"/>
                  </a:lnTo>
                  <a:lnTo>
                    <a:pt x="135840" y="136149"/>
                  </a:lnTo>
                  <a:lnTo>
                    <a:pt x="140530" y="145781"/>
                  </a:lnTo>
                  <a:lnTo>
                    <a:pt x="142329" y="155622"/>
                  </a:lnTo>
                  <a:lnTo>
                    <a:pt x="141196" y="165120"/>
                  </a:lnTo>
                  <a:lnTo>
                    <a:pt x="137368" y="173935"/>
                  </a:lnTo>
                  <a:lnTo>
                    <a:pt x="131078" y="181775"/>
                  </a:lnTo>
                  <a:lnTo>
                    <a:pt x="122708" y="188599"/>
                  </a:lnTo>
                  <a:lnTo>
                    <a:pt x="112873" y="194536"/>
                  </a:lnTo>
                  <a:lnTo>
                    <a:pt x="102298" y="199774"/>
                  </a:lnTo>
                  <a:lnTo>
                    <a:pt x="91466" y="204485"/>
                  </a:lnTo>
                  <a:lnTo>
                    <a:pt x="81057" y="208666"/>
                  </a:lnTo>
                  <a:lnTo>
                    <a:pt x="71029" y="212550"/>
                  </a:lnTo>
                  <a:lnTo>
                    <a:pt x="60504" y="216480"/>
                  </a:lnTo>
                  <a:lnTo>
                    <a:pt x="47811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64165" y="165297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600140" y="2621595"/>
            <a:ext cx="610638" cy="350172"/>
            <a:chOff x="600140" y="2621595"/>
            <a:chExt cx="610638" cy="350172"/>
          </a:xfrm>
        </p:grpSpPr>
        <p:sp>
          <p:nvSpPr>
            <p:cNvPr id="154" name="Freeform 153"/>
            <p:cNvSpPr/>
            <p:nvPr/>
          </p:nvSpPr>
          <p:spPr>
            <a:xfrm>
              <a:off x="600140" y="2632124"/>
              <a:ext cx="252669" cy="339643"/>
            </a:xfrm>
            <a:custGeom>
              <a:avLst/>
              <a:gdLst/>
              <a:ahLst/>
              <a:cxnLst/>
              <a:rect l="0" t="0" r="0" b="0"/>
              <a:pathLst>
                <a:path w="252669" h="339643">
                  <a:moveTo>
                    <a:pt x="10512" y="0"/>
                  </a:moveTo>
                  <a:lnTo>
                    <a:pt x="7646" y="11735"/>
                  </a:lnTo>
                  <a:lnTo>
                    <a:pt x="5504" y="22864"/>
                  </a:lnTo>
                  <a:lnTo>
                    <a:pt x="3901" y="34462"/>
                  </a:lnTo>
                  <a:lnTo>
                    <a:pt x="2720" y="46623"/>
                  </a:lnTo>
                  <a:lnTo>
                    <a:pt x="1871" y="59284"/>
                  </a:lnTo>
                  <a:lnTo>
                    <a:pt x="1274" y="72349"/>
                  </a:lnTo>
                  <a:lnTo>
                    <a:pt x="860" y="86046"/>
                  </a:lnTo>
                  <a:lnTo>
                    <a:pt x="575" y="100908"/>
                  </a:lnTo>
                  <a:lnTo>
                    <a:pt x="382" y="117126"/>
                  </a:lnTo>
                  <a:lnTo>
                    <a:pt x="251" y="134422"/>
                  </a:lnTo>
                  <a:lnTo>
                    <a:pt x="163" y="152257"/>
                  </a:lnTo>
                  <a:lnTo>
                    <a:pt x="104" y="170254"/>
                  </a:lnTo>
                  <a:lnTo>
                    <a:pt x="64" y="188237"/>
                  </a:lnTo>
                  <a:lnTo>
                    <a:pt x="37" y="206143"/>
                  </a:lnTo>
                  <a:lnTo>
                    <a:pt x="20" y="223958"/>
                  </a:lnTo>
                  <a:lnTo>
                    <a:pt x="8" y="241532"/>
                  </a:lnTo>
                  <a:lnTo>
                    <a:pt x="0" y="258572"/>
                  </a:lnTo>
                  <a:lnTo>
                    <a:pt x="4" y="274955"/>
                  </a:lnTo>
                  <a:lnTo>
                    <a:pt x="346" y="290398"/>
                  </a:lnTo>
                  <a:lnTo>
                    <a:pt x="1640" y="304398"/>
                  </a:lnTo>
                  <a:lnTo>
                    <a:pt x="4154" y="316796"/>
                  </a:lnTo>
                  <a:lnTo>
                    <a:pt x="8150" y="327104"/>
                  </a:lnTo>
                  <a:lnTo>
                    <a:pt x="14039" y="334375"/>
                  </a:lnTo>
                  <a:lnTo>
                    <a:pt x="21852" y="338377"/>
                  </a:lnTo>
                  <a:lnTo>
                    <a:pt x="31167" y="339642"/>
                  </a:lnTo>
                  <a:lnTo>
                    <a:pt x="41320" y="339063"/>
                  </a:lnTo>
                  <a:lnTo>
                    <a:pt x="51847" y="337349"/>
                  </a:lnTo>
                  <a:lnTo>
                    <a:pt x="62505" y="334951"/>
                  </a:lnTo>
                  <a:lnTo>
                    <a:pt x="73185" y="332139"/>
                  </a:lnTo>
                  <a:lnTo>
                    <a:pt x="83852" y="329081"/>
                  </a:lnTo>
                  <a:lnTo>
                    <a:pt x="94659" y="326201"/>
                  </a:lnTo>
                  <a:lnTo>
                    <a:pt x="105914" y="324172"/>
                  </a:lnTo>
                  <a:lnTo>
                    <a:pt x="117752" y="323285"/>
                  </a:lnTo>
                  <a:lnTo>
                    <a:pt x="130146" y="323333"/>
                  </a:lnTo>
                  <a:lnTo>
                    <a:pt x="142998" y="323820"/>
                  </a:lnTo>
                  <a:lnTo>
                    <a:pt x="156201" y="324404"/>
                  </a:lnTo>
                  <a:lnTo>
                    <a:pt x="169661" y="324928"/>
                  </a:lnTo>
                  <a:lnTo>
                    <a:pt x="183302" y="325346"/>
                  </a:lnTo>
                  <a:lnTo>
                    <a:pt x="197052" y="325659"/>
                  </a:lnTo>
                  <a:lnTo>
                    <a:pt x="210265" y="325885"/>
                  </a:lnTo>
                  <a:lnTo>
                    <a:pt x="223022" y="326068"/>
                  </a:lnTo>
                  <a:lnTo>
                    <a:pt x="236442" y="326225"/>
                  </a:lnTo>
                  <a:lnTo>
                    <a:pt x="25266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21181" y="2790051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6945" y="5801"/>
                  </a:lnTo>
                  <a:lnTo>
                    <a:pt x="97958" y="10725"/>
                  </a:lnTo>
                  <a:lnTo>
                    <a:pt x="87963" y="15223"/>
                  </a:lnTo>
                  <a:lnTo>
                    <a:pt x="76982" y="19271"/>
                  </a:lnTo>
                  <a:lnTo>
                    <a:pt x="65171" y="22637"/>
                  </a:lnTo>
                  <a:lnTo>
                    <a:pt x="52731" y="25245"/>
                  </a:lnTo>
                  <a:lnTo>
                    <a:pt x="40437" y="27176"/>
                  </a:lnTo>
                  <a:lnTo>
                    <a:pt x="28416" y="28767"/>
                  </a:lnTo>
                  <a:lnTo>
                    <a:pt x="15614" y="3015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10652" y="2621595"/>
              <a:ext cx="178986" cy="52644"/>
            </a:xfrm>
            <a:custGeom>
              <a:avLst/>
              <a:gdLst/>
              <a:ahLst/>
              <a:cxnLst/>
              <a:rect l="0" t="0" r="0" b="0"/>
              <a:pathLst>
                <a:path w="178986" h="52644">
                  <a:moveTo>
                    <a:pt x="178985" y="0"/>
                  </a:moveTo>
                  <a:lnTo>
                    <a:pt x="170116" y="5734"/>
                  </a:lnTo>
                  <a:lnTo>
                    <a:pt x="161130" y="10018"/>
                  </a:lnTo>
                  <a:lnTo>
                    <a:pt x="151139" y="13229"/>
                  </a:lnTo>
                  <a:lnTo>
                    <a:pt x="140331" y="15763"/>
                  </a:lnTo>
                  <a:lnTo>
                    <a:pt x="129168" y="18108"/>
                  </a:lnTo>
                  <a:lnTo>
                    <a:pt x="117963" y="20557"/>
                  </a:lnTo>
                  <a:lnTo>
                    <a:pt x="106851" y="23211"/>
                  </a:lnTo>
                  <a:lnTo>
                    <a:pt x="95866" y="26075"/>
                  </a:lnTo>
                  <a:lnTo>
                    <a:pt x="85000" y="29118"/>
                  </a:lnTo>
                  <a:lnTo>
                    <a:pt x="74230" y="32298"/>
                  </a:lnTo>
                  <a:lnTo>
                    <a:pt x="63533" y="35579"/>
                  </a:lnTo>
                  <a:lnTo>
                    <a:pt x="52897" y="38927"/>
                  </a:lnTo>
                  <a:lnTo>
                    <a:pt x="42569" y="42169"/>
                  </a:lnTo>
                  <a:lnTo>
                    <a:pt x="31930" y="45310"/>
                  </a:lnTo>
                  <a:lnTo>
                    <a:pt x="18926" y="4862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94922" y="2779523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109946" y="8734"/>
                  </a:lnTo>
                  <a:lnTo>
                    <a:pt x="104381" y="16441"/>
                  </a:lnTo>
                  <a:lnTo>
                    <a:pt x="98582" y="23852"/>
                  </a:lnTo>
                  <a:lnTo>
                    <a:pt x="92502" y="31459"/>
                  </a:lnTo>
                  <a:lnTo>
                    <a:pt x="86171" y="39934"/>
                  </a:lnTo>
                  <a:lnTo>
                    <a:pt x="79639" y="49557"/>
                  </a:lnTo>
                  <a:lnTo>
                    <a:pt x="72790" y="59953"/>
                  </a:lnTo>
                  <a:lnTo>
                    <a:pt x="65359" y="70316"/>
                  </a:lnTo>
                  <a:lnTo>
                    <a:pt x="57253" y="80177"/>
                  </a:lnTo>
                  <a:lnTo>
                    <a:pt x="48691" y="89576"/>
                  </a:lnTo>
                  <a:lnTo>
                    <a:pt x="40097" y="98873"/>
                  </a:lnTo>
                  <a:lnTo>
                    <a:pt x="31735" y="108298"/>
                  </a:lnTo>
                  <a:lnTo>
                    <a:pt x="23975" y="117474"/>
                  </a:lnTo>
                  <a:lnTo>
                    <a:pt x="16623" y="126404"/>
                  </a:lnTo>
                  <a:lnTo>
                    <a:pt x="9037" y="13587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52808" y="2811108"/>
              <a:ext cx="200042" cy="157929"/>
            </a:xfrm>
            <a:custGeom>
              <a:avLst/>
              <a:gdLst/>
              <a:ahLst/>
              <a:cxnLst/>
              <a:rect l="0" t="0" r="0" b="0"/>
              <a:pathLst>
                <a:path w="200042" h="157929">
                  <a:moveTo>
                    <a:pt x="0" y="0"/>
                  </a:moveTo>
                  <a:lnTo>
                    <a:pt x="11668" y="134"/>
                  </a:lnTo>
                  <a:lnTo>
                    <a:pt x="22157" y="1415"/>
                  </a:lnTo>
                  <a:lnTo>
                    <a:pt x="32458" y="4012"/>
                  </a:lnTo>
                  <a:lnTo>
                    <a:pt x="42760" y="7905"/>
                  </a:lnTo>
                  <a:lnTo>
                    <a:pt x="53103" y="13186"/>
                  </a:lnTo>
                  <a:lnTo>
                    <a:pt x="63493" y="19772"/>
                  </a:lnTo>
                  <a:lnTo>
                    <a:pt x="73921" y="27445"/>
                  </a:lnTo>
                  <a:lnTo>
                    <a:pt x="84379" y="35956"/>
                  </a:lnTo>
                  <a:lnTo>
                    <a:pt x="94854" y="45082"/>
                  </a:lnTo>
                  <a:lnTo>
                    <a:pt x="105177" y="54649"/>
                  </a:lnTo>
                  <a:lnTo>
                    <a:pt x="115034" y="64522"/>
                  </a:lnTo>
                  <a:lnTo>
                    <a:pt x="124294" y="74607"/>
                  </a:lnTo>
                  <a:lnTo>
                    <a:pt x="132987" y="84836"/>
                  </a:lnTo>
                  <a:lnTo>
                    <a:pt x="141212" y="95164"/>
                  </a:lnTo>
                  <a:lnTo>
                    <a:pt x="149080" y="105548"/>
                  </a:lnTo>
                  <a:lnTo>
                    <a:pt x="156770" y="115706"/>
                  </a:lnTo>
                  <a:lnTo>
                    <a:pt x="165491" y="126212"/>
                  </a:lnTo>
                  <a:lnTo>
                    <a:pt x="178246" y="139107"/>
                  </a:lnTo>
                  <a:lnTo>
                    <a:pt x="20004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200248" y="275846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200248" y="2874279"/>
              <a:ext cx="10530" cy="31587"/>
            </a:xfrm>
            <a:custGeom>
              <a:avLst/>
              <a:gdLst/>
              <a:ahLst/>
              <a:cxnLst/>
              <a:rect l="0" t="0" r="0" b="0"/>
              <a:pathLst>
                <a:path w="10530" h="31587">
                  <a:moveTo>
                    <a:pt x="10529" y="0"/>
                  </a:moveTo>
                  <a:lnTo>
                    <a:pt x="7409" y="9359"/>
                  </a:lnTo>
                  <a:lnTo>
                    <a:pt x="4940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1463461" y="2347854"/>
            <a:ext cx="6232871" cy="726468"/>
            <a:chOff x="1463461" y="2347854"/>
            <a:chExt cx="6232871" cy="726468"/>
          </a:xfrm>
        </p:grpSpPr>
        <p:sp>
          <p:nvSpPr>
            <p:cNvPr id="162" name="Freeform 161"/>
            <p:cNvSpPr/>
            <p:nvPr/>
          </p:nvSpPr>
          <p:spPr>
            <a:xfrm>
              <a:off x="1674031" y="2579481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67"/>
                  </a:lnTo>
                  <a:lnTo>
                    <a:pt x="177" y="65297"/>
                  </a:lnTo>
                  <a:lnTo>
                    <a:pt x="825" y="83162"/>
                  </a:lnTo>
                  <a:lnTo>
                    <a:pt x="2074" y="99807"/>
                  </a:lnTo>
                  <a:lnTo>
                    <a:pt x="3727" y="115215"/>
                  </a:lnTo>
                  <a:lnTo>
                    <a:pt x="5375" y="129848"/>
                  </a:lnTo>
                  <a:lnTo>
                    <a:pt x="6778" y="144096"/>
                  </a:lnTo>
                  <a:lnTo>
                    <a:pt x="7870" y="158343"/>
                  </a:lnTo>
                  <a:lnTo>
                    <a:pt x="8678" y="173001"/>
                  </a:lnTo>
                  <a:lnTo>
                    <a:pt x="9252" y="188238"/>
                  </a:lnTo>
                  <a:lnTo>
                    <a:pt x="9484" y="203714"/>
                  </a:lnTo>
                  <a:lnTo>
                    <a:pt x="9115" y="218717"/>
                  </a:lnTo>
                  <a:lnTo>
                    <a:pt x="8062" y="232878"/>
                  </a:lnTo>
                  <a:lnTo>
                    <a:pt x="6712" y="246165"/>
                  </a:lnTo>
                  <a:lnTo>
                    <a:pt x="5800" y="258701"/>
                  </a:lnTo>
                  <a:lnTo>
                    <a:pt x="5705" y="270642"/>
                  </a:lnTo>
                  <a:lnTo>
                    <a:pt x="6310" y="281882"/>
                  </a:lnTo>
                  <a:lnTo>
                    <a:pt x="7240" y="293247"/>
                  </a:lnTo>
                  <a:lnTo>
                    <a:pt x="8581" y="306859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463461" y="2579481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406471" y="0"/>
                  </a:lnTo>
                  <a:lnTo>
                    <a:pt x="392560" y="0"/>
                  </a:lnTo>
                  <a:lnTo>
                    <a:pt x="378071" y="5"/>
                  </a:lnTo>
                  <a:lnTo>
                    <a:pt x="363215" y="178"/>
                  </a:lnTo>
                  <a:lnTo>
                    <a:pt x="348687" y="826"/>
                  </a:lnTo>
                  <a:lnTo>
                    <a:pt x="334868" y="2075"/>
                  </a:lnTo>
                  <a:lnTo>
                    <a:pt x="321657" y="3728"/>
                  </a:lnTo>
                  <a:lnTo>
                    <a:pt x="308645" y="5376"/>
                  </a:lnTo>
                  <a:lnTo>
                    <a:pt x="295546" y="6783"/>
                  </a:lnTo>
                  <a:lnTo>
                    <a:pt x="281765" y="8049"/>
                  </a:lnTo>
                  <a:lnTo>
                    <a:pt x="266370" y="9505"/>
                  </a:lnTo>
                  <a:lnTo>
                    <a:pt x="249013" y="11332"/>
                  </a:lnTo>
                  <a:lnTo>
                    <a:pt x="230319" y="13389"/>
                  </a:lnTo>
                  <a:lnTo>
                    <a:pt x="211547" y="15317"/>
                  </a:lnTo>
                  <a:lnTo>
                    <a:pt x="193435" y="16911"/>
                  </a:lnTo>
                  <a:lnTo>
                    <a:pt x="175871" y="18134"/>
                  </a:lnTo>
                  <a:lnTo>
                    <a:pt x="158179" y="19029"/>
                  </a:lnTo>
                  <a:lnTo>
                    <a:pt x="139959" y="19671"/>
                  </a:lnTo>
                  <a:lnTo>
                    <a:pt x="121604" y="20288"/>
                  </a:lnTo>
                  <a:lnTo>
                    <a:pt x="104099" y="21243"/>
                  </a:lnTo>
                  <a:lnTo>
                    <a:pt x="87949" y="22705"/>
                  </a:lnTo>
                  <a:lnTo>
                    <a:pt x="73171" y="24672"/>
                  </a:lnTo>
                  <a:lnTo>
                    <a:pt x="59557" y="27064"/>
                  </a:lnTo>
                  <a:lnTo>
                    <a:pt x="46859" y="29780"/>
                  </a:lnTo>
                  <a:lnTo>
                    <a:pt x="35293" y="32580"/>
                  </a:lnTo>
                  <a:lnTo>
                    <a:pt x="24409" y="35368"/>
                  </a:lnTo>
                  <a:lnTo>
                    <a:pt x="13247" y="3838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800373" y="2579481"/>
              <a:ext cx="299780" cy="333509"/>
            </a:xfrm>
            <a:custGeom>
              <a:avLst/>
              <a:gdLst/>
              <a:ahLst/>
              <a:cxnLst/>
              <a:rect l="0" t="0" r="0" b="0"/>
              <a:pathLst>
                <a:path w="299780" h="333509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4" y="36467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87"/>
                  </a:lnTo>
                  <a:lnTo>
                    <a:pt x="3727" y="97462"/>
                  </a:lnTo>
                  <a:lnTo>
                    <a:pt x="5375" y="114135"/>
                  </a:lnTo>
                  <a:lnTo>
                    <a:pt x="6782" y="131076"/>
                  </a:lnTo>
                  <a:lnTo>
                    <a:pt x="8048" y="147873"/>
                  </a:lnTo>
                  <a:lnTo>
                    <a:pt x="9504" y="163851"/>
                  </a:lnTo>
                  <a:lnTo>
                    <a:pt x="11331" y="178713"/>
                  </a:lnTo>
                  <a:lnTo>
                    <a:pt x="13388" y="192659"/>
                  </a:lnTo>
                  <a:lnTo>
                    <a:pt x="15316" y="206179"/>
                  </a:lnTo>
                  <a:lnTo>
                    <a:pt x="16905" y="219608"/>
                  </a:lnTo>
                  <a:lnTo>
                    <a:pt x="17955" y="232935"/>
                  </a:lnTo>
                  <a:lnTo>
                    <a:pt x="18203" y="245897"/>
                  </a:lnTo>
                  <a:lnTo>
                    <a:pt x="17596" y="258362"/>
                  </a:lnTo>
                  <a:lnTo>
                    <a:pt x="16560" y="270345"/>
                  </a:lnTo>
                  <a:lnTo>
                    <a:pt x="15866" y="281925"/>
                  </a:lnTo>
                  <a:lnTo>
                    <a:pt x="15883" y="293147"/>
                  </a:lnTo>
                  <a:lnTo>
                    <a:pt x="15185" y="302386"/>
                  </a:lnTo>
                  <a:lnTo>
                    <a:pt x="12700" y="306814"/>
                  </a:lnTo>
                  <a:lnTo>
                    <a:pt x="10295" y="305980"/>
                  </a:lnTo>
                  <a:lnTo>
                    <a:pt x="8925" y="300986"/>
                  </a:lnTo>
                  <a:lnTo>
                    <a:pt x="8726" y="293214"/>
                  </a:lnTo>
                  <a:lnTo>
                    <a:pt x="9541" y="283908"/>
                  </a:lnTo>
                  <a:lnTo>
                    <a:pt x="11140" y="273848"/>
                  </a:lnTo>
                  <a:lnTo>
                    <a:pt x="13153" y="263286"/>
                  </a:lnTo>
                  <a:lnTo>
                    <a:pt x="15106" y="252113"/>
                  </a:lnTo>
                  <a:lnTo>
                    <a:pt x="16752" y="240299"/>
                  </a:lnTo>
                  <a:lnTo>
                    <a:pt x="18363" y="228241"/>
                  </a:lnTo>
                  <a:lnTo>
                    <a:pt x="20590" y="216668"/>
                  </a:lnTo>
                  <a:lnTo>
                    <a:pt x="23765" y="205960"/>
                  </a:lnTo>
                  <a:lnTo>
                    <a:pt x="28053" y="196312"/>
                  </a:lnTo>
                  <a:lnTo>
                    <a:pt x="33614" y="187902"/>
                  </a:lnTo>
                  <a:lnTo>
                    <a:pt x="40398" y="180705"/>
                  </a:lnTo>
                  <a:lnTo>
                    <a:pt x="48208" y="175025"/>
                  </a:lnTo>
                  <a:lnTo>
                    <a:pt x="56814" y="171557"/>
                  </a:lnTo>
                  <a:lnTo>
                    <a:pt x="65996" y="170488"/>
                  </a:lnTo>
                  <a:lnTo>
                    <a:pt x="75260" y="171718"/>
                  </a:lnTo>
                  <a:lnTo>
                    <a:pt x="83867" y="175126"/>
                  </a:lnTo>
                  <a:lnTo>
                    <a:pt x="91465" y="180418"/>
                  </a:lnTo>
                  <a:lnTo>
                    <a:pt x="98057" y="187206"/>
                  </a:lnTo>
                  <a:lnTo>
                    <a:pt x="103800" y="195116"/>
                  </a:lnTo>
                  <a:lnTo>
                    <a:pt x="108888" y="203837"/>
                  </a:lnTo>
                  <a:lnTo>
                    <a:pt x="113493" y="213130"/>
                  </a:lnTo>
                  <a:lnTo>
                    <a:pt x="117755" y="222820"/>
                  </a:lnTo>
                  <a:lnTo>
                    <a:pt x="121772" y="232786"/>
                  </a:lnTo>
                  <a:lnTo>
                    <a:pt x="125455" y="243106"/>
                  </a:lnTo>
                  <a:lnTo>
                    <a:pt x="128550" y="254028"/>
                  </a:lnTo>
                  <a:lnTo>
                    <a:pt x="130989" y="265569"/>
                  </a:lnTo>
                  <a:lnTo>
                    <a:pt x="133691" y="275262"/>
                  </a:lnTo>
                  <a:lnTo>
                    <a:pt x="137333" y="279525"/>
                  </a:lnTo>
                  <a:lnTo>
                    <a:pt x="141016" y="278582"/>
                  </a:lnTo>
                  <a:lnTo>
                    <a:pt x="144533" y="274035"/>
                  </a:lnTo>
                  <a:lnTo>
                    <a:pt x="148120" y="267393"/>
                  </a:lnTo>
                  <a:lnTo>
                    <a:pt x="152157" y="259841"/>
                  </a:lnTo>
                  <a:lnTo>
                    <a:pt x="156814" y="252046"/>
                  </a:lnTo>
                  <a:lnTo>
                    <a:pt x="162233" y="244460"/>
                  </a:lnTo>
                  <a:lnTo>
                    <a:pt x="168620" y="237488"/>
                  </a:lnTo>
                  <a:lnTo>
                    <a:pt x="175995" y="231267"/>
                  </a:lnTo>
                  <a:lnTo>
                    <a:pt x="184387" y="225742"/>
                  </a:lnTo>
                  <a:lnTo>
                    <a:pt x="193922" y="220787"/>
                  </a:lnTo>
                  <a:lnTo>
                    <a:pt x="204554" y="216261"/>
                  </a:lnTo>
                  <a:lnTo>
                    <a:pt x="215946" y="212049"/>
                  </a:lnTo>
                  <a:lnTo>
                    <a:pt x="227585" y="208059"/>
                  </a:lnTo>
                  <a:lnTo>
                    <a:pt x="239152" y="204218"/>
                  </a:lnTo>
                  <a:lnTo>
                    <a:pt x="250527" y="200315"/>
                  </a:lnTo>
                  <a:lnTo>
                    <a:pt x="261698" y="196008"/>
                  </a:lnTo>
                  <a:lnTo>
                    <a:pt x="272675" y="191137"/>
                  </a:lnTo>
                  <a:lnTo>
                    <a:pt x="282843" y="185389"/>
                  </a:lnTo>
                  <a:lnTo>
                    <a:pt x="291008" y="178242"/>
                  </a:lnTo>
                  <a:lnTo>
                    <a:pt x="296672" y="169553"/>
                  </a:lnTo>
                  <a:lnTo>
                    <a:pt x="299660" y="159973"/>
                  </a:lnTo>
                  <a:lnTo>
                    <a:pt x="299779" y="150697"/>
                  </a:lnTo>
                  <a:lnTo>
                    <a:pt x="297221" y="142397"/>
                  </a:lnTo>
                  <a:lnTo>
                    <a:pt x="292285" y="135371"/>
                  </a:lnTo>
                  <a:lnTo>
                    <a:pt x="285177" y="129803"/>
                  </a:lnTo>
                  <a:lnTo>
                    <a:pt x="276228" y="125628"/>
                  </a:lnTo>
                  <a:lnTo>
                    <a:pt x="266156" y="122943"/>
                  </a:lnTo>
                  <a:lnTo>
                    <a:pt x="255947" y="122099"/>
                  </a:lnTo>
                  <a:lnTo>
                    <a:pt x="246161" y="123119"/>
                  </a:lnTo>
                  <a:lnTo>
                    <a:pt x="236967" y="125749"/>
                  </a:lnTo>
                  <a:lnTo>
                    <a:pt x="228331" y="129648"/>
                  </a:lnTo>
                  <a:lnTo>
                    <a:pt x="220156" y="134494"/>
                  </a:lnTo>
                  <a:lnTo>
                    <a:pt x="212495" y="140186"/>
                  </a:lnTo>
                  <a:lnTo>
                    <a:pt x="205562" y="146831"/>
                  </a:lnTo>
                  <a:lnTo>
                    <a:pt x="199410" y="154409"/>
                  </a:lnTo>
                  <a:lnTo>
                    <a:pt x="193955" y="162786"/>
                  </a:lnTo>
                  <a:lnTo>
                    <a:pt x="189055" y="171786"/>
                  </a:lnTo>
                  <a:lnTo>
                    <a:pt x="184578" y="181254"/>
                  </a:lnTo>
                  <a:lnTo>
                    <a:pt x="180570" y="191223"/>
                  </a:lnTo>
                  <a:lnTo>
                    <a:pt x="177250" y="201900"/>
                  </a:lnTo>
                  <a:lnTo>
                    <a:pt x="174683" y="213343"/>
                  </a:lnTo>
                  <a:lnTo>
                    <a:pt x="172788" y="225468"/>
                  </a:lnTo>
                  <a:lnTo>
                    <a:pt x="171434" y="238140"/>
                  </a:lnTo>
                  <a:lnTo>
                    <a:pt x="170490" y="251216"/>
                  </a:lnTo>
                  <a:lnTo>
                    <a:pt x="170008" y="264421"/>
                  </a:lnTo>
                  <a:lnTo>
                    <a:pt x="170209" y="277360"/>
                  </a:lnTo>
                  <a:lnTo>
                    <a:pt x="171167" y="289829"/>
                  </a:lnTo>
                  <a:lnTo>
                    <a:pt x="173133" y="301489"/>
                  </a:lnTo>
                  <a:lnTo>
                    <a:pt x="176588" y="311795"/>
                  </a:lnTo>
                  <a:lnTo>
                    <a:pt x="181658" y="320563"/>
                  </a:lnTo>
                  <a:lnTo>
                    <a:pt x="188165" y="327451"/>
                  </a:lnTo>
                  <a:lnTo>
                    <a:pt x="195821" y="331804"/>
                  </a:lnTo>
                  <a:lnTo>
                    <a:pt x="204335" y="333508"/>
                  </a:lnTo>
                  <a:lnTo>
                    <a:pt x="213303" y="332891"/>
                  </a:lnTo>
                  <a:lnTo>
                    <a:pt x="222236" y="330434"/>
                  </a:lnTo>
                  <a:lnTo>
                    <a:pt x="230867" y="326603"/>
                  </a:lnTo>
                  <a:lnTo>
                    <a:pt x="239136" y="321780"/>
                  </a:lnTo>
                  <a:lnTo>
                    <a:pt x="247075" y="316261"/>
                  </a:lnTo>
                  <a:lnTo>
                    <a:pt x="254743" y="310269"/>
                  </a:lnTo>
                  <a:lnTo>
                    <a:pt x="261901" y="304260"/>
                  </a:lnTo>
                  <a:lnTo>
                    <a:pt x="268718" y="298347"/>
                  </a:lnTo>
                  <a:lnTo>
                    <a:pt x="275795" y="292018"/>
                  </a:lnTo>
                  <a:lnTo>
                    <a:pt x="28426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365769" y="2632124"/>
              <a:ext cx="118957" cy="213228"/>
            </a:xfrm>
            <a:custGeom>
              <a:avLst/>
              <a:gdLst/>
              <a:ahLst/>
              <a:cxnLst/>
              <a:rect l="0" t="0" r="0" b="0"/>
              <a:pathLst>
                <a:path w="118957" h="213228">
                  <a:moveTo>
                    <a:pt x="3142" y="126342"/>
                  </a:moveTo>
                  <a:lnTo>
                    <a:pt x="6009" y="138077"/>
                  </a:lnTo>
                  <a:lnTo>
                    <a:pt x="8151" y="149206"/>
                  </a:lnTo>
                  <a:lnTo>
                    <a:pt x="9754" y="160809"/>
                  </a:lnTo>
                  <a:lnTo>
                    <a:pt x="10935" y="173143"/>
                  </a:lnTo>
                  <a:lnTo>
                    <a:pt x="11783" y="186451"/>
                  </a:lnTo>
                  <a:lnTo>
                    <a:pt x="12377" y="200637"/>
                  </a:lnTo>
                  <a:lnTo>
                    <a:pt x="12647" y="211248"/>
                  </a:lnTo>
                  <a:lnTo>
                    <a:pt x="12337" y="213227"/>
                  </a:lnTo>
                  <a:lnTo>
                    <a:pt x="11304" y="208855"/>
                  </a:lnTo>
                  <a:lnTo>
                    <a:pt x="9776" y="200503"/>
                  </a:lnTo>
                  <a:lnTo>
                    <a:pt x="8198" y="189417"/>
                  </a:lnTo>
                  <a:lnTo>
                    <a:pt x="6831" y="176382"/>
                  </a:lnTo>
                  <a:lnTo>
                    <a:pt x="5588" y="162286"/>
                  </a:lnTo>
                  <a:lnTo>
                    <a:pt x="4145" y="148158"/>
                  </a:lnTo>
                  <a:lnTo>
                    <a:pt x="2336" y="134559"/>
                  </a:lnTo>
                  <a:lnTo>
                    <a:pt x="628" y="121636"/>
                  </a:lnTo>
                  <a:lnTo>
                    <a:pt x="0" y="109338"/>
                  </a:lnTo>
                  <a:lnTo>
                    <a:pt x="915" y="97547"/>
                  </a:lnTo>
                  <a:lnTo>
                    <a:pt x="3345" y="86305"/>
                  </a:lnTo>
                  <a:lnTo>
                    <a:pt x="7043" y="75811"/>
                  </a:lnTo>
                  <a:lnTo>
                    <a:pt x="11723" y="66122"/>
                  </a:lnTo>
                  <a:lnTo>
                    <a:pt x="17288" y="57308"/>
                  </a:lnTo>
                  <a:lnTo>
                    <a:pt x="23840" y="49532"/>
                  </a:lnTo>
                  <a:lnTo>
                    <a:pt x="31352" y="42784"/>
                  </a:lnTo>
                  <a:lnTo>
                    <a:pt x="39683" y="36912"/>
                  </a:lnTo>
                  <a:lnTo>
                    <a:pt x="48652" y="31726"/>
                  </a:lnTo>
                  <a:lnTo>
                    <a:pt x="58089" y="27049"/>
                  </a:lnTo>
                  <a:lnTo>
                    <a:pt x="67791" y="22694"/>
                  </a:lnTo>
                  <a:lnTo>
                    <a:pt x="78677" y="17931"/>
                  </a:lnTo>
                  <a:lnTo>
                    <a:pt x="93936" y="11221"/>
                  </a:lnTo>
                  <a:lnTo>
                    <a:pt x="1189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497136" y="2654885"/>
              <a:ext cx="177103" cy="204052"/>
            </a:xfrm>
            <a:custGeom>
              <a:avLst/>
              <a:gdLst/>
              <a:ahLst/>
              <a:cxnLst/>
              <a:rect l="0" t="0" r="0" b="0"/>
              <a:pathLst>
                <a:path w="177103" h="204052">
                  <a:moveTo>
                    <a:pt x="113931" y="124638"/>
                  </a:moveTo>
                  <a:lnTo>
                    <a:pt x="116798" y="115770"/>
                  </a:lnTo>
                  <a:lnTo>
                    <a:pt x="118939" y="106783"/>
                  </a:lnTo>
                  <a:lnTo>
                    <a:pt x="120533" y="96797"/>
                  </a:lnTo>
                  <a:lnTo>
                    <a:pt x="121368" y="86162"/>
                  </a:lnTo>
                  <a:lnTo>
                    <a:pt x="120921" y="75647"/>
                  </a:lnTo>
                  <a:lnTo>
                    <a:pt x="119011" y="65695"/>
                  </a:lnTo>
                  <a:lnTo>
                    <a:pt x="115775" y="56408"/>
                  </a:lnTo>
                  <a:lnTo>
                    <a:pt x="111466" y="47720"/>
                  </a:lnTo>
                  <a:lnTo>
                    <a:pt x="106347" y="39511"/>
                  </a:lnTo>
                  <a:lnTo>
                    <a:pt x="100642" y="31659"/>
                  </a:lnTo>
                  <a:lnTo>
                    <a:pt x="94521" y="24066"/>
                  </a:lnTo>
                  <a:lnTo>
                    <a:pt x="88107" y="16668"/>
                  </a:lnTo>
                  <a:lnTo>
                    <a:pt x="81328" y="9902"/>
                  </a:lnTo>
                  <a:lnTo>
                    <a:pt x="73938" y="4648"/>
                  </a:lnTo>
                  <a:lnTo>
                    <a:pt x="65856" y="1278"/>
                  </a:lnTo>
                  <a:lnTo>
                    <a:pt x="57310" y="0"/>
                  </a:lnTo>
                  <a:lnTo>
                    <a:pt x="48726" y="1112"/>
                  </a:lnTo>
                  <a:lnTo>
                    <a:pt x="40365" y="4536"/>
                  </a:lnTo>
                  <a:lnTo>
                    <a:pt x="32463" y="10072"/>
                  </a:lnTo>
                  <a:lnTo>
                    <a:pt x="25309" y="17591"/>
                  </a:lnTo>
                  <a:lnTo>
                    <a:pt x="18987" y="26829"/>
                  </a:lnTo>
                  <a:lnTo>
                    <a:pt x="13572" y="37435"/>
                  </a:lnTo>
                  <a:lnTo>
                    <a:pt x="9226" y="49068"/>
                  </a:lnTo>
                  <a:lnTo>
                    <a:pt x="5930" y="61446"/>
                  </a:lnTo>
                  <a:lnTo>
                    <a:pt x="3528" y="74349"/>
                  </a:lnTo>
                  <a:lnTo>
                    <a:pt x="1825" y="87616"/>
                  </a:lnTo>
                  <a:lnTo>
                    <a:pt x="643" y="101128"/>
                  </a:lnTo>
                  <a:lnTo>
                    <a:pt x="0" y="114643"/>
                  </a:lnTo>
                  <a:lnTo>
                    <a:pt x="92" y="127797"/>
                  </a:lnTo>
                  <a:lnTo>
                    <a:pt x="968" y="140424"/>
                  </a:lnTo>
                  <a:lnTo>
                    <a:pt x="2539" y="152531"/>
                  </a:lnTo>
                  <a:lnTo>
                    <a:pt x="4665" y="164202"/>
                  </a:lnTo>
                  <a:lnTo>
                    <a:pt x="7215" y="175519"/>
                  </a:lnTo>
                  <a:lnTo>
                    <a:pt x="10402" y="185916"/>
                  </a:lnTo>
                  <a:lnTo>
                    <a:pt x="14752" y="194235"/>
                  </a:lnTo>
                  <a:lnTo>
                    <a:pt x="20458" y="200007"/>
                  </a:lnTo>
                  <a:lnTo>
                    <a:pt x="27410" y="203238"/>
                  </a:lnTo>
                  <a:lnTo>
                    <a:pt x="35371" y="204051"/>
                  </a:lnTo>
                  <a:lnTo>
                    <a:pt x="44089" y="202778"/>
                  </a:lnTo>
                  <a:lnTo>
                    <a:pt x="53027" y="199688"/>
                  </a:lnTo>
                  <a:lnTo>
                    <a:pt x="61406" y="194890"/>
                  </a:lnTo>
                  <a:lnTo>
                    <a:pt x="68849" y="188588"/>
                  </a:lnTo>
                  <a:lnTo>
                    <a:pt x="75335" y="180750"/>
                  </a:lnTo>
                  <a:lnTo>
                    <a:pt x="81007" y="171055"/>
                  </a:lnTo>
                  <a:lnTo>
                    <a:pt x="86041" y="159498"/>
                  </a:lnTo>
                  <a:lnTo>
                    <a:pt x="90442" y="146500"/>
                  </a:lnTo>
                  <a:lnTo>
                    <a:pt x="94034" y="132712"/>
                  </a:lnTo>
                  <a:lnTo>
                    <a:pt x="96813" y="118651"/>
                  </a:lnTo>
                  <a:lnTo>
                    <a:pt x="99759" y="106833"/>
                  </a:lnTo>
                  <a:lnTo>
                    <a:pt x="103580" y="100993"/>
                  </a:lnTo>
                  <a:lnTo>
                    <a:pt x="107378" y="101405"/>
                  </a:lnTo>
                  <a:lnTo>
                    <a:pt x="110963" y="106484"/>
                  </a:lnTo>
                  <a:lnTo>
                    <a:pt x="114591" y="114519"/>
                  </a:lnTo>
                  <a:lnTo>
                    <a:pt x="118652" y="124110"/>
                  </a:lnTo>
                  <a:lnTo>
                    <a:pt x="123323" y="134394"/>
                  </a:lnTo>
                  <a:lnTo>
                    <a:pt x="128858" y="144492"/>
                  </a:lnTo>
                  <a:lnTo>
                    <a:pt x="136543" y="154308"/>
                  </a:lnTo>
                  <a:lnTo>
                    <a:pt x="150411" y="164690"/>
                  </a:lnTo>
                  <a:lnTo>
                    <a:pt x="177102" y="177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37409" y="2674238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09"/>
                  </a:lnTo>
                  <a:lnTo>
                    <a:pt x="8043" y="89241"/>
                  </a:lnTo>
                  <a:lnTo>
                    <a:pt x="9502" y="103806"/>
                  </a:lnTo>
                  <a:lnTo>
                    <a:pt x="11330" y="117657"/>
                  </a:lnTo>
                  <a:lnTo>
                    <a:pt x="13397" y="130268"/>
                  </a:lnTo>
                  <a:lnTo>
                    <a:pt x="15549" y="142096"/>
                  </a:lnTo>
                  <a:lnTo>
                    <a:pt x="17976" y="15417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716352" y="25584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2821637" y="2663811"/>
              <a:ext cx="115814" cy="189412"/>
            </a:xfrm>
            <a:custGeom>
              <a:avLst/>
              <a:gdLst/>
              <a:ahLst/>
              <a:cxnLst/>
              <a:rect l="0" t="0" r="0" b="0"/>
              <a:pathLst>
                <a:path w="115814" h="189412">
                  <a:moveTo>
                    <a:pt x="0" y="52541"/>
                  </a:moveTo>
                  <a:lnTo>
                    <a:pt x="2866" y="61409"/>
                  </a:lnTo>
                  <a:lnTo>
                    <a:pt x="5009" y="70396"/>
                  </a:lnTo>
                  <a:lnTo>
                    <a:pt x="6616" y="80387"/>
                  </a:lnTo>
                  <a:lnTo>
                    <a:pt x="7969" y="91195"/>
                  </a:lnTo>
                  <a:lnTo>
                    <a:pt x="9466" y="102358"/>
                  </a:lnTo>
                  <a:lnTo>
                    <a:pt x="11313" y="113568"/>
                  </a:lnTo>
                  <a:lnTo>
                    <a:pt x="13380" y="124853"/>
                  </a:lnTo>
                  <a:lnTo>
                    <a:pt x="15312" y="136485"/>
                  </a:lnTo>
                  <a:lnTo>
                    <a:pt x="16911" y="148515"/>
                  </a:lnTo>
                  <a:lnTo>
                    <a:pt x="18213" y="157783"/>
                  </a:lnTo>
                  <a:lnTo>
                    <a:pt x="19091" y="160184"/>
                  </a:lnTo>
                  <a:lnTo>
                    <a:pt x="19145" y="156731"/>
                  </a:lnTo>
                  <a:lnTo>
                    <a:pt x="18324" y="149373"/>
                  </a:lnTo>
                  <a:lnTo>
                    <a:pt x="16927" y="139392"/>
                  </a:lnTo>
                  <a:lnTo>
                    <a:pt x="15431" y="127404"/>
                  </a:lnTo>
                  <a:lnTo>
                    <a:pt x="14121" y="113855"/>
                  </a:lnTo>
                  <a:lnTo>
                    <a:pt x="13085" y="99292"/>
                  </a:lnTo>
                  <a:lnTo>
                    <a:pt x="12313" y="84342"/>
                  </a:lnTo>
                  <a:lnTo>
                    <a:pt x="11762" y="69389"/>
                  </a:lnTo>
                  <a:lnTo>
                    <a:pt x="11545" y="54750"/>
                  </a:lnTo>
                  <a:lnTo>
                    <a:pt x="11923" y="40763"/>
                  </a:lnTo>
                  <a:lnTo>
                    <a:pt x="13001" y="27562"/>
                  </a:lnTo>
                  <a:lnTo>
                    <a:pt x="15046" y="15901"/>
                  </a:lnTo>
                  <a:lnTo>
                    <a:pt x="18554" y="7183"/>
                  </a:lnTo>
                  <a:lnTo>
                    <a:pt x="23655" y="1922"/>
                  </a:lnTo>
                  <a:lnTo>
                    <a:pt x="30013" y="0"/>
                  </a:lnTo>
                  <a:lnTo>
                    <a:pt x="37037" y="1128"/>
                  </a:lnTo>
                  <a:lnTo>
                    <a:pt x="44308" y="4810"/>
                  </a:lnTo>
                  <a:lnTo>
                    <a:pt x="51457" y="10481"/>
                  </a:lnTo>
                  <a:lnTo>
                    <a:pt x="58098" y="17625"/>
                  </a:lnTo>
                  <a:lnTo>
                    <a:pt x="64082" y="25825"/>
                  </a:lnTo>
                  <a:lnTo>
                    <a:pt x="69607" y="34765"/>
                  </a:lnTo>
                  <a:lnTo>
                    <a:pt x="75091" y="44217"/>
                  </a:lnTo>
                  <a:lnTo>
                    <a:pt x="80779" y="54023"/>
                  </a:lnTo>
                  <a:lnTo>
                    <a:pt x="86414" y="64236"/>
                  </a:lnTo>
                  <a:lnTo>
                    <a:pt x="91366" y="75085"/>
                  </a:lnTo>
                  <a:lnTo>
                    <a:pt x="95331" y="86643"/>
                  </a:lnTo>
                  <a:lnTo>
                    <a:pt x="98485" y="98677"/>
                  </a:lnTo>
                  <a:lnTo>
                    <a:pt x="101291" y="110756"/>
                  </a:lnTo>
                  <a:lnTo>
                    <a:pt x="104063" y="122617"/>
                  </a:lnTo>
                  <a:lnTo>
                    <a:pt x="106785" y="134118"/>
                  </a:lnTo>
                  <a:lnTo>
                    <a:pt x="109454" y="146490"/>
                  </a:lnTo>
                  <a:lnTo>
                    <a:pt x="112311" y="163051"/>
                  </a:lnTo>
                  <a:lnTo>
                    <a:pt x="115813" y="189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2979564" y="2463668"/>
              <a:ext cx="162475" cy="356613"/>
            </a:xfrm>
            <a:custGeom>
              <a:avLst/>
              <a:gdLst/>
              <a:ahLst/>
              <a:cxnLst/>
              <a:rect l="0" t="0" r="0" b="0"/>
              <a:pathLst>
                <a:path w="162475" h="35661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4"/>
                  </a:lnTo>
                  <a:lnTo>
                    <a:pt x="177" y="58102"/>
                  </a:lnTo>
                  <a:lnTo>
                    <a:pt x="826" y="73279"/>
                  </a:lnTo>
                  <a:lnTo>
                    <a:pt x="2079" y="88350"/>
                  </a:lnTo>
                  <a:lnTo>
                    <a:pt x="3904" y="103387"/>
                  </a:lnTo>
                  <a:lnTo>
                    <a:pt x="6201" y="118696"/>
                  </a:lnTo>
                  <a:lnTo>
                    <a:pt x="8858" y="134427"/>
                  </a:lnTo>
                  <a:lnTo>
                    <a:pt x="11776" y="150263"/>
                  </a:lnTo>
                  <a:lnTo>
                    <a:pt x="14880" y="165521"/>
                  </a:lnTo>
                  <a:lnTo>
                    <a:pt x="18110" y="179864"/>
                  </a:lnTo>
                  <a:lnTo>
                    <a:pt x="21260" y="193445"/>
                  </a:lnTo>
                  <a:lnTo>
                    <a:pt x="23996" y="206712"/>
                  </a:lnTo>
                  <a:lnTo>
                    <a:pt x="26172" y="219968"/>
                  </a:lnTo>
                  <a:lnTo>
                    <a:pt x="27973" y="233177"/>
                  </a:lnTo>
                  <a:lnTo>
                    <a:pt x="29796" y="246059"/>
                  </a:lnTo>
                  <a:lnTo>
                    <a:pt x="31877" y="258476"/>
                  </a:lnTo>
                  <a:lnTo>
                    <a:pt x="34277" y="270595"/>
                  </a:lnTo>
                  <a:lnTo>
                    <a:pt x="36967" y="282799"/>
                  </a:lnTo>
                  <a:lnTo>
                    <a:pt x="39868" y="295197"/>
                  </a:lnTo>
                  <a:lnTo>
                    <a:pt x="42108" y="304010"/>
                  </a:lnTo>
                  <a:lnTo>
                    <a:pt x="42922" y="304924"/>
                  </a:lnTo>
                  <a:lnTo>
                    <a:pt x="43198" y="300250"/>
                  </a:lnTo>
                  <a:lnTo>
                    <a:pt x="43719" y="292556"/>
                  </a:lnTo>
                  <a:lnTo>
                    <a:pt x="44796" y="283349"/>
                  </a:lnTo>
                  <a:lnTo>
                    <a:pt x="46462" y="273412"/>
                  </a:lnTo>
                  <a:lnTo>
                    <a:pt x="48630" y="263134"/>
                  </a:lnTo>
                  <a:lnTo>
                    <a:pt x="51196" y="252706"/>
                  </a:lnTo>
                  <a:lnTo>
                    <a:pt x="54218" y="242378"/>
                  </a:lnTo>
                  <a:lnTo>
                    <a:pt x="57923" y="232500"/>
                  </a:lnTo>
                  <a:lnTo>
                    <a:pt x="62386" y="223226"/>
                  </a:lnTo>
                  <a:lnTo>
                    <a:pt x="67858" y="214860"/>
                  </a:lnTo>
                  <a:lnTo>
                    <a:pt x="74820" y="207916"/>
                  </a:lnTo>
                  <a:lnTo>
                    <a:pt x="83388" y="202557"/>
                  </a:lnTo>
                  <a:lnTo>
                    <a:pt x="93057" y="199112"/>
                  </a:lnTo>
                  <a:lnTo>
                    <a:pt x="102925" y="198223"/>
                  </a:lnTo>
                  <a:lnTo>
                    <a:pt x="112446" y="199997"/>
                  </a:lnTo>
                  <a:lnTo>
                    <a:pt x="121445" y="204104"/>
                  </a:lnTo>
                  <a:lnTo>
                    <a:pt x="129942" y="210057"/>
                  </a:lnTo>
                  <a:lnTo>
                    <a:pt x="138015" y="217393"/>
                  </a:lnTo>
                  <a:lnTo>
                    <a:pt x="145436" y="225892"/>
                  </a:lnTo>
                  <a:lnTo>
                    <a:pt x="151676" y="235564"/>
                  </a:lnTo>
                  <a:lnTo>
                    <a:pt x="156539" y="246321"/>
                  </a:lnTo>
                  <a:lnTo>
                    <a:pt x="159975" y="257814"/>
                  </a:lnTo>
                  <a:lnTo>
                    <a:pt x="161915" y="269527"/>
                  </a:lnTo>
                  <a:lnTo>
                    <a:pt x="162474" y="281143"/>
                  </a:lnTo>
                  <a:lnTo>
                    <a:pt x="161732" y="292382"/>
                  </a:lnTo>
                  <a:lnTo>
                    <a:pt x="159646" y="302931"/>
                  </a:lnTo>
                  <a:lnTo>
                    <a:pt x="156316" y="312691"/>
                  </a:lnTo>
                  <a:lnTo>
                    <a:pt x="151795" y="321737"/>
                  </a:lnTo>
                  <a:lnTo>
                    <a:pt x="146011" y="330207"/>
                  </a:lnTo>
                  <a:lnTo>
                    <a:pt x="139046" y="338229"/>
                  </a:lnTo>
                  <a:lnTo>
                    <a:pt x="131098" y="345432"/>
                  </a:lnTo>
                  <a:lnTo>
                    <a:pt x="122393" y="350986"/>
                  </a:lnTo>
                  <a:lnTo>
                    <a:pt x="113131" y="354572"/>
                  </a:lnTo>
                  <a:lnTo>
                    <a:pt x="103472" y="356335"/>
                  </a:lnTo>
                  <a:lnTo>
                    <a:pt x="93536" y="356612"/>
                  </a:lnTo>
                  <a:lnTo>
                    <a:pt x="83418" y="355763"/>
                  </a:lnTo>
                  <a:lnTo>
                    <a:pt x="73440" y="354056"/>
                  </a:lnTo>
                  <a:lnTo>
                    <a:pt x="63075" y="351392"/>
                  </a:lnTo>
                  <a:lnTo>
                    <a:pt x="50296" y="346426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73465" y="2653181"/>
              <a:ext cx="105177" cy="163683"/>
            </a:xfrm>
            <a:custGeom>
              <a:avLst/>
              <a:gdLst/>
              <a:ahLst/>
              <a:cxnLst/>
              <a:rect l="0" t="0" r="0" b="0"/>
              <a:pathLst>
                <a:path w="105177" h="163683">
                  <a:moveTo>
                    <a:pt x="58783" y="0"/>
                  </a:moveTo>
                  <a:lnTo>
                    <a:pt x="50049" y="3001"/>
                  </a:lnTo>
                  <a:lnTo>
                    <a:pt x="42343" y="6423"/>
                  </a:lnTo>
                  <a:lnTo>
                    <a:pt x="34945" y="10628"/>
                  </a:lnTo>
                  <a:lnTo>
                    <a:pt x="27857" y="15874"/>
                  </a:lnTo>
                  <a:lnTo>
                    <a:pt x="21327" y="22652"/>
                  </a:lnTo>
                  <a:lnTo>
                    <a:pt x="15459" y="31089"/>
                  </a:lnTo>
                  <a:lnTo>
                    <a:pt x="10367" y="41002"/>
                  </a:lnTo>
                  <a:lnTo>
                    <a:pt x="6245" y="52093"/>
                  </a:lnTo>
                  <a:lnTo>
                    <a:pt x="3107" y="64065"/>
                  </a:lnTo>
                  <a:lnTo>
                    <a:pt x="984" y="76508"/>
                  </a:lnTo>
                  <a:lnTo>
                    <a:pt x="0" y="88925"/>
                  </a:lnTo>
                  <a:lnTo>
                    <a:pt x="119" y="101050"/>
                  </a:lnTo>
                  <a:lnTo>
                    <a:pt x="1334" y="112817"/>
                  </a:lnTo>
                  <a:lnTo>
                    <a:pt x="3744" y="124258"/>
                  </a:lnTo>
                  <a:lnTo>
                    <a:pt x="7295" y="135421"/>
                  </a:lnTo>
                  <a:lnTo>
                    <a:pt x="11967" y="145714"/>
                  </a:lnTo>
                  <a:lnTo>
                    <a:pt x="17852" y="153964"/>
                  </a:lnTo>
                  <a:lnTo>
                    <a:pt x="24885" y="159690"/>
                  </a:lnTo>
                  <a:lnTo>
                    <a:pt x="32878" y="162890"/>
                  </a:lnTo>
                  <a:lnTo>
                    <a:pt x="41614" y="163682"/>
                  </a:lnTo>
                  <a:lnTo>
                    <a:pt x="50892" y="162395"/>
                  </a:lnTo>
                  <a:lnTo>
                    <a:pt x="60391" y="159297"/>
                  </a:lnTo>
                  <a:lnTo>
                    <a:pt x="69689" y="154492"/>
                  </a:lnTo>
                  <a:lnTo>
                    <a:pt x="78560" y="148191"/>
                  </a:lnTo>
                  <a:lnTo>
                    <a:pt x="86651" y="140523"/>
                  </a:lnTo>
                  <a:lnTo>
                    <a:pt x="93407" y="131475"/>
                  </a:lnTo>
                  <a:lnTo>
                    <a:pt x="98648" y="121170"/>
                  </a:lnTo>
                  <a:lnTo>
                    <a:pt x="102354" y="109996"/>
                  </a:lnTo>
                  <a:lnTo>
                    <a:pt x="104483" y="98503"/>
                  </a:lnTo>
                  <a:lnTo>
                    <a:pt x="105176" y="87035"/>
                  </a:lnTo>
                  <a:lnTo>
                    <a:pt x="104696" y="75725"/>
                  </a:lnTo>
                  <a:lnTo>
                    <a:pt x="103319" y="64598"/>
                  </a:lnTo>
                  <a:lnTo>
                    <a:pt x="101278" y="53645"/>
                  </a:lnTo>
                  <a:lnTo>
                    <a:pt x="98339" y="43287"/>
                  </a:lnTo>
                  <a:lnTo>
                    <a:pt x="93210" y="33361"/>
                  </a:lnTo>
                  <a:lnTo>
                    <a:pt x="82091" y="22995"/>
                  </a:lnTo>
                  <a:lnTo>
                    <a:pt x="5878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322397" y="2600538"/>
              <a:ext cx="236236" cy="187952"/>
            </a:xfrm>
            <a:custGeom>
              <a:avLst/>
              <a:gdLst/>
              <a:ahLst/>
              <a:cxnLst/>
              <a:rect l="0" t="0" r="0" b="0"/>
              <a:pathLst>
                <a:path w="236236" h="187952">
                  <a:moveTo>
                    <a:pt x="4608" y="52643"/>
                  </a:moveTo>
                  <a:lnTo>
                    <a:pt x="1808" y="64311"/>
                  </a:lnTo>
                  <a:lnTo>
                    <a:pt x="307" y="74800"/>
                  </a:lnTo>
                  <a:lnTo>
                    <a:pt x="0" y="85101"/>
                  </a:lnTo>
                  <a:lnTo>
                    <a:pt x="679" y="95403"/>
                  </a:lnTo>
                  <a:lnTo>
                    <a:pt x="2147" y="105747"/>
                  </a:lnTo>
                  <a:lnTo>
                    <a:pt x="4221" y="116131"/>
                  </a:lnTo>
                  <a:lnTo>
                    <a:pt x="6903" y="126387"/>
                  </a:lnTo>
                  <a:lnTo>
                    <a:pt x="10374" y="136197"/>
                  </a:lnTo>
                  <a:lnTo>
                    <a:pt x="14678" y="145410"/>
                  </a:lnTo>
                  <a:lnTo>
                    <a:pt x="20043" y="153561"/>
                  </a:lnTo>
                  <a:lnTo>
                    <a:pt x="26932" y="159825"/>
                  </a:lnTo>
                  <a:lnTo>
                    <a:pt x="35447" y="163913"/>
                  </a:lnTo>
                  <a:lnTo>
                    <a:pt x="44911" y="165691"/>
                  </a:lnTo>
                  <a:lnTo>
                    <a:pt x="54108" y="164922"/>
                  </a:lnTo>
                  <a:lnTo>
                    <a:pt x="62361" y="161737"/>
                  </a:lnTo>
                  <a:lnTo>
                    <a:pt x="69525" y="156533"/>
                  </a:lnTo>
                  <a:lnTo>
                    <a:pt x="75719" y="149769"/>
                  </a:lnTo>
                  <a:lnTo>
                    <a:pt x="81137" y="141852"/>
                  </a:lnTo>
                  <a:lnTo>
                    <a:pt x="85809" y="132947"/>
                  </a:lnTo>
                  <a:lnTo>
                    <a:pt x="89591" y="122994"/>
                  </a:lnTo>
                  <a:lnTo>
                    <a:pt x="92485" y="112139"/>
                  </a:lnTo>
                  <a:lnTo>
                    <a:pt x="94932" y="103987"/>
                  </a:lnTo>
                  <a:lnTo>
                    <a:pt x="97389" y="102561"/>
                  </a:lnTo>
                  <a:lnTo>
                    <a:pt x="99820" y="105987"/>
                  </a:lnTo>
                  <a:lnTo>
                    <a:pt x="102333" y="112272"/>
                  </a:lnTo>
                  <a:lnTo>
                    <a:pt x="105020" y="120224"/>
                  </a:lnTo>
                  <a:lnTo>
                    <a:pt x="107902" y="129155"/>
                  </a:lnTo>
                  <a:lnTo>
                    <a:pt x="111122" y="138511"/>
                  </a:lnTo>
                  <a:lnTo>
                    <a:pt x="114950" y="147755"/>
                  </a:lnTo>
                  <a:lnTo>
                    <a:pt x="119487" y="156618"/>
                  </a:lnTo>
                  <a:lnTo>
                    <a:pt x="124836" y="164883"/>
                  </a:lnTo>
                  <a:lnTo>
                    <a:pt x="131182" y="172293"/>
                  </a:lnTo>
                  <a:lnTo>
                    <a:pt x="138522" y="178785"/>
                  </a:lnTo>
                  <a:lnTo>
                    <a:pt x="146553" y="183977"/>
                  </a:lnTo>
                  <a:lnTo>
                    <a:pt x="154782" y="187110"/>
                  </a:lnTo>
                  <a:lnTo>
                    <a:pt x="162906" y="187951"/>
                  </a:lnTo>
                  <a:lnTo>
                    <a:pt x="170816" y="186567"/>
                  </a:lnTo>
                  <a:lnTo>
                    <a:pt x="178508" y="183055"/>
                  </a:lnTo>
                  <a:lnTo>
                    <a:pt x="186009" y="177693"/>
                  </a:lnTo>
                  <a:lnTo>
                    <a:pt x="193200" y="170858"/>
                  </a:lnTo>
                  <a:lnTo>
                    <a:pt x="199809" y="162917"/>
                  </a:lnTo>
                  <a:lnTo>
                    <a:pt x="205738" y="154175"/>
                  </a:lnTo>
                  <a:lnTo>
                    <a:pt x="211044" y="144868"/>
                  </a:lnTo>
                  <a:lnTo>
                    <a:pt x="215842" y="135169"/>
                  </a:lnTo>
                  <a:lnTo>
                    <a:pt x="220251" y="125196"/>
                  </a:lnTo>
                  <a:lnTo>
                    <a:pt x="224213" y="114872"/>
                  </a:lnTo>
                  <a:lnTo>
                    <a:pt x="227502" y="103948"/>
                  </a:lnTo>
                  <a:lnTo>
                    <a:pt x="230049" y="92336"/>
                  </a:lnTo>
                  <a:lnTo>
                    <a:pt x="231929" y="80096"/>
                  </a:lnTo>
                  <a:lnTo>
                    <a:pt x="233275" y="67347"/>
                  </a:lnTo>
                  <a:lnTo>
                    <a:pt x="234217" y="54231"/>
                  </a:lnTo>
                  <a:lnTo>
                    <a:pt x="234869" y="41462"/>
                  </a:lnTo>
                  <a:lnTo>
                    <a:pt x="235385" y="29058"/>
                  </a:lnTo>
                  <a:lnTo>
                    <a:pt x="235815" y="15934"/>
                  </a:lnTo>
                  <a:lnTo>
                    <a:pt x="23623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833426" y="2590010"/>
              <a:ext cx="228013" cy="200826"/>
            </a:xfrm>
            <a:custGeom>
              <a:avLst/>
              <a:gdLst/>
              <a:ahLst/>
              <a:cxnLst/>
              <a:rect l="0" t="0" r="0" b="0"/>
              <a:pathLst>
                <a:path w="228013" h="200826">
                  <a:moveTo>
                    <a:pt x="9475" y="31585"/>
                  </a:moveTo>
                  <a:lnTo>
                    <a:pt x="6609" y="40521"/>
                  </a:lnTo>
                  <a:lnTo>
                    <a:pt x="4466" y="50148"/>
                  </a:lnTo>
                  <a:lnTo>
                    <a:pt x="2863" y="61435"/>
                  </a:lnTo>
                  <a:lnTo>
                    <a:pt x="1683" y="74103"/>
                  </a:lnTo>
                  <a:lnTo>
                    <a:pt x="835" y="87582"/>
                  </a:lnTo>
                  <a:lnTo>
                    <a:pt x="241" y="101449"/>
                  </a:lnTo>
                  <a:lnTo>
                    <a:pt x="0" y="115312"/>
                  </a:lnTo>
                  <a:lnTo>
                    <a:pt x="364" y="128756"/>
                  </a:lnTo>
                  <a:lnTo>
                    <a:pt x="1429" y="141604"/>
                  </a:lnTo>
                  <a:lnTo>
                    <a:pt x="3296" y="153872"/>
                  </a:lnTo>
                  <a:lnTo>
                    <a:pt x="6153" y="165657"/>
                  </a:lnTo>
                  <a:lnTo>
                    <a:pt x="10002" y="177049"/>
                  </a:lnTo>
                  <a:lnTo>
                    <a:pt x="14707" y="187328"/>
                  </a:lnTo>
                  <a:lnTo>
                    <a:pt x="20081" y="195036"/>
                  </a:lnTo>
                  <a:lnTo>
                    <a:pt x="25954" y="199576"/>
                  </a:lnTo>
                  <a:lnTo>
                    <a:pt x="32183" y="200825"/>
                  </a:lnTo>
                  <a:lnTo>
                    <a:pt x="38664" y="198705"/>
                  </a:lnTo>
                  <a:lnTo>
                    <a:pt x="45313" y="193535"/>
                  </a:lnTo>
                  <a:lnTo>
                    <a:pt x="51913" y="185879"/>
                  </a:lnTo>
                  <a:lnTo>
                    <a:pt x="58118" y="176332"/>
                  </a:lnTo>
                  <a:lnTo>
                    <a:pt x="63773" y="165404"/>
                  </a:lnTo>
                  <a:lnTo>
                    <a:pt x="68892" y="153497"/>
                  </a:lnTo>
                  <a:lnTo>
                    <a:pt x="73564" y="140909"/>
                  </a:lnTo>
                  <a:lnTo>
                    <a:pt x="77908" y="127906"/>
                  </a:lnTo>
                  <a:lnTo>
                    <a:pt x="82501" y="116618"/>
                  </a:lnTo>
                  <a:lnTo>
                    <a:pt x="87525" y="110649"/>
                  </a:lnTo>
                  <a:lnTo>
                    <a:pt x="92179" y="110623"/>
                  </a:lnTo>
                  <a:lnTo>
                    <a:pt x="96371" y="114840"/>
                  </a:lnTo>
                  <a:lnTo>
                    <a:pt x="100263" y="121639"/>
                  </a:lnTo>
                  <a:lnTo>
                    <a:pt x="104151" y="129776"/>
                  </a:lnTo>
                  <a:lnTo>
                    <a:pt x="108420" y="138316"/>
                  </a:lnTo>
                  <a:lnTo>
                    <a:pt x="113244" y="146766"/>
                  </a:lnTo>
                  <a:lnTo>
                    <a:pt x="118614" y="154954"/>
                  </a:lnTo>
                  <a:lnTo>
                    <a:pt x="124440" y="162859"/>
                  </a:lnTo>
                  <a:lnTo>
                    <a:pt x="130622" y="170508"/>
                  </a:lnTo>
                  <a:lnTo>
                    <a:pt x="137230" y="177465"/>
                  </a:lnTo>
                  <a:lnTo>
                    <a:pt x="144496" y="182855"/>
                  </a:lnTo>
                  <a:lnTo>
                    <a:pt x="152491" y="186327"/>
                  </a:lnTo>
                  <a:lnTo>
                    <a:pt x="160979" y="187845"/>
                  </a:lnTo>
                  <a:lnTo>
                    <a:pt x="169521" y="187427"/>
                  </a:lnTo>
                  <a:lnTo>
                    <a:pt x="177860" y="185288"/>
                  </a:lnTo>
                  <a:lnTo>
                    <a:pt x="185915" y="181598"/>
                  </a:lnTo>
                  <a:lnTo>
                    <a:pt x="193704" y="176390"/>
                  </a:lnTo>
                  <a:lnTo>
                    <a:pt x="201267" y="169808"/>
                  </a:lnTo>
                  <a:lnTo>
                    <a:pt x="208328" y="161782"/>
                  </a:lnTo>
                  <a:lnTo>
                    <a:pt x="214319" y="151960"/>
                  </a:lnTo>
                  <a:lnTo>
                    <a:pt x="219015" y="140318"/>
                  </a:lnTo>
                  <a:lnTo>
                    <a:pt x="222508" y="127262"/>
                  </a:lnTo>
                  <a:lnTo>
                    <a:pt x="225019" y="113435"/>
                  </a:lnTo>
                  <a:lnTo>
                    <a:pt x="226778" y="99290"/>
                  </a:lnTo>
                  <a:lnTo>
                    <a:pt x="227825" y="85218"/>
                  </a:lnTo>
                  <a:lnTo>
                    <a:pt x="228012" y="71623"/>
                  </a:lnTo>
                  <a:lnTo>
                    <a:pt x="227333" y="58678"/>
                  </a:lnTo>
                  <a:lnTo>
                    <a:pt x="226056" y="46612"/>
                  </a:lnTo>
                  <a:lnTo>
                    <a:pt x="224529" y="34529"/>
                  </a:lnTo>
                  <a:lnTo>
                    <a:pt x="222621" y="20250"/>
                  </a:lnTo>
                  <a:lnTo>
                    <a:pt x="220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088207" y="2645444"/>
              <a:ext cx="196892" cy="144608"/>
            </a:xfrm>
            <a:custGeom>
              <a:avLst/>
              <a:gdLst/>
              <a:ahLst/>
              <a:cxnLst/>
              <a:rect l="0" t="0" r="0" b="0"/>
              <a:pathLst>
                <a:path w="196892" h="144608">
                  <a:moveTo>
                    <a:pt x="91606" y="70908"/>
                  </a:moveTo>
                  <a:lnTo>
                    <a:pt x="91539" y="59240"/>
                  </a:lnTo>
                  <a:lnTo>
                    <a:pt x="90899" y="48751"/>
                  </a:lnTo>
                  <a:lnTo>
                    <a:pt x="89593" y="38459"/>
                  </a:lnTo>
                  <a:lnTo>
                    <a:pt x="87388" y="28503"/>
                  </a:lnTo>
                  <a:lnTo>
                    <a:pt x="83775" y="19456"/>
                  </a:lnTo>
                  <a:lnTo>
                    <a:pt x="78602" y="11586"/>
                  </a:lnTo>
                  <a:lnTo>
                    <a:pt x="72027" y="5328"/>
                  </a:lnTo>
                  <a:lnTo>
                    <a:pt x="64327" y="1408"/>
                  </a:lnTo>
                  <a:lnTo>
                    <a:pt x="55784" y="0"/>
                  </a:lnTo>
                  <a:lnTo>
                    <a:pt x="46796" y="818"/>
                  </a:lnTo>
                  <a:lnTo>
                    <a:pt x="37852" y="3410"/>
                  </a:lnTo>
                  <a:lnTo>
                    <a:pt x="29220" y="7352"/>
                  </a:lnTo>
                  <a:lnTo>
                    <a:pt x="21292" y="12926"/>
                  </a:lnTo>
                  <a:lnTo>
                    <a:pt x="14646" y="21080"/>
                  </a:lnTo>
                  <a:lnTo>
                    <a:pt x="9473" y="32112"/>
                  </a:lnTo>
                  <a:lnTo>
                    <a:pt x="5644" y="45419"/>
                  </a:lnTo>
                  <a:lnTo>
                    <a:pt x="2900" y="59878"/>
                  </a:lnTo>
                  <a:lnTo>
                    <a:pt x="984" y="74703"/>
                  </a:lnTo>
                  <a:lnTo>
                    <a:pt x="0" y="89196"/>
                  </a:lnTo>
                  <a:lnTo>
                    <a:pt x="388" y="102608"/>
                  </a:lnTo>
                  <a:lnTo>
                    <a:pt x="2285" y="114641"/>
                  </a:lnTo>
                  <a:lnTo>
                    <a:pt x="5865" y="124886"/>
                  </a:lnTo>
                  <a:lnTo>
                    <a:pt x="11474" y="132654"/>
                  </a:lnTo>
                  <a:lnTo>
                    <a:pt x="19094" y="137802"/>
                  </a:lnTo>
                  <a:lnTo>
                    <a:pt x="28110" y="140483"/>
                  </a:lnTo>
                  <a:lnTo>
                    <a:pt x="37531" y="140862"/>
                  </a:lnTo>
                  <a:lnTo>
                    <a:pt x="46743" y="139260"/>
                  </a:lnTo>
                  <a:lnTo>
                    <a:pt x="55364" y="135766"/>
                  </a:lnTo>
                  <a:lnTo>
                    <a:pt x="63075" y="130156"/>
                  </a:lnTo>
                  <a:lnTo>
                    <a:pt x="69807" y="122497"/>
                  </a:lnTo>
                  <a:lnTo>
                    <a:pt x="75513" y="113102"/>
                  </a:lnTo>
                  <a:lnTo>
                    <a:pt x="80063" y="102355"/>
                  </a:lnTo>
                  <a:lnTo>
                    <a:pt x="83514" y="90640"/>
                  </a:lnTo>
                  <a:lnTo>
                    <a:pt x="86565" y="79419"/>
                  </a:lnTo>
                  <a:lnTo>
                    <a:pt x="90271" y="72320"/>
                  </a:lnTo>
                  <a:lnTo>
                    <a:pt x="94501" y="71243"/>
                  </a:lnTo>
                  <a:lnTo>
                    <a:pt x="98528" y="74358"/>
                  </a:lnTo>
                  <a:lnTo>
                    <a:pt x="102439" y="79924"/>
                  </a:lnTo>
                  <a:lnTo>
                    <a:pt x="106661" y="86679"/>
                  </a:lnTo>
                  <a:lnTo>
                    <a:pt x="111419" y="93897"/>
                  </a:lnTo>
                  <a:lnTo>
                    <a:pt x="116893" y="101075"/>
                  </a:lnTo>
                  <a:lnTo>
                    <a:pt x="123311" y="107763"/>
                  </a:lnTo>
                  <a:lnTo>
                    <a:pt x="130700" y="113790"/>
                  </a:lnTo>
                  <a:lnTo>
                    <a:pt x="138929" y="119181"/>
                  </a:lnTo>
                  <a:lnTo>
                    <a:pt x="147822" y="124047"/>
                  </a:lnTo>
                  <a:lnTo>
                    <a:pt x="157195" y="128507"/>
                  </a:lnTo>
                  <a:lnTo>
                    <a:pt x="166455" y="132519"/>
                  </a:lnTo>
                  <a:lnTo>
                    <a:pt x="175506" y="136270"/>
                  </a:lnTo>
                  <a:lnTo>
                    <a:pt x="185142" y="140093"/>
                  </a:lnTo>
                  <a:lnTo>
                    <a:pt x="196891" y="144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4242984" y="2620403"/>
              <a:ext cx="157725" cy="174628"/>
            </a:xfrm>
            <a:custGeom>
              <a:avLst/>
              <a:gdLst/>
              <a:ahLst/>
              <a:cxnLst/>
              <a:rect l="0" t="0" r="0" b="0"/>
              <a:pathLst>
                <a:path w="157725" h="174628">
                  <a:moveTo>
                    <a:pt x="147399" y="11721"/>
                  </a:moveTo>
                  <a:lnTo>
                    <a:pt x="141397" y="6054"/>
                  </a:lnTo>
                  <a:lnTo>
                    <a:pt x="134553" y="2410"/>
                  </a:lnTo>
                  <a:lnTo>
                    <a:pt x="126165" y="501"/>
                  </a:lnTo>
                  <a:lnTo>
                    <a:pt x="116538" y="0"/>
                  </a:lnTo>
                  <a:lnTo>
                    <a:pt x="106224" y="619"/>
                  </a:lnTo>
                  <a:lnTo>
                    <a:pt x="95616" y="2091"/>
                  </a:lnTo>
                  <a:lnTo>
                    <a:pt x="84918" y="4186"/>
                  </a:lnTo>
                  <a:lnTo>
                    <a:pt x="74217" y="6724"/>
                  </a:lnTo>
                  <a:lnTo>
                    <a:pt x="63549" y="9582"/>
                  </a:lnTo>
                  <a:lnTo>
                    <a:pt x="53083" y="12990"/>
                  </a:lnTo>
                  <a:lnTo>
                    <a:pt x="43122" y="17495"/>
                  </a:lnTo>
                  <a:lnTo>
                    <a:pt x="33808" y="23303"/>
                  </a:lnTo>
                  <a:lnTo>
                    <a:pt x="25756" y="30155"/>
                  </a:lnTo>
                  <a:lnTo>
                    <a:pt x="20090" y="37518"/>
                  </a:lnTo>
                  <a:lnTo>
                    <a:pt x="17220" y="45017"/>
                  </a:lnTo>
                  <a:lnTo>
                    <a:pt x="17245" y="52151"/>
                  </a:lnTo>
                  <a:lnTo>
                    <a:pt x="20296" y="58249"/>
                  </a:lnTo>
                  <a:lnTo>
                    <a:pt x="26126" y="63046"/>
                  </a:lnTo>
                  <a:lnTo>
                    <a:pt x="34241" y="66621"/>
                  </a:lnTo>
                  <a:lnTo>
                    <a:pt x="44105" y="69193"/>
                  </a:lnTo>
                  <a:lnTo>
                    <a:pt x="55243" y="71010"/>
                  </a:lnTo>
                  <a:lnTo>
                    <a:pt x="67124" y="72608"/>
                  </a:lnTo>
                  <a:lnTo>
                    <a:pt x="79163" y="74762"/>
                  </a:lnTo>
                  <a:lnTo>
                    <a:pt x="91034" y="77847"/>
                  </a:lnTo>
                  <a:lnTo>
                    <a:pt x="102631" y="81719"/>
                  </a:lnTo>
                  <a:lnTo>
                    <a:pt x="113959" y="85929"/>
                  </a:lnTo>
                  <a:lnTo>
                    <a:pt x="125050" y="90180"/>
                  </a:lnTo>
                  <a:lnTo>
                    <a:pt x="135465" y="94829"/>
                  </a:lnTo>
                  <a:lnTo>
                    <a:pt x="144330" y="100767"/>
                  </a:lnTo>
                  <a:lnTo>
                    <a:pt x="151278" y="108378"/>
                  </a:lnTo>
                  <a:lnTo>
                    <a:pt x="155942" y="117100"/>
                  </a:lnTo>
                  <a:lnTo>
                    <a:pt x="157724" y="125732"/>
                  </a:lnTo>
                  <a:lnTo>
                    <a:pt x="156580" y="133578"/>
                  </a:lnTo>
                  <a:lnTo>
                    <a:pt x="152744" y="140622"/>
                  </a:lnTo>
                  <a:lnTo>
                    <a:pt x="146448" y="147261"/>
                  </a:lnTo>
                  <a:lnTo>
                    <a:pt x="138070" y="153787"/>
                  </a:lnTo>
                  <a:lnTo>
                    <a:pt x="128061" y="160017"/>
                  </a:lnTo>
                  <a:lnTo>
                    <a:pt x="116835" y="165382"/>
                  </a:lnTo>
                  <a:lnTo>
                    <a:pt x="104740" y="169622"/>
                  </a:lnTo>
                  <a:lnTo>
                    <a:pt x="92197" y="172623"/>
                  </a:lnTo>
                  <a:lnTo>
                    <a:pt x="79705" y="174264"/>
                  </a:lnTo>
                  <a:lnTo>
                    <a:pt x="67531" y="174627"/>
                  </a:lnTo>
                  <a:lnTo>
                    <a:pt x="55801" y="174085"/>
                  </a:lnTo>
                  <a:lnTo>
                    <a:pt x="43243" y="173147"/>
                  </a:lnTo>
                  <a:lnTo>
                    <a:pt x="26523" y="171734"/>
                  </a:lnTo>
                  <a:lnTo>
                    <a:pt x="0" y="1696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674653" y="2442611"/>
              <a:ext cx="154980" cy="319536"/>
            </a:xfrm>
            <a:custGeom>
              <a:avLst/>
              <a:gdLst/>
              <a:ahLst/>
              <a:cxnLst/>
              <a:rect l="0" t="0" r="0" b="0"/>
              <a:pathLst>
                <a:path w="154980" h="319536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66"/>
                  </a:lnTo>
                  <a:lnTo>
                    <a:pt x="7970" y="50487"/>
                  </a:lnTo>
                  <a:lnTo>
                    <a:pt x="9467" y="65464"/>
                  </a:lnTo>
                  <a:lnTo>
                    <a:pt x="11313" y="81191"/>
                  </a:lnTo>
                  <a:lnTo>
                    <a:pt x="13380" y="97639"/>
                  </a:lnTo>
                  <a:lnTo>
                    <a:pt x="15312" y="114960"/>
                  </a:lnTo>
                  <a:lnTo>
                    <a:pt x="16913" y="133159"/>
                  </a:lnTo>
                  <a:lnTo>
                    <a:pt x="18309" y="151955"/>
                  </a:lnTo>
                  <a:lnTo>
                    <a:pt x="19853" y="170877"/>
                  </a:lnTo>
                  <a:lnTo>
                    <a:pt x="21740" y="189639"/>
                  </a:lnTo>
                  <a:lnTo>
                    <a:pt x="23837" y="207984"/>
                  </a:lnTo>
                  <a:lnTo>
                    <a:pt x="25791" y="225608"/>
                  </a:lnTo>
                  <a:lnTo>
                    <a:pt x="27399" y="242394"/>
                  </a:lnTo>
                  <a:lnTo>
                    <a:pt x="28446" y="257237"/>
                  </a:lnTo>
                  <a:lnTo>
                    <a:pt x="28181" y="266841"/>
                  </a:lnTo>
                  <a:lnTo>
                    <a:pt x="26597" y="269293"/>
                  </a:lnTo>
                  <a:lnTo>
                    <a:pt x="24986" y="266241"/>
                  </a:lnTo>
                  <a:lnTo>
                    <a:pt x="23922" y="259638"/>
                  </a:lnTo>
                  <a:lnTo>
                    <a:pt x="23700" y="251052"/>
                  </a:lnTo>
                  <a:lnTo>
                    <a:pt x="24362" y="241448"/>
                  </a:lnTo>
                  <a:lnTo>
                    <a:pt x="25958" y="231344"/>
                  </a:lnTo>
                  <a:lnTo>
                    <a:pt x="28632" y="221004"/>
                  </a:lnTo>
                  <a:lnTo>
                    <a:pt x="32364" y="210558"/>
                  </a:lnTo>
                  <a:lnTo>
                    <a:pt x="37159" y="200231"/>
                  </a:lnTo>
                  <a:lnTo>
                    <a:pt x="43128" y="190358"/>
                  </a:lnTo>
                  <a:lnTo>
                    <a:pt x="50216" y="181095"/>
                  </a:lnTo>
                  <a:lnTo>
                    <a:pt x="58247" y="172907"/>
                  </a:lnTo>
                  <a:lnTo>
                    <a:pt x="67007" y="166617"/>
                  </a:lnTo>
                  <a:lnTo>
                    <a:pt x="76302" y="162505"/>
                  </a:lnTo>
                  <a:lnTo>
                    <a:pt x="85813" y="160542"/>
                  </a:lnTo>
                  <a:lnTo>
                    <a:pt x="95118" y="160655"/>
                  </a:lnTo>
                  <a:lnTo>
                    <a:pt x="104004" y="162589"/>
                  </a:lnTo>
                  <a:lnTo>
                    <a:pt x="112443" y="166309"/>
                  </a:lnTo>
                  <a:lnTo>
                    <a:pt x="120498" y="172071"/>
                  </a:lnTo>
                  <a:lnTo>
                    <a:pt x="128243" y="179832"/>
                  </a:lnTo>
                  <a:lnTo>
                    <a:pt x="135428" y="189295"/>
                  </a:lnTo>
                  <a:lnTo>
                    <a:pt x="141503" y="200088"/>
                  </a:lnTo>
                  <a:lnTo>
                    <a:pt x="146255" y="211865"/>
                  </a:lnTo>
                  <a:lnTo>
                    <a:pt x="149786" y="224348"/>
                  </a:lnTo>
                  <a:lnTo>
                    <a:pt x="152322" y="237326"/>
                  </a:lnTo>
                  <a:lnTo>
                    <a:pt x="154093" y="250636"/>
                  </a:lnTo>
                  <a:lnTo>
                    <a:pt x="154979" y="263844"/>
                  </a:lnTo>
                  <a:lnTo>
                    <a:pt x="154525" y="276259"/>
                  </a:lnTo>
                  <a:lnTo>
                    <a:pt x="152583" y="287563"/>
                  </a:lnTo>
                  <a:lnTo>
                    <a:pt x="148974" y="297458"/>
                  </a:lnTo>
                  <a:lnTo>
                    <a:pt x="143345" y="305508"/>
                  </a:lnTo>
                  <a:lnTo>
                    <a:pt x="135706" y="311657"/>
                  </a:lnTo>
                  <a:lnTo>
                    <a:pt x="126508" y="315991"/>
                  </a:lnTo>
                  <a:lnTo>
                    <a:pt x="116433" y="318549"/>
                  </a:lnTo>
                  <a:lnTo>
                    <a:pt x="105959" y="319535"/>
                  </a:lnTo>
                  <a:lnTo>
                    <a:pt x="95336" y="319251"/>
                  </a:lnTo>
                  <a:lnTo>
                    <a:pt x="84680" y="318007"/>
                  </a:lnTo>
                  <a:lnTo>
                    <a:pt x="74037" y="316064"/>
                  </a:lnTo>
                  <a:lnTo>
                    <a:pt x="63492" y="313588"/>
                  </a:lnTo>
                  <a:lnTo>
                    <a:pt x="51932" y="310309"/>
                  </a:lnTo>
                  <a:lnTo>
                    <a:pt x="36107" y="304825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864165" y="2621595"/>
              <a:ext cx="115815" cy="156675"/>
            </a:xfrm>
            <a:custGeom>
              <a:avLst/>
              <a:gdLst/>
              <a:ahLst/>
              <a:cxnLst/>
              <a:rect l="0" t="0" r="0" b="0"/>
              <a:pathLst>
                <a:path w="115815" h="156675">
                  <a:moveTo>
                    <a:pt x="0" y="42114"/>
                  </a:moveTo>
                  <a:lnTo>
                    <a:pt x="2934" y="53850"/>
                  </a:lnTo>
                  <a:lnTo>
                    <a:pt x="5716" y="64978"/>
                  </a:lnTo>
                  <a:lnTo>
                    <a:pt x="8616" y="76572"/>
                  </a:lnTo>
                  <a:lnTo>
                    <a:pt x="11657" y="88561"/>
                  </a:lnTo>
                  <a:lnTo>
                    <a:pt x="14821" y="100572"/>
                  </a:lnTo>
                  <a:lnTo>
                    <a:pt x="18090" y="112375"/>
                  </a:lnTo>
                  <a:lnTo>
                    <a:pt x="21601" y="123901"/>
                  </a:lnTo>
                  <a:lnTo>
                    <a:pt x="25640" y="135170"/>
                  </a:lnTo>
                  <a:lnTo>
                    <a:pt x="30302" y="146156"/>
                  </a:lnTo>
                  <a:lnTo>
                    <a:pt x="34820" y="154350"/>
                  </a:lnTo>
                  <a:lnTo>
                    <a:pt x="37705" y="156674"/>
                  </a:lnTo>
                  <a:lnTo>
                    <a:pt x="38477" y="154292"/>
                  </a:lnTo>
                  <a:lnTo>
                    <a:pt x="37643" y="148868"/>
                  </a:lnTo>
                  <a:lnTo>
                    <a:pt x="35783" y="141555"/>
                  </a:lnTo>
                  <a:lnTo>
                    <a:pt x="33295" y="133072"/>
                  </a:lnTo>
                  <a:lnTo>
                    <a:pt x="30426" y="123859"/>
                  </a:lnTo>
                  <a:lnTo>
                    <a:pt x="27323" y="114182"/>
                  </a:lnTo>
                  <a:lnTo>
                    <a:pt x="24084" y="104205"/>
                  </a:lnTo>
                  <a:lnTo>
                    <a:pt x="21089" y="93868"/>
                  </a:lnTo>
                  <a:lnTo>
                    <a:pt x="18986" y="82931"/>
                  </a:lnTo>
                  <a:lnTo>
                    <a:pt x="18065" y="71317"/>
                  </a:lnTo>
                  <a:lnTo>
                    <a:pt x="18599" y="59414"/>
                  </a:lnTo>
                  <a:lnTo>
                    <a:pt x="21011" y="47955"/>
                  </a:lnTo>
                  <a:lnTo>
                    <a:pt x="25346" y="37333"/>
                  </a:lnTo>
                  <a:lnTo>
                    <a:pt x="31510" y="27913"/>
                  </a:lnTo>
                  <a:lnTo>
                    <a:pt x="39460" y="20190"/>
                  </a:lnTo>
                  <a:lnTo>
                    <a:pt x="48981" y="14260"/>
                  </a:lnTo>
                  <a:lnTo>
                    <a:pt x="59539" y="9896"/>
                  </a:lnTo>
                  <a:lnTo>
                    <a:pt x="71615" y="6312"/>
                  </a:lnTo>
                  <a:lnTo>
                    <a:pt x="88499" y="3194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043150" y="267423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6" y="11735"/>
                  </a:lnTo>
                  <a:lnTo>
                    <a:pt x="5008" y="22864"/>
                  </a:lnTo>
                  <a:lnTo>
                    <a:pt x="6616" y="34458"/>
                  </a:lnTo>
                  <a:lnTo>
                    <a:pt x="7970" y="46446"/>
                  </a:lnTo>
                  <a:lnTo>
                    <a:pt x="9467" y="58458"/>
                  </a:lnTo>
                  <a:lnTo>
                    <a:pt x="11313" y="70252"/>
                  </a:lnTo>
                  <a:lnTo>
                    <a:pt x="13389" y="81500"/>
                  </a:lnTo>
                  <a:lnTo>
                    <a:pt x="15546" y="92926"/>
                  </a:lnTo>
                  <a:lnTo>
                    <a:pt x="17975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5032622" y="253736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5074735" y="2613174"/>
              <a:ext cx="164991" cy="461148"/>
            </a:xfrm>
            <a:custGeom>
              <a:avLst/>
              <a:gdLst/>
              <a:ahLst/>
              <a:cxnLst/>
              <a:rect l="0" t="0" r="0" b="0"/>
              <a:pathLst>
                <a:path w="164991" h="461148">
                  <a:moveTo>
                    <a:pt x="136871" y="113706"/>
                  </a:moveTo>
                  <a:lnTo>
                    <a:pt x="136804" y="99105"/>
                  </a:lnTo>
                  <a:lnTo>
                    <a:pt x="136164" y="85834"/>
                  </a:lnTo>
                  <a:lnTo>
                    <a:pt x="134863" y="72641"/>
                  </a:lnTo>
                  <a:lnTo>
                    <a:pt x="132830" y="59645"/>
                  </a:lnTo>
                  <a:lnTo>
                    <a:pt x="129865" y="47433"/>
                  </a:lnTo>
                  <a:lnTo>
                    <a:pt x="125936" y="36291"/>
                  </a:lnTo>
                  <a:lnTo>
                    <a:pt x="120842" y="26348"/>
                  </a:lnTo>
                  <a:lnTo>
                    <a:pt x="114142" y="17740"/>
                  </a:lnTo>
                  <a:lnTo>
                    <a:pt x="105753" y="10411"/>
                  </a:lnTo>
                  <a:lnTo>
                    <a:pt x="96205" y="4642"/>
                  </a:lnTo>
                  <a:lnTo>
                    <a:pt x="86420" y="1114"/>
                  </a:lnTo>
                  <a:lnTo>
                    <a:pt x="76955" y="0"/>
                  </a:lnTo>
                  <a:lnTo>
                    <a:pt x="67993" y="1030"/>
                  </a:lnTo>
                  <a:lnTo>
                    <a:pt x="59521" y="3773"/>
                  </a:lnTo>
                  <a:lnTo>
                    <a:pt x="51464" y="7809"/>
                  </a:lnTo>
                  <a:lnTo>
                    <a:pt x="44054" y="13109"/>
                  </a:lnTo>
                  <a:lnTo>
                    <a:pt x="37822" y="20013"/>
                  </a:lnTo>
                  <a:lnTo>
                    <a:pt x="32965" y="28577"/>
                  </a:lnTo>
                  <a:lnTo>
                    <a:pt x="29532" y="38428"/>
                  </a:lnTo>
                  <a:lnTo>
                    <a:pt x="27595" y="48956"/>
                  </a:lnTo>
                  <a:lnTo>
                    <a:pt x="27037" y="59742"/>
                  </a:lnTo>
                  <a:lnTo>
                    <a:pt x="27780" y="70576"/>
                  </a:lnTo>
                  <a:lnTo>
                    <a:pt x="29866" y="81377"/>
                  </a:lnTo>
                  <a:lnTo>
                    <a:pt x="33201" y="92102"/>
                  </a:lnTo>
                  <a:lnTo>
                    <a:pt x="37896" y="102099"/>
                  </a:lnTo>
                  <a:lnTo>
                    <a:pt x="44328" y="110150"/>
                  </a:lnTo>
                  <a:lnTo>
                    <a:pt x="52537" y="115741"/>
                  </a:lnTo>
                  <a:lnTo>
                    <a:pt x="61965" y="118850"/>
                  </a:lnTo>
                  <a:lnTo>
                    <a:pt x="71670" y="119583"/>
                  </a:lnTo>
                  <a:lnTo>
                    <a:pt x="81077" y="118255"/>
                  </a:lnTo>
                  <a:lnTo>
                    <a:pt x="89830" y="115130"/>
                  </a:lnTo>
                  <a:lnTo>
                    <a:pt x="97630" y="110307"/>
                  </a:lnTo>
                  <a:lnTo>
                    <a:pt x="104442" y="104045"/>
                  </a:lnTo>
                  <a:lnTo>
                    <a:pt x="110946" y="98313"/>
                  </a:lnTo>
                  <a:lnTo>
                    <a:pt x="117424" y="96139"/>
                  </a:lnTo>
                  <a:lnTo>
                    <a:pt x="122893" y="98183"/>
                  </a:lnTo>
                  <a:lnTo>
                    <a:pt x="127069" y="103750"/>
                  </a:lnTo>
                  <a:lnTo>
                    <a:pt x="130107" y="111928"/>
                  </a:lnTo>
                  <a:lnTo>
                    <a:pt x="132422" y="121795"/>
                  </a:lnTo>
                  <a:lnTo>
                    <a:pt x="134557" y="132472"/>
                  </a:lnTo>
                  <a:lnTo>
                    <a:pt x="136829" y="143437"/>
                  </a:lnTo>
                  <a:lnTo>
                    <a:pt x="139348" y="154764"/>
                  </a:lnTo>
                  <a:lnTo>
                    <a:pt x="142113" y="166976"/>
                  </a:lnTo>
                  <a:lnTo>
                    <a:pt x="145085" y="180311"/>
                  </a:lnTo>
                  <a:lnTo>
                    <a:pt x="148217" y="194712"/>
                  </a:lnTo>
                  <a:lnTo>
                    <a:pt x="151464" y="209991"/>
                  </a:lnTo>
                  <a:lnTo>
                    <a:pt x="154789" y="225937"/>
                  </a:lnTo>
                  <a:lnTo>
                    <a:pt x="158003" y="242205"/>
                  </a:lnTo>
                  <a:lnTo>
                    <a:pt x="160781" y="258347"/>
                  </a:lnTo>
                  <a:lnTo>
                    <a:pt x="162977" y="274121"/>
                  </a:lnTo>
                  <a:lnTo>
                    <a:pt x="164451" y="289321"/>
                  </a:lnTo>
                  <a:lnTo>
                    <a:pt x="164990" y="303689"/>
                  </a:lnTo>
                  <a:lnTo>
                    <a:pt x="164569" y="317169"/>
                  </a:lnTo>
                  <a:lnTo>
                    <a:pt x="163150" y="329867"/>
                  </a:lnTo>
                  <a:lnTo>
                    <a:pt x="160603" y="341943"/>
                  </a:lnTo>
                  <a:lnTo>
                    <a:pt x="156960" y="353548"/>
                  </a:lnTo>
                  <a:lnTo>
                    <a:pt x="152226" y="364649"/>
                  </a:lnTo>
                  <a:lnTo>
                    <a:pt x="146300" y="375039"/>
                  </a:lnTo>
                  <a:lnTo>
                    <a:pt x="139239" y="384655"/>
                  </a:lnTo>
                  <a:lnTo>
                    <a:pt x="131228" y="393419"/>
                  </a:lnTo>
                  <a:lnTo>
                    <a:pt x="122479" y="401159"/>
                  </a:lnTo>
                  <a:lnTo>
                    <a:pt x="113189" y="407884"/>
                  </a:lnTo>
                  <a:lnTo>
                    <a:pt x="103511" y="413739"/>
                  </a:lnTo>
                  <a:lnTo>
                    <a:pt x="93562" y="418914"/>
                  </a:lnTo>
                  <a:lnTo>
                    <a:pt x="83426" y="423584"/>
                  </a:lnTo>
                  <a:lnTo>
                    <a:pt x="73162" y="427892"/>
                  </a:lnTo>
                  <a:lnTo>
                    <a:pt x="62812" y="431946"/>
                  </a:lnTo>
                  <a:lnTo>
                    <a:pt x="52411" y="435825"/>
                  </a:lnTo>
                  <a:lnTo>
                    <a:pt x="42243" y="439625"/>
                  </a:lnTo>
                  <a:lnTo>
                    <a:pt x="31729" y="443946"/>
                  </a:lnTo>
                  <a:lnTo>
                    <a:pt x="18828" y="450288"/>
                  </a:lnTo>
                  <a:lnTo>
                    <a:pt x="0" y="4611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5253720" y="2495253"/>
              <a:ext cx="157928" cy="294799"/>
            </a:xfrm>
            <a:custGeom>
              <a:avLst/>
              <a:gdLst/>
              <a:ahLst/>
              <a:cxnLst/>
              <a:rect l="0" t="0" r="0" b="0"/>
              <a:pathLst>
                <a:path w="157928" h="294799">
                  <a:moveTo>
                    <a:pt x="0" y="0"/>
                  </a:moveTo>
                  <a:lnTo>
                    <a:pt x="1447" y="8674"/>
                  </a:lnTo>
                  <a:lnTo>
                    <a:pt x="3533" y="21022"/>
                  </a:lnTo>
                  <a:lnTo>
                    <a:pt x="6004" y="35200"/>
                  </a:lnTo>
                  <a:lnTo>
                    <a:pt x="8757" y="50464"/>
                  </a:lnTo>
                  <a:lnTo>
                    <a:pt x="11726" y="66448"/>
                  </a:lnTo>
                  <a:lnTo>
                    <a:pt x="14855" y="82930"/>
                  </a:lnTo>
                  <a:lnTo>
                    <a:pt x="18097" y="99754"/>
                  </a:lnTo>
                  <a:lnTo>
                    <a:pt x="21254" y="116812"/>
                  </a:lnTo>
                  <a:lnTo>
                    <a:pt x="23992" y="134030"/>
                  </a:lnTo>
                  <a:lnTo>
                    <a:pt x="26166" y="151352"/>
                  </a:lnTo>
                  <a:lnTo>
                    <a:pt x="27794" y="168578"/>
                  </a:lnTo>
                  <a:lnTo>
                    <a:pt x="28969" y="185378"/>
                  </a:lnTo>
                  <a:lnTo>
                    <a:pt x="29828" y="201512"/>
                  </a:lnTo>
                  <a:lnTo>
                    <a:pt x="31467" y="213679"/>
                  </a:lnTo>
                  <a:lnTo>
                    <a:pt x="34340" y="217803"/>
                  </a:lnTo>
                  <a:lnTo>
                    <a:pt x="36876" y="215313"/>
                  </a:lnTo>
                  <a:lnTo>
                    <a:pt x="39007" y="208825"/>
                  </a:lnTo>
                  <a:lnTo>
                    <a:pt x="41492" y="200599"/>
                  </a:lnTo>
                  <a:lnTo>
                    <a:pt x="44786" y="191939"/>
                  </a:lnTo>
                  <a:lnTo>
                    <a:pt x="49292" y="183899"/>
                  </a:lnTo>
                  <a:lnTo>
                    <a:pt x="55516" y="177579"/>
                  </a:lnTo>
                  <a:lnTo>
                    <a:pt x="63545" y="173385"/>
                  </a:lnTo>
                  <a:lnTo>
                    <a:pt x="72833" y="171335"/>
                  </a:lnTo>
                  <a:lnTo>
                    <a:pt x="82434" y="171374"/>
                  </a:lnTo>
                  <a:lnTo>
                    <a:pt x="91767" y="173248"/>
                  </a:lnTo>
                  <a:lnTo>
                    <a:pt x="100469" y="176754"/>
                  </a:lnTo>
                  <a:lnTo>
                    <a:pt x="108232" y="181838"/>
                  </a:lnTo>
                  <a:lnTo>
                    <a:pt x="115005" y="188325"/>
                  </a:lnTo>
                  <a:lnTo>
                    <a:pt x="120907" y="195949"/>
                  </a:lnTo>
                  <a:lnTo>
                    <a:pt x="126121" y="204436"/>
                  </a:lnTo>
                  <a:lnTo>
                    <a:pt x="130822" y="213550"/>
                  </a:lnTo>
                  <a:lnTo>
                    <a:pt x="135151" y="223111"/>
                  </a:lnTo>
                  <a:lnTo>
                    <a:pt x="139221" y="232981"/>
                  </a:lnTo>
                  <a:lnTo>
                    <a:pt x="143106" y="243055"/>
                  </a:lnTo>
                  <a:lnTo>
                    <a:pt x="146712" y="253003"/>
                  </a:lnTo>
                  <a:lnTo>
                    <a:pt x="150138" y="263345"/>
                  </a:lnTo>
                  <a:lnTo>
                    <a:pt x="153686" y="276105"/>
                  </a:lnTo>
                  <a:lnTo>
                    <a:pt x="15792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5453761" y="245313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1" y="11870"/>
                  </a:lnTo>
                  <a:lnTo>
                    <a:pt x="1" y="24279"/>
                  </a:lnTo>
                  <a:lnTo>
                    <a:pt x="1" y="38470"/>
                  </a:lnTo>
                  <a:lnTo>
                    <a:pt x="1" y="54351"/>
                  </a:lnTo>
                  <a:lnTo>
                    <a:pt x="1" y="71644"/>
                  </a:lnTo>
                  <a:lnTo>
                    <a:pt x="5" y="90019"/>
                  </a:lnTo>
                  <a:lnTo>
                    <a:pt x="177" y="108700"/>
                  </a:lnTo>
                  <a:lnTo>
                    <a:pt x="826" y="126534"/>
                  </a:lnTo>
                  <a:lnTo>
                    <a:pt x="2075" y="142970"/>
                  </a:lnTo>
                  <a:lnTo>
                    <a:pt x="3727" y="158306"/>
                  </a:lnTo>
                  <a:lnTo>
                    <a:pt x="5375" y="173371"/>
                  </a:lnTo>
                  <a:lnTo>
                    <a:pt x="6783" y="188695"/>
                  </a:lnTo>
                  <a:lnTo>
                    <a:pt x="8049" y="204296"/>
                  </a:lnTo>
                  <a:lnTo>
                    <a:pt x="9505" y="219863"/>
                  </a:lnTo>
                  <a:lnTo>
                    <a:pt x="11332" y="235183"/>
                  </a:lnTo>
                  <a:lnTo>
                    <a:pt x="13399" y="249789"/>
                  </a:lnTo>
                  <a:lnTo>
                    <a:pt x="15549" y="264444"/>
                  </a:lnTo>
                  <a:lnTo>
                    <a:pt x="17976" y="281550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337948" y="2548949"/>
              <a:ext cx="210571" cy="9477"/>
            </a:xfrm>
            <a:custGeom>
              <a:avLst/>
              <a:gdLst/>
              <a:ahLst/>
              <a:cxnLst/>
              <a:rect l="0" t="0" r="0" b="0"/>
              <a:pathLst>
                <a:path w="210571" h="9477">
                  <a:moveTo>
                    <a:pt x="210570" y="9476"/>
                  </a:moveTo>
                  <a:lnTo>
                    <a:pt x="198768" y="6609"/>
                  </a:lnTo>
                  <a:lnTo>
                    <a:pt x="186999" y="4467"/>
                  </a:lnTo>
                  <a:lnTo>
                    <a:pt x="174108" y="2864"/>
                  </a:lnTo>
                  <a:lnTo>
                    <a:pt x="160260" y="1683"/>
                  </a:lnTo>
                  <a:lnTo>
                    <a:pt x="145933" y="834"/>
                  </a:lnTo>
                  <a:lnTo>
                    <a:pt x="131463" y="242"/>
                  </a:lnTo>
                  <a:lnTo>
                    <a:pt x="117013" y="0"/>
                  </a:lnTo>
                  <a:lnTo>
                    <a:pt x="102637" y="364"/>
                  </a:lnTo>
                  <a:lnTo>
                    <a:pt x="88347" y="1419"/>
                  </a:lnTo>
                  <a:lnTo>
                    <a:pt x="74160" y="2950"/>
                  </a:lnTo>
                  <a:lnTo>
                    <a:pt x="58403" y="4674"/>
                  </a:lnTo>
                  <a:lnTo>
                    <a:pt x="36339" y="6744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723574" y="2582199"/>
              <a:ext cx="182914" cy="194579"/>
            </a:xfrm>
            <a:custGeom>
              <a:avLst/>
              <a:gdLst/>
              <a:ahLst/>
              <a:cxnLst/>
              <a:rect l="0" t="0" r="0" b="0"/>
              <a:pathLst>
                <a:path w="182914" h="194579">
                  <a:moveTo>
                    <a:pt x="109214" y="81510"/>
                  </a:moveTo>
                  <a:lnTo>
                    <a:pt x="109080" y="69842"/>
                  </a:lnTo>
                  <a:lnTo>
                    <a:pt x="107799" y="59353"/>
                  </a:lnTo>
                  <a:lnTo>
                    <a:pt x="105207" y="49056"/>
                  </a:lnTo>
                  <a:lnTo>
                    <a:pt x="101487" y="38928"/>
                  </a:lnTo>
                  <a:lnTo>
                    <a:pt x="96854" y="29233"/>
                  </a:lnTo>
                  <a:lnTo>
                    <a:pt x="91516" y="20110"/>
                  </a:lnTo>
                  <a:lnTo>
                    <a:pt x="85496" y="12026"/>
                  </a:lnTo>
                  <a:lnTo>
                    <a:pt x="78633" y="5809"/>
                  </a:lnTo>
                  <a:lnTo>
                    <a:pt x="70914" y="1754"/>
                  </a:lnTo>
                  <a:lnTo>
                    <a:pt x="62613" y="0"/>
                  </a:lnTo>
                  <a:lnTo>
                    <a:pt x="54196" y="785"/>
                  </a:lnTo>
                  <a:lnTo>
                    <a:pt x="45947" y="3980"/>
                  </a:lnTo>
                  <a:lnTo>
                    <a:pt x="38121" y="9191"/>
                  </a:lnTo>
                  <a:lnTo>
                    <a:pt x="31018" y="15960"/>
                  </a:lnTo>
                  <a:lnTo>
                    <a:pt x="24730" y="23880"/>
                  </a:lnTo>
                  <a:lnTo>
                    <a:pt x="19338" y="32787"/>
                  </a:lnTo>
                  <a:lnTo>
                    <a:pt x="15007" y="42742"/>
                  </a:lnTo>
                  <a:lnTo>
                    <a:pt x="11716" y="53692"/>
                  </a:lnTo>
                  <a:lnTo>
                    <a:pt x="9149" y="65315"/>
                  </a:lnTo>
                  <a:lnTo>
                    <a:pt x="6801" y="77116"/>
                  </a:lnTo>
                  <a:lnTo>
                    <a:pt x="4374" y="88796"/>
                  </a:lnTo>
                  <a:lnTo>
                    <a:pt x="2080" y="100249"/>
                  </a:lnTo>
                  <a:lnTo>
                    <a:pt x="525" y="111473"/>
                  </a:lnTo>
                  <a:lnTo>
                    <a:pt x="0" y="122508"/>
                  </a:lnTo>
                  <a:lnTo>
                    <a:pt x="478" y="133564"/>
                  </a:lnTo>
                  <a:lnTo>
                    <a:pt x="1797" y="144987"/>
                  </a:lnTo>
                  <a:lnTo>
                    <a:pt x="3774" y="156920"/>
                  </a:lnTo>
                  <a:lnTo>
                    <a:pt x="6728" y="168697"/>
                  </a:lnTo>
                  <a:lnTo>
                    <a:pt x="11447" y="179006"/>
                  </a:lnTo>
                  <a:lnTo>
                    <a:pt x="18207" y="187212"/>
                  </a:lnTo>
                  <a:lnTo>
                    <a:pt x="26508" y="192701"/>
                  </a:lnTo>
                  <a:lnTo>
                    <a:pt x="35382" y="194578"/>
                  </a:lnTo>
                  <a:lnTo>
                    <a:pt x="44200" y="192719"/>
                  </a:lnTo>
                  <a:lnTo>
                    <a:pt x="52710" y="187606"/>
                  </a:lnTo>
                  <a:lnTo>
                    <a:pt x="60871" y="179922"/>
                  </a:lnTo>
                  <a:lnTo>
                    <a:pt x="68720" y="170324"/>
                  </a:lnTo>
                  <a:lnTo>
                    <a:pt x="76159" y="159515"/>
                  </a:lnTo>
                  <a:lnTo>
                    <a:pt x="82943" y="148212"/>
                  </a:lnTo>
                  <a:lnTo>
                    <a:pt x="88989" y="136838"/>
                  </a:lnTo>
                  <a:lnTo>
                    <a:pt x="94203" y="125407"/>
                  </a:lnTo>
                  <a:lnTo>
                    <a:pt x="98408" y="113660"/>
                  </a:lnTo>
                  <a:lnTo>
                    <a:pt x="101616" y="101553"/>
                  </a:lnTo>
                  <a:lnTo>
                    <a:pt x="104305" y="92482"/>
                  </a:lnTo>
                  <a:lnTo>
                    <a:pt x="106951" y="90359"/>
                  </a:lnTo>
                  <a:lnTo>
                    <a:pt x="109502" y="93342"/>
                  </a:lnTo>
                  <a:lnTo>
                    <a:pt x="112088" y="99370"/>
                  </a:lnTo>
                  <a:lnTo>
                    <a:pt x="114814" y="107176"/>
                  </a:lnTo>
                  <a:lnTo>
                    <a:pt x="117719" y="116030"/>
                  </a:lnTo>
                  <a:lnTo>
                    <a:pt x="120951" y="125512"/>
                  </a:lnTo>
                  <a:lnTo>
                    <a:pt x="124787" y="135378"/>
                  </a:lnTo>
                  <a:lnTo>
                    <a:pt x="129329" y="145463"/>
                  </a:lnTo>
                  <a:lnTo>
                    <a:pt x="134681" y="155026"/>
                  </a:lnTo>
                  <a:lnTo>
                    <a:pt x="141028" y="162782"/>
                  </a:lnTo>
                  <a:lnTo>
                    <a:pt x="148409" y="168188"/>
                  </a:lnTo>
                  <a:lnTo>
                    <a:pt x="156880" y="172110"/>
                  </a:lnTo>
                  <a:lnTo>
                    <a:pt x="167694" y="174692"/>
                  </a:lnTo>
                  <a:lnTo>
                    <a:pt x="182913" y="1762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867818" y="2595409"/>
              <a:ext cx="122898" cy="173586"/>
            </a:xfrm>
            <a:custGeom>
              <a:avLst/>
              <a:gdLst/>
              <a:ahLst/>
              <a:cxnLst/>
              <a:rect l="0" t="0" r="0" b="0"/>
              <a:pathLst>
                <a:path w="122898" h="173586">
                  <a:moveTo>
                    <a:pt x="7083" y="15658"/>
                  </a:moveTo>
                  <a:lnTo>
                    <a:pt x="7083" y="27393"/>
                  </a:lnTo>
                  <a:lnTo>
                    <a:pt x="7084" y="38522"/>
                  </a:lnTo>
                  <a:lnTo>
                    <a:pt x="7088" y="50120"/>
                  </a:lnTo>
                  <a:lnTo>
                    <a:pt x="7261" y="62281"/>
                  </a:lnTo>
                  <a:lnTo>
                    <a:pt x="7910" y="74941"/>
                  </a:lnTo>
                  <a:lnTo>
                    <a:pt x="9162" y="87997"/>
                  </a:lnTo>
                  <a:lnTo>
                    <a:pt x="10988" y="101349"/>
                  </a:lnTo>
                  <a:lnTo>
                    <a:pt x="13284" y="114915"/>
                  </a:lnTo>
                  <a:lnTo>
                    <a:pt x="15917" y="128599"/>
                  </a:lnTo>
                  <a:lnTo>
                    <a:pt x="17950" y="141211"/>
                  </a:lnTo>
                  <a:lnTo>
                    <a:pt x="17760" y="148992"/>
                  </a:lnTo>
                  <a:lnTo>
                    <a:pt x="15656" y="149471"/>
                  </a:lnTo>
                  <a:lnTo>
                    <a:pt x="13360" y="144281"/>
                  </a:lnTo>
                  <a:lnTo>
                    <a:pt x="11332" y="135318"/>
                  </a:lnTo>
                  <a:lnTo>
                    <a:pt x="9317" y="124120"/>
                  </a:lnTo>
                  <a:lnTo>
                    <a:pt x="7100" y="111674"/>
                  </a:lnTo>
                  <a:lnTo>
                    <a:pt x="4775" y="98542"/>
                  </a:lnTo>
                  <a:lnTo>
                    <a:pt x="2665" y="85029"/>
                  </a:lnTo>
                  <a:lnTo>
                    <a:pt x="959" y="71306"/>
                  </a:lnTo>
                  <a:lnTo>
                    <a:pt x="0" y="57629"/>
                  </a:lnTo>
                  <a:lnTo>
                    <a:pt x="345" y="44356"/>
                  </a:lnTo>
                  <a:lnTo>
                    <a:pt x="2183" y="31662"/>
                  </a:lnTo>
                  <a:lnTo>
                    <a:pt x="5538" y="20186"/>
                  </a:lnTo>
                  <a:lnTo>
                    <a:pt x="10456" y="11068"/>
                  </a:lnTo>
                  <a:lnTo>
                    <a:pt x="16801" y="4723"/>
                  </a:lnTo>
                  <a:lnTo>
                    <a:pt x="24315" y="1090"/>
                  </a:lnTo>
                  <a:lnTo>
                    <a:pt x="32720" y="0"/>
                  </a:lnTo>
                  <a:lnTo>
                    <a:pt x="41768" y="1083"/>
                  </a:lnTo>
                  <a:lnTo>
                    <a:pt x="50942" y="4043"/>
                  </a:lnTo>
                  <a:lnTo>
                    <a:pt x="59487" y="8755"/>
                  </a:lnTo>
                  <a:lnTo>
                    <a:pt x="67049" y="14989"/>
                  </a:lnTo>
                  <a:lnTo>
                    <a:pt x="73787" y="22442"/>
                  </a:lnTo>
                  <a:lnTo>
                    <a:pt x="80160" y="30813"/>
                  </a:lnTo>
                  <a:lnTo>
                    <a:pt x="86485" y="39855"/>
                  </a:lnTo>
                  <a:lnTo>
                    <a:pt x="92735" y="49537"/>
                  </a:lnTo>
                  <a:lnTo>
                    <a:pt x="98640" y="60021"/>
                  </a:lnTo>
                  <a:lnTo>
                    <a:pt x="104056" y="71334"/>
                  </a:lnTo>
                  <a:lnTo>
                    <a:pt x="108829" y="83373"/>
                  </a:lnTo>
                  <a:lnTo>
                    <a:pt x="112731" y="95986"/>
                  </a:lnTo>
                  <a:lnTo>
                    <a:pt x="115721" y="109015"/>
                  </a:lnTo>
                  <a:lnTo>
                    <a:pt x="117919" y="121925"/>
                  </a:lnTo>
                  <a:lnTo>
                    <a:pt x="119723" y="135182"/>
                  </a:lnTo>
                  <a:lnTo>
                    <a:pt x="121292" y="151066"/>
                  </a:lnTo>
                  <a:lnTo>
                    <a:pt x="122897" y="173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017987" y="2399632"/>
              <a:ext cx="109599" cy="374129"/>
            </a:xfrm>
            <a:custGeom>
              <a:avLst/>
              <a:gdLst/>
              <a:ahLst/>
              <a:cxnLst/>
              <a:rect l="0" t="0" r="0" b="0"/>
              <a:pathLst>
                <a:path w="109599" h="374129">
                  <a:moveTo>
                    <a:pt x="99070" y="295663"/>
                  </a:moveTo>
                  <a:lnTo>
                    <a:pt x="96136" y="283995"/>
                  </a:lnTo>
                  <a:lnTo>
                    <a:pt x="93354" y="273506"/>
                  </a:lnTo>
                  <a:lnTo>
                    <a:pt x="90445" y="263213"/>
                  </a:lnTo>
                  <a:lnTo>
                    <a:pt x="87059" y="253258"/>
                  </a:lnTo>
                  <a:lnTo>
                    <a:pt x="82597" y="244211"/>
                  </a:lnTo>
                  <a:lnTo>
                    <a:pt x="76828" y="236341"/>
                  </a:lnTo>
                  <a:lnTo>
                    <a:pt x="69838" y="230083"/>
                  </a:lnTo>
                  <a:lnTo>
                    <a:pt x="61854" y="226162"/>
                  </a:lnTo>
                  <a:lnTo>
                    <a:pt x="53118" y="224764"/>
                  </a:lnTo>
                  <a:lnTo>
                    <a:pt x="43999" y="225927"/>
                  </a:lnTo>
                  <a:lnTo>
                    <a:pt x="34966" y="229817"/>
                  </a:lnTo>
                  <a:lnTo>
                    <a:pt x="26275" y="236251"/>
                  </a:lnTo>
                  <a:lnTo>
                    <a:pt x="18307" y="244958"/>
                  </a:lnTo>
                  <a:lnTo>
                    <a:pt x="11634" y="255760"/>
                  </a:lnTo>
                  <a:lnTo>
                    <a:pt x="6448" y="268345"/>
                  </a:lnTo>
                  <a:lnTo>
                    <a:pt x="2780" y="282011"/>
                  </a:lnTo>
                  <a:lnTo>
                    <a:pt x="677" y="295789"/>
                  </a:lnTo>
                  <a:lnTo>
                    <a:pt x="0" y="309124"/>
                  </a:lnTo>
                  <a:lnTo>
                    <a:pt x="492" y="321854"/>
                  </a:lnTo>
                  <a:lnTo>
                    <a:pt x="1876" y="334018"/>
                  </a:lnTo>
                  <a:lnTo>
                    <a:pt x="3927" y="345700"/>
                  </a:lnTo>
                  <a:lnTo>
                    <a:pt x="6946" y="356360"/>
                  </a:lnTo>
                  <a:lnTo>
                    <a:pt x="11713" y="364864"/>
                  </a:lnTo>
                  <a:lnTo>
                    <a:pt x="18509" y="370759"/>
                  </a:lnTo>
                  <a:lnTo>
                    <a:pt x="26836" y="373904"/>
                  </a:lnTo>
                  <a:lnTo>
                    <a:pt x="35728" y="374128"/>
                  </a:lnTo>
                  <a:lnTo>
                    <a:pt x="44554" y="371637"/>
                  </a:lnTo>
                  <a:lnTo>
                    <a:pt x="52901" y="366577"/>
                  </a:lnTo>
                  <a:lnTo>
                    <a:pt x="60419" y="358851"/>
                  </a:lnTo>
                  <a:lnTo>
                    <a:pt x="67023" y="348661"/>
                  </a:lnTo>
                  <a:lnTo>
                    <a:pt x="72812" y="336433"/>
                  </a:lnTo>
                  <a:lnTo>
                    <a:pt x="77949" y="322640"/>
                  </a:lnTo>
                  <a:lnTo>
                    <a:pt x="82597" y="307698"/>
                  </a:lnTo>
                  <a:lnTo>
                    <a:pt x="86893" y="291939"/>
                  </a:lnTo>
                  <a:lnTo>
                    <a:pt x="90939" y="275608"/>
                  </a:lnTo>
                  <a:lnTo>
                    <a:pt x="94804" y="258880"/>
                  </a:lnTo>
                  <a:lnTo>
                    <a:pt x="98214" y="241715"/>
                  </a:lnTo>
                  <a:lnTo>
                    <a:pt x="100592" y="223892"/>
                  </a:lnTo>
                  <a:lnTo>
                    <a:pt x="101711" y="205346"/>
                  </a:lnTo>
                  <a:lnTo>
                    <a:pt x="101817" y="186314"/>
                  </a:lnTo>
                  <a:lnTo>
                    <a:pt x="101432" y="167230"/>
                  </a:lnTo>
                  <a:lnTo>
                    <a:pt x="100911" y="148364"/>
                  </a:lnTo>
                  <a:lnTo>
                    <a:pt x="100259" y="130119"/>
                  </a:lnTo>
                  <a:lnTo>
                    <a:pt x="99222" y="113094"/>
                  </a:lnTo>
                  <a:lnTo>
                    <a:pt x="97681" y="97492"/>
                  </a:lnTo>
                  <a:lnTo>
                    <a:pt x="95816" y="83033"/>
                  </a:lnTo>
                  <a:lnTo>
                    <a:pt x="94018" y="69161"/>
                  </a:lnTo>
                  <a:lnTo>
                    <a:pt x="92503" y="55492"/>
                  </a:lnTo>
                  <a:lnTo>
                    <a:pt x="90993" y="42003"/>
                  </a:lnTo>
                  <a:lnTo>
                    <a:pt x="88840" y="28932"/>
                  </a:lnTo>
                  <a:lnTo>
                    <a:pt x="85710" y="16435"/>
                  </a:lnTo>
                  <a:lnTo>
                    <a:pt x="81206" y="6010"/>
                  </a:lnTo>
                  <a:lnTo>
                    <a:pt x="75683" y="318"/>
                  </a:lnTo>
                  <a:lnTo>
                    <a:pt x="70478" y="0"/>
                  </a:lnTo>
                  <a:lnTo>
                    <a:pt x="65844" y="4065"/>
                  </a:lnTo>
                  <a:lnTo>
                    <a:pt x="61644" y="11318"/>
                  </a:lnTo>
                  <a:lnTo>
                    <a:pt x="58049" y="21279"/>
                  </a:lnTo>
                  <a:lnTo>
                    <a:pt x="55569" y="34170"/>
                  </a:lnTo>
                  <a:lnTo>
                    <a:pt x="54394" y="49889"/>
                  </a:lnTo>
                  <a:lnTo>
                    <a:pt x="54256" y="67841"/>
                  </a:lnTo>
                  <a:lnTo>
                    <a:pt x="54623" y="87191"/>
                  </a:lnTo>
                  <a:lnTo>
                    <a:pt x="55132" y="107309"/>
                  </a:lnTo>
                  <a:lnTo>
                    <a:pt x="55778" y="127343"/>
                  </a:lnTo>
                  <a:lnTo>
                    <a:pt x="56810" y="146176"/>
                  </a:lnTo>
                  <a:lnTo>
                    <a:pt x="58354" y="163316"/>
                  </a:lnTo>
                  <a:lnTo>
                    <a:pt x="60390" y="178805"/>
                  </a:lnTo>
                  <a:lnTo>
                    <a:pt x="62835" y="192919"/>
                  </a:lnTo>
                  <a:lnTo>
                    <a:pt x="65594" y="205980"/>
                  </a:lnTo>
                  <a:lnTo>
                    <a:pt x="68583" y="218435"/>
                  </a:lnTo>
                  <a:lnTo>
                    <a:pt x="71736" y="230815"/>
                  </a:lnTo>
                  <a:lnTo>
                    <a:pt x="75008" y="243410"/>
                  </a:lnTo>
                  <a:lnTo>
                    <a:pt x="78526" y="256145"/>
                  </a:lnTo>
                  <a:lnTo>
                    <a:pt x="82573" y="268695"/>
                  </a:lnTo>
                  <a:lnTo>
                    <a:pt x="87252" y="280868"/>
                  </a:lnTo>
                  <a:lnTo>
                    <a:pt x="92212" y="292380"/>
                  </a:lnTo>
                  <a:lnTo>
                    <a:pt x="97225" y="304015"/>
                  </a:lnTo>
                  <a:lnTo>
                    <a:pt x="102732" y="317911"/>
                  </a:lnTo>
                  <a:lnTo>
                    <a:pt x="109598" y="337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390798" y="2421554"/>
              <a:ext cx="159051" cy="351636"/>
            </a:xfrm>
            <a:custGeom>
              <a:avLst/>
              <a:gdLst/>
              <a:ahLst/>
              <a:cxnLst/>
              <a:rect l="0" t="0" r="0" b="0"/>
              <a:pathLst>
                <a:path w="159051" h="351636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4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9"/>
                  </a:lnTo>
                  <a:lnTo>
                    <a:pt x="3726" y="107292"/>
                  </a:lnTo>
                  <a:lnTo>
                    <a:pt x="5375" y="124897"/>
                  </a:lnTo>
                  <a:lnTo>
                    <a:pt x="6782" y="143280"/>
                  </a:lnTo>
                  <a:lnTo>
                    <a:pt x="8048" y="161861"/>
                  </a:lnTo>
                  <a:lnTo>
                    <a:pt x="9504" y="179575"/>
                  </a:lnTo>
                  <a:lnTo>
                    <a:pt x="11330" y="195899"/>
                  </a:lnTo>
                  <a:lnTo>
                    <a:pt x="13388" y="210978"/>
                  </a:lnTo>
                  <a:lnTo>
                    <a:pt x="15316" y="225333"/>
                  </a:lnTo>
                  <a:lnTo>
                    <a:pt x="16915" y="239357"/>
                  </a:lnTo>
                  <a:lnTo>
                    <a:pt x="18310" y="253101"/>
                  </a:lnTo>
                  <a:lnTo>
                    <a:pt x="19854" y="266351"/>
                  </a:lnTo>
                  <a:lnTo>
                    <a:pt x="21735" y="279013"/>
                  </a:lnTo>
                  <a:lnTo>
                    <a:pt x="23660" y="291129"/>
                  </a:lnTo>
                  <a:lnTo>
                    <a:pt x="24966" y="302799"/>
                  </a:lnTo>
                  <a:lnTo>
                    <a:pt x="25324" y="314060"/>
                  </a:lnTo>
                  <a:lnTo>
                    <a:pt x="24733" y="322545"/>
                  </a:lnTo>
                  <a:lnTo>
                    <a:pt x="23664" y="325031"/>
                  </a:lnTo>
                  <a:lnTo>
                    <a:pt x="22767" y="322172"/>
                  </a:lnTo>
                  <a:lnTo>
                    <a:pt x="22161" y="315527"/>
                  </a:lnTo>
                  <a:lnTo>
                    <a:pt x="21941" y="306356"/>
                  </a:lnTo>
                  <a:lnTo>
                    <a:pt x="22340" y="295525"/>
                  </a:lnTo>
                  <a:lnTo>
                    <a:pt x="23434" y="283609"/>
                  </a:lnTo>
                  <a:lnTo>
                    <a:pt x="25156" y="271146"/>
                  </a:lnTo>
                  <a:lnTo>
                    <a:pt x="27385" y="258685"/>
                  </a:lnTo>
                  <a:lnTo>
                    <a:pt x="30007" y="246527"/>
                  </a:lnTo>
                  <a:lnTo>
                    <a:pt x="33242" y="235070"/>
                  </a:lnTo>
                  <a:lnTo>
                    <a:pt x="37625" y="224898"/>
                  </a:lnTo>
                  <a:lnTo>
                    <a:pt x="43357" y="216209"/>
                  </a:lnTo>
                  <a:lnTo>
                    <a:pt x="50496" y="209033"/>
                  </a:lnTo>
                  <a:lnTo>
                    <a:pt x="59116" y="203422"/>
                  </a:lnTo>
                  <a:lnTo>
                    <a:pt x="69094" y="199246"/>
                  </a:lnTo>
                  <a:lnTo>
                    <a:pt x="79861" y="196574"/>
                  </a:lnTo>
                  <a:lnTo>
                    <a:pt x="90540" y="195747"/>
                  </a:lnTo>
                  <a:lnTo>
                    <a:pt x="100641" y="196780"/>
                  </a:lnTo>
                  <a:lnTo>
                    <a:pt x="110047" y="199422"/>
                  </a:lnTo>
                  <a:lnTo>
                    <a:pt x="118824" y="203328"/>
                  </a:lnTo>
                  <a:lnTo>
                    <a:pt x="127094" y="208185"/>
                  </a:lnTo>
                  <a:lnTo>
                    <a:pt x="134818" y="214054"/>
                  </a:lnTo>
                  <a:lnTo>
                    <a:pt x="141793" y="221349"/>
                  </a:lnTo>
                  <a:lnTo>
                    <a:pt x="147964" y="230178"/>
                  </a:lnTo>
                  <a:lnTo>
                    <a:pt x="153093" y="240209"/>
                  </a:lnTo>
                  <a:lnTo>
                    <a:pt x="156707" y="250858"/>
                  </a:lnTo>
                  <a:lnTo>
                    <a:pt x="158687" y="261726"/>
                  </a:lnTo>
                  <a:lnTo>
                    <a:pt x="159050" y="272615"/>
                  </a:lnTo>
                  <a:lnTo>
                    <a:pt x="157779" y="283452"/>
                  </a:lnTo>
                  <a:lnTo>
                    <a:pt x="155033" y="294215"/>
                  </a:lnTo>
                  <a:lnTo>
                    <a:pt x="150920" y="304747"/>
                  </a:lnTo>
                  <a:lnTo>
                    <a:pt x="145418" y="314753"/>
                  </a:lnTo>
                  <a:lnTo>
                    <a:pt x="138641" y="324108"/>
                  </a:lnTo>
                  <a:lnTo>
                    <a:pt x="130652" y="332526"/>
                  </a:lnTo>
                  <a:lnTo>
                    <a:pt x="121387" y="339503"/>
                  </a:lnTo>
                  <a:lnTo>
                    <a:pt x="110931" y="344892"/>
                  </a:lnTo>
                  <a:lnTo>
                    <a:pt x="99487" y="348697"/>
                  </a:lnTo>
                  <a:lnTo>
                    <a:pt x="87281" y="350893"/>
                  </a:lnTo>
                  <a:lnTo>
                    <a:pt x="74533" y="351635"/>
                  </a:lnTo>
                  <a:lnTo>
                    <a:pt x="62013" y="351350"/>
                  </a:lnTo>
                  <a:lnTo>
                    <a:pt x="49804" y="350614"/>
                  </a:lnTo>
                  <a:lnTo>
                    <a:pt x="36839" y="349366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563914" y="2581666"/>
              <a:ext cx="121682" cy="178861"/>
            </a:xfrm>
            <a:custGeom>
              <a:avLst/>
              <a:gdLst/>
              <a:ahLst/>
              <a:cxnLst/>
              <a:rect l="0" t="0" r="0" b="0"/>
              <a:pathLst>
                <a:path w="121682" h="178861">
                  <a:moveTo>
                    <a:pt x="16397" y="92572"/>
                  </a:moveTo>
                  <a:lnTo>
                    <a:pt x="25265" y="89571"/>
                  </a:lnTo>
                  <a:lnTo>
                    <a:pt x="34252" y="86149"/>
                  </a:lnTo>
                  <a:lnTo>
                    <a:pt x="44238" y="81953"/>
                  </a:lnTo>
                  <a:lnTo>
                    <a:pt x="54873" y="77053"/>
                  </a:lnTo>
                  <a:lnTo>
                    <a:pt x="65388" y="71571"/>
                  </a:lnTo>
                  <a:lnTo>
                    <a:pt x="75336" y="65636"/>
                  </a:lnTo>
                  <a:lnTo>
                    <a:pt x="84450" y="59202"/>
                  </a:lnTo>
                  <a:lnTo>
                    <a:pt x="92489" y="52055"/>
                  </a:lnTo>
                  <a:lnTo>
                    <a:pt x="99431" y="44142"/>
                  </a:lnTo>
                  <a:lnTo>
                    <a:pt x="104939" y="35711"/>
                  </a:lnTo>
                  <a:lnTo>
                    <a:pt x="108291" y="27206"/>
                  </a:lnTo>
                  <a:lnTo>
                    <a:pt x="109281" y="18907"/>
                  </a:lnTo>
                  <a:lnTo>
                    <a:pt x="107998" y="11386"/>
                  </a:lnTo>
                  <a:lnTo>
                    <a:pt x="104554" y="5553"/>
                  </a:lnTo>
                  <a:lnTo>
                    <a:pt x="99239" y="1753"/>
                  </a:lnTo>
                  <a:lnTo>
                    <a:pt x="92436" y="0"/>
                  </a:lnTo>
                  <a:lnTo>
                    <a:pt x="84515" y="254"/>
                  </a:lnTo>
                  <a:lnTo>
                    <a:pt x="75792" y="2284"/>
                  </a:lnTo>
                  <a:lnTo>
                    <a:pt x="66667" y="6068"/>
                  </a:lnTo>
                  <a:lnTo>
                    <a:pt x="57622" y="11872"/>
                  </a:lnTo>
                  <a:lnTo>
                    <a:pt x="48915" y="19658"/>
                  </a:lnTo>
                  <a:lnTo>
                    <a:pt x="40765" y="28967"/>
                  </a:lnTo>
                  <a:lnTo>
                    <a:pt x="33437" y="39124"/>
                  </a:lnTo>
                  <a:lnTo>
                    <a:pt x="26989" y="49657"/>
                  </a:lnTo>
                  <a:lnTo>
                    <a:pt x="21318" y="60320"/>
                  </a:lnTo>
                  <a:lnTo>
                    <a:pt x="16268" y="71005"/>
                  </a:lnTo>
                  <a:lnTo>
                    <a:pt x="11685" y="81676"/>
                  </a:lnTo>
                  <a:lnTo>
                    <a:pt x="7605" y="92485"/>
                  </a:lnTo>
                  <a:lnTo>
                    <a:pt x="4235" y="103742"/>
                  </a:lnTo>
                  <a:lnTo>
                    <a:pt x="1644" y="115572"/>
                  </a:lnTo>
                  <a:lnTo>
                    <a:pt x="72" y="127621"/>
                  </a:lnTo>
                  <a:lnTo>
                    <a:pt x="0" y="139177"/>
                  </a:lnTo>
                  <a:lnTo>
                    <a:pt x="1556" y="149865"/>
                  </a:lnTo>
                  <a:lnTo>
                    <a:pt x="4892" y="159328"/>
                  </a:lnTo>
                  <a:lnTo>
                    <a:pt x="10330" y="167080"/>
                  </a:lnTo>
                  <a:lnTo>
                    <a:pt x="17836" y="173021"/>
                  </a:lnTo>
                  <a:lnTo>
                    <a:pt x="26944" y="177043"/>
                  </a:lnTo>
                  <a:lnTo>
                    <a:pt x="36959" y="178860"/>
                  </a:lnTo>
                  <a:lnTo>
                    <a:pt x="47387" y="178528"/>
                  </a:lnTo>
                  <a:lnTo>
                    <a:pt x="57809" y="176377"/>
                  </a:lnTo>
                  <a:lnTo>
                    <a:pt x="67799" y="172808"/>
                  </a:lnTo>
                  <a:lnTo>
                    <a:pt x="77176" y="168195"/>
                  </a:lnTo>
                  <a:lnTo>
                    <a:pt x="85850" y="162950"/>
                  </a:lnTo>
                  <a:lnTo>
                    <a:pt x="94676" y="156906"/>
                  </a:lnTo>
                  <a:lnTo>
                    <a:pt x="105543" y="148422"/>
                  </a:lnTo>
                  <a:lnTo>
                    <a:pt x="121681" y="134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691490" y="2589625"/>
              <a:ext cx="204676" cy="168842"/>
            </a:xfrm>
            <a:custGeom>
              <a:avLst/>
              <a:gdLst/>
              <a:ahLst/>
              <a:cxnLst/>
              <a:rect l="0" t="0" r="0" b="0"/>
              <a:pathLst>
                <a:path w="204676" h="168842">
                  <a:moveTo>
                    <a:pt x="120448" y="63556"/>
                  </a:moveTo>
                  <a:lnTo>
                    <a:pt x="117514" y="54755"/>
                  </a:lnTo>
                  <a:lnTo>
                    <a:pt x="114731" y="46408"/>
                  </a:lnTo>
                  <a:lnTo>
                    <a:pt x="111823" y="37718"/>
                  </a:lnTo>
                  <a:lnTo>
                    <a:pt x="108436" y="28943"/>
                  </a:lnTo>
                  <a:lnTo>
                    <a:pt x="103975" y="20745"/>
                  </a:lnTo>
                  <a:lnTo>
                    <a:pt x="98204" y="13468"/>
                  </a:lnTo>
                  <a:lnTo>
                    <a:pt x="91216" y="7451"/>
                  </a:lnTo>
                  <a:lnTo>
                    <a:pt x="83232" y="3167"/>
                  </a:lnTo>
                  <a:lnTo>
                    <a:pt x="74496" y="704"/>
                  </a:lnTo>
                  <a:lnTo>
                    <a:pt x="65377" y="0"/>
                  </a:lnTo>
                  <a:lnTo>
                    <a:pt x="56344" y="1033"/>
                  </a:lnTo>
                  <a:lnTo>
                    <a:pt x="47644" y="3617"/>
                  </a:lnTo>
                  <a:lnTo>
                    <a:pt x="39330" y="7620"/>
                  </a:lnTo>
                  <a:lnTo>
                    <a:pt x="31360" y="13047"/>
                  </a:lnTo>
                  <a:lnTo>
                    <a:pt x="23672" y="19778"/>
                  </a:lnTo>
                  <a:lnTo>
                    <a:pt x="16526" y="27906"/>
                  </a:lnTo>
                  <a:lnTo>
                    <a:pt x="10478" y="37797"/>
                  </a:lnTo>
                  <a:lnTo>
                    <a:pt x="5748" y="49481"/>
                  </a:lnTo>
                  <a:lnTo>
                    <a:pt x="2402" y="62395"/>
                  </a:lnTo>
                  <a:lnTo>
                    <a:pt x="522" y="75595"/>
                  </a:lnTo>
                  <a:lnTo>
                    <a:pt x="0" y="88505"/>
                  </a:lnTo>
                  <a:lnTo>
                    <a:pt x="597" y="100934"/>
                  </a:lnTo>
                  <a:lnTo>
                    <a:pt x="2053" y="112887"/>
                  </a:lnTo>
                  <a:lnTo>
                    <a:pt x="4150" y="124425"/>
                  </a:lnTo>
                  <a:lnTo>
                    <a:pt x="7201" y="134986"/>
                  </a:lnTo>
                  <a:lnTo>
                    <a:pt x="11990" y="143423"/>
                  </a:lnTo>
                  <a:lnTo>
                    <a:pt x="18801" y="149277"/>
                  </a:lnTo>
                  <a:lnTo>
                    <a:pt x="27138" y="152565"/>
                  </a:lnTo>
                  <a:lnTo>
                    <a:pt x="36037" y="153417"/>
                  </a:lnTo>
                  <a:lnTo>
                    <a:pt x="44866" y="152170"/>
                  </a:lnTo>
                  <a:lnTo>
                    <a:pt x="53215" y="149098"/>
                  </a:lnTo>
                  <a:lnTo>
                    <a:pt x="60736" y="144312"/>
                  </a:lnTo>
                  <a:lnTo>
                    <a:pt x="67336" y="138023"/>
                  </a:lnTo>
                  <a:lnTo>
                    <a:pt x="72954" y="130363"/>
                  </a:lnTo>
                  <a:lnTo>
                    <a:pt x="77444" y="121320"/>
                  </a:lnTo>
                  <a:lnTo>
                    <a:pt x="80853" y="111047"/>
                  </a:lnTo>
                  <a:lnTo>
                    <a:pt x="83880" y="100992"/>
                  </a:lnTo>
                  <a:lnTo>
                    <a:pt x="87738" y="94825"/>
                  </a:lnTo>
                  <a:lnTo>
                    <a:pt x="92604" y="94413"/>
                  </a:lnTo>
                  <a:lnTo>
                    <a:pt x="97871" y="97951"/>
                  </a:lnTo>
                  <a:lnTo>
                    <a:pt x="103430" y="103942"/>
                  </a:lnTo>
                  <a:lnTo>
                    <a:pt x="109297" y="111496"/>
                  </a:lnTo>
                  <a:lnTo>
                    <a:pt x="115456" y="120053"/>
                  </a:lnTo>
                  <a:lnTo>
                    <a:pt x="122022" y="128939"/>
                  </a:lnTo>
                  <a:lnTo>
                    <a:pt x="129247" y="137311"/>
                  </a:lnTo>
                  <a:lnTo>
                    <a:pt x="137214" y="144757"/>
                  </a:lnTo>
                  <a:lnTo>
                    <a:pt x="145967" y="151101"/>
                  </a:lnTo>
                  <a:lnTo>
                    <a:pt x="156781" y="156828"/>
                  </a:lnTo>
                  <a:lnTo>
                    <a:pt x="173962" y="162435"/>
                  </a:lnTo>
                  <a:lnTo>
                    <a:pt x="204675" y="168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877822" y="2600538"/>
              <a:ext cx="123629" cy="156795"/>
            </a:xfrm>
            <a:custGeom>
              <a:avLst/>
              <a:gdLst/>
              <a:ahLst/>
              <a:cxnLst/>
              <a:rect l="0" t="0" r="0" b="0"/>
              <a:pathLst>
                <a:path w="123629" h="156795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7" y="27851"/>
                  </a:lnTo>
                  <a:lnTo>
                    <a:pt x="200" y="38832"/>
                  </a:lnTo>
                  <a:lnTo>
                    <a:pt x="0" y="50643"/>
                  </a:lnTo>
                  <a:lnTo>
                    <a:pt x="656" y="63101"/>
                  </a:lnTo>
                  <a:lnTo>
                    <a:pt x="2067" y="76039"/>
                  </a:lnTo>
                  <a:lnTo>
                    <a:pt x="4080" y="89320"/>
                  </a:lnTo>
                  <a:lnTo>
                    <a:pt x="6552" y="102828"/>
                  </a:lnTo>
                  <a:lnTo>
                    <a:pt x="9684" y="115998"/>
                  </a:lnTo>
                  <a:lnTo>
                    <a:pt x="13996" y="127855"/>
                  </a:lnTo>
                  <a:lnTo>
                    <a:pt x="19678" y="137965"/>
                  </a:lnTo>
                  <a:lnTo>
                    <a:pt x="26613" y="146075"/>
                  </a:lnTo>
                  <a:lnTo>
                    <a:pt x="34563" y="151855"/>
                  </a:lnTo>
                  <a:lnTo>
                    <a:pt x="43278" y="155367"/>
                  </a:lnTo>
                  <a:lnTo>
                    <a:pt x="52383" y="156794"/>
                  </a:lnTo>
                  <a:lnTo>
                    <a:pt x="61407" y="156256"/>
                  </a:lnTo>
                  <a:lnTo>
                    <a:pt x="70101" y="154007"/>
                  </a:lnTo>
                  <a:lnTo>
                    <a:pt x="78412" y="150231"/>
                  </a:lnTo>
                  <a:lnTo>
                    <a:pt x="86380" y="144957"/>
                  </a:lnTo>
                  <a:lnTo>
                    <a:pt x="94065" y="138328"/>
                  </a:lnTo>
                  <a:lnTo>
                    <a:pt x="101210" y="130269"/>
                  </a:lnTo>
                  <a:lnTo>
                    <a:pt x="107257" y="120424"/>
                  </a:lnTo>
                  <a:lnTo>
                    <a:pt x="111992" y="108766"/>
                  </a:lnTo>
                  <a:lnTo>
                    <a:pt x="115511" y="95699"/>
                  </a:lnTo>
                  <a:lnTo>
                    <a:pt x="118038" y="81865"/>
                  </a:lnTo>
                  <a:lnTo>
                    <a:pt x="119814" y="67728"/>
                  </a:lnTo>
                  <a:lnTo>
                    <a:pt x="121044" y="54122"/>
                  </a:lnTo>
                  <a:lnTo>
                    <a:pt x="122020" y="40992"/>
                  </a:lnTo>
                  <a:lnTo>
                    <a:pt x="122832" y="27194"/>
                  </a:lnTo>
                  <a:lnTo>
                    <a:pt x="1236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043565" y="2347854"/>
              <a:ext cx="31586" cy="368499"/>
            </a:xfrm>
            <a:custGeom>
              <a:avLst/>
              <a:gdLst/>
              <a:ahLst/>
              <a:cxnLst/>
              <a:rect l="0" t="0" r="0" b="0"/>
              <a:pathLst>
                <a:path w="31586" h="368499">
                  <a:moveTo>
                    <a:pt x="0" y="0"/>
                  </a:moveTo>
                  <a:lnTo>
                    <a:pt x="0" y="8669"/>
                  </a:lnTo>
                  <a:lnTo>
                    <a:pt x="0" y="20845"/>
                  </a:lnTo>
                  <a:lnTo>
                    <a:pt x="0" y="34374"/>
                  </a:lnTo>
                  <a:lnTo>
                    <a:pt x="0" y="48385"/>
                  </a:lnTo>
                  <a:lnTo>
                    <a:pt x="0" y="62544"/>
                  </a:lnTo>
                  <a:lnTo>
                    <a:pt x="0" y="76729"/>
                  </a:lnTo>
                  <a:lnTo>
                    <a:pt x="0" y="90897"/>
                  </a:lnTo>
                  <a:lnTo>
                    <a:pt x="0" y="105037"/>
                  </a:lnTo>
                  <a:lnTo>
                    <a:pt x="0" y="119150"/>
                  </a:lnTo>
                  <a:lnTo>
                    <a:pt x="5" y="133243"/>
                  </a:lnTo>
                  <a:lnTo>
                    <a:pt x="177" y="147318"/>
                  </a:lnTo>
                  <a:lnTo>
                    <a:pt x="825" y="161383"/>
                  </a:lnTo>
                  <a:lnTo>
                    <a:pt x="2075" y="175447"/>
                  </a:lnTo>
                  <a:lnTo>
                    <a:pt x="3727" y="189843"/>
                  </a:lnTo>
                  <a:lnTo>
                    <a:pt x="5376" y="205186"/>
                  </a:lnTo>
                  <a:lnTo>
                    <a:pt x="6782" y="221727"/>
                  </a:lnTo>
                  <a:lnTo>
                    <a:pt x="8048" y="239074"/>
                  </a:lnTo>
                  <a:lnTo>
                    <a:pt x="9505" y="256411"/>
                  </a:lnTo>
                  <a:lnTo>
                    <a:pt x="11336" y="273252"/>
                  </a:lnTo>
                  <a:lnTo>
                    <a:pt x="13567" y="289304"/>
                  </a:lnTo>
                  <a:lnTo>
                    <a:pt x="16142" y="304310"/>
                  </a:lnTo>
                  <a:lnTo>
                    <a:pt x="18984" y="318237"/>
                  </a:lnTo>
                  <a:lnTo>
                    <a:pt x="21871" y="330784"/>
                  </a:lnTo>
                  <a:lnTo>
                    <a:pt x="24728" y="342505"/>
                  </a:lnTo>
                  <a:lnTo>
                    <a:pt x="27804" y="354432"/>
                  </a:lnTo>
                  <a:lnTo>
                    <a:pt x="31585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917222" y="2472797"/>
              <a:ext cx="242157" cy="11929"/>
            </a:xfrm>
            <a:custGeom>
              <a:avLst/>
              <a:gdLst/>
              <a:ahLst/>
              <a:cxnLst/>
              <a:rect l="0" t="0" r="0" b="0"/>
              <a:pathLst>
                <a:path w="242157" h="11929">
                  <a:moveTo>
                    <a:pt x="242156" y="11928"/>
                  </a:moveTo>
                  <a:lnTo>
                    <a:pt x="233153" y="6262"/>
                  </a:lnTo>
                  <a:lnTo>
                    <a:pt x="222886" y="2617"/>
                  </a:lnTo>
                  <a:lnTo>
                    <a:pt x="210307" y="704"/>
                  </a:lnTo>
                  <a:lnTo>
                    <a:pt x="195953" y="29"/>
                  </a:lnTo>
                  <a:lnTo>
                    <a:pt x="180805" y="0"/>
                  </a:lnTo>
                  <a:lnTo>
                    <a:pt x="165516" y="219"/>
                  </a:lnTo>
                  <a:lnTo>
                    <a:pt x="150209" y="488"/>
                  </a:lnTo>
                  <a:lnTo>
                    <a:pt x="134659" y="730"/>
                  </a:lnTo>
                  <a:lnTo>
                    <a:pt x="118734" y="927"/>
                  </a:lnTo>
                  <a:lnTo>
                    <a:pt x="102755" y="1244"/>
                  </a:lnTo>
                  <a:lnTo>
                    <a:pt x="87393" y="1996"/>
                  </a:lnTo>
                  <a:lnTo>
                    <a:pt x="72986" y="3317"/>
                  </a:lnTo>
                  <a:lnTo>
                    <a:pt x="59599" y="5029"/>
                  </a:lnTo>
                  <a:lnTo>
                    <a:pt x="45674" y="6896"/>
                  </a:lnTo>
                  <a:lnTo>
                    <a:pt x="27757" y="9083"/>
                  </a:lnTo>
                  <a:lnTo>
                    <a:pt x="0" y="11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196883" y="2590010"/>
              <a:ext cx="15139" cy="115814"/>
            </a:xfrm>
            <a:custGeom>
              <a:avLst/>
              <a:gdLst/>
              <a:ahLst/>
              <a:cxnLst/>
              <a:rect l="0" t="0" r="0" b="0"/>
              <a:pathLst>
                <a:path w="15139" h="115814">
                  <a:moveTo>
                    <a:pt x="4609" y="0"/>
                  </a:moveTo>
                  <a:lnTo>
                    <a:pt x="1810" y="8801"/>
                  </a:lnTo>
                  <a:lnTo>
                    <a:pt x="307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8" y="45288"/>
                  </a:lnTo>
                  <a:lnTo>
                    <a:pt x="4213" y="56320"/>
                  </a:lnTo>
                  <a:lnTo>
                    <a:pt x="6560" y="67714"/>
                  </a:lnTo>
                  <a:lnTo>
                    <a:pt x="8988" y="79706"/>
                  </a:lnTo>
                  <a:lnTo>
                    <a:pt x="11707" y="94466"/>
                  </a:lnTo>
                  <a:lnTo>
                    <a:pt x="15138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212021" y="2505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314398" y="2376186"/>
              <a:ext cx="76608" cy="350695"/>
            </a:xfrm>
            <a:custGeom>
              <a:avLst/>
              <a:gdLst/>
              <a:ahLst/>
              <a:cxnLst/>
              <a:rect l="0" t="0" r="0" b="0"/>
              <a:pathLst>
                <a:path w="76608" h="350695">
                  <a:moveTo>
                    <a:pt x="34493" y="350694"/>
                  </a:moveTo>
                  <a:lnTo>
                    <a:pt x="34493" y="336093"/>
                  </a:lnTo>
                  <a:lnTo>
                    <a:pt x="34493" y="322822"/>
                  </a:lnTo>
                  <a:lnTo>
                    <a:pt x="34489" y="309620"/>
                  </a:lnTo>
                  <a:lnTo>
                    <a:pt x="34316" y="296278"/>
                  </a:lnTo>
                  <a:lnTo>
                    <a:pt x="33668" y="282770"/>
                  </a:lnTo>
                  <a:lnTo>
                    <a:pt x="32414" y="269112"/>
                  </a:lnTo>
                  <a:lnTo>
                    <a:pt x="30589" y="255173"/>
                  </a:lnTo>
                  <a:lnTo>
                    <a:pt x="28292" y="240675"/>
                  </a:lnTo>
                  <a:lnTo>
                    <a:pt x="25636" y="225509"/>
                  </a:lnTo>
                  <a:lnTo>
                    <a:pt x="22717" y="209561"/>
                  </a:lnTo>
                  <a:lnTo>
                    <a:pt x="19613" y="192638"/>
                  </a:lnTo>
                  <a:lnTo>
                    <a:pt x="16379" y="174740"/>
                  </a:lnTo>
                  <a:lnTo>
                    <a:pt x="13055" y="156330"/>
                  </a:lnTo>
                  <a:lnTo>
                    <a:pt x="9671" y="138206"/>
                  </a:lnTo>
                  <a:lnTo>
                    <a:pt x="6255" y="120797"/>
                  </a:lnTo>
                  <a:lnTo>
                    <a:pt x="3149" y="104176"/>
                  </a:lnTo>
                  <a:lnTo>
                    <a:pt x="974" y="88248"/>
                  </a:lnTo>
                  <a:lnTo>
                    <a:pt x="0" y="72876"/>
                  </a:lnTo>
                  <a:lnTo>
                    <a:pt x="332" y="58246"/>
                  </a:lnTo>
                  <a:lnTo>
                    <a:pt x="2075" y="44860"/>
                  </a:lnTo>
                  <a:lnTo>
                    <a:pt x="5147" y="32897"/>
                  </a:lnTo>
                  <a:lnTo>
                    <a:pt x="9651" y="22557"/>
                  </a:lnTo>
                  <a:lnTo>
                    <a:pt x="15946" y="14208"/>
                  </a:lnTo>
                  <a:lnTo>
                    <a:pt x="24056" y="7858"/>
                  </a:lnTo>
                  <a:lnTo>
                    <a:pt x="33313" y="3409"/>
                  </a:lnTo>
                  <a:lnTo>
                    <a:pt x="43557" y="503"/>
                  </a:lnTo>
                  <a:lnTo>
                    <a:pt x="56804" y="0"/>
                  </a:lnTo>
                  <a:lnTo>
                    <a:pt x="76607" y="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7275192" y="257948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73" y="2934"/>
                  </a:lnTo>
                  <a:lnTo>
                    <a:pt x="108485" y="5717"/>
                  </a:lnTo>
                  <a:lnTo>
                    <a:pt x="98490" y="8611"/>
                  </a:lnTo>
                  <a:lnTo>
                    <a:pt x="87510" y="11479"/>
                  </a:lnTo>
                  <a:lnTo>
                    <a:pt x="75698" y="13996"/>
                  </a:lnTo>
                  <a:lnTo>
                    <a:pt x="63253" y="16007"/>
                  </a:lnTo>
                  <a:lnTo>
                    <a:pt x="50758" y="17522"/>
                  </a:lnTo>
                  <a:lnTo>
                    <a:pt x="37836" y="18783"/>
                  </a:lnTo>
                  <a:lnTo>
                    <a:pt x="22235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7412062" y="2579481"/>
              <a:ext cx="118173" cy="132543"/>
            </a:xfrm>
            <a:custGeom>
              <a:avLst/>
              <a:gdLst/>
              <a:ahLst/>
              <a:cxnLst/>
              <a:rect l="0" t="0" r="0" b="0"/>
              <a:pathLst>
                <a:path w="118173" h="132543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9" y="36453"/>
                  </a:lnTo>
                  <a:lnTo>
                    <a:pt x="355" y="49955"/>
                  </a:lnTo>
                  <a:lnTo>
                    <a:pt x="1651" y="62987"/>
                  </a:lnTo>
                  <a:lnTo>
                    <a:pt x="4157" y="74954"/>
                  </a:lnTo>
                  <a:lnTo>
                    <a:pt x="7809" y="85926"/>
                  </a:lnTo>
                  <a:lnTo>
                    <a:pt x="12402" y="96357"/>
                  </a:lnTo>
                  <a:lnTo>
                    <a:pt x="17724" y="106575"/>
                  </a:lnTo>
                  <a:lnTo>
                    <a:pt x="23906" y="116097"/>
                  </a:lnTo>
                  <a:lnTo>
                    <a:pt x="31412" y="123761"/>
                  </a:lnTo>
                  <a:lnTo>
                    <a:pt x="40376" y="129061"/>
                  </a:lnTo>
                  <a:lnTo>
                    <a:pt x="50329" y="131959"/>
                  </a:lnTo>
                  <a:lnTo>
                    <a:pt x="60393" y="132542"/>
                  </a:lnTo>
                  <a:lnTo>
                    <a:pt x="70044" y="131111"/>
                  </a:lnTo>
                  <a:lnTo>
                    <a:pt x="78963" y="127914"/>
                  </a:lnTo>
                  <a:lnTo>
                    <a:pt x="86874" y="123043"/>
                  </a:lnTo>
                  <a:lnTo>
                    <a:pt x="93745" y="116701"/>
                  </a:lnTo>
                  <a:lnTo>
                    <a:pt x="99715" y="109176"/>
                  </a:lnTo>
                  <a:lnTo>
                    <a:pt x="104974" y="100756"/>
                  </a:lnTo>
                  <a:lnTo>
                    <a:pt x="109695" y="91681"/>
                  </a:lnTo>
                  <a:lnTo>
                    <a:pt x="113699" y="81979"/>
                  </a:lnTo>
                  <a:lnTo>
                    <a:pt x="116486" y="71480"/>
                  </a:lnTo>
                  <a:lnTo>
                    <a:pt x="117883" y="60171"/>
                  </a:lnTo>
                  <a:lnTo>
                    <a:pt x="118172" y="48570"/>
                  </a:lnTo>
                  <a:lnTo>
                    <a:pt x="117948" y="36409"/>
                  </a:lnTo>
                  <a:lnTo>
                    <a:pt x="117192" y="2150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565376" y="2379440"/>
              <a:ext cx="25671" cy="357970"/>
            </a:xfrm>
            <a:custGeom>
              <a:avLst/>
              <a:gdLst/>
              <a:ahLst/>
              <a:cxnLst/>
              <a:rect l="0" t="0" r="0" b="0"/>
              <a:pathLst>
                <a:path w="25671" h="357970">
                  <a:moveTo>
                    <a:pt x="4613" y="0"/>
                  </a:moveTo>
                  <a:lnTo>
                    <a:pt x="1814" y="11802"/>
                  </a:lnTo>
                  <a:lnTo>
                    <a:pt x="312" y="23572"/>
                  </a:lnTo>
                  <a:lnTo>
                    <a:pt x="0" y="36475"/>
                  </a:lnTo>
                  <a:lnTo>
                    <a:pt x="507" y="50842"/>
                  </a:lnTo>
                  <a:lnTo>
                    <a:pt x="1327" y="67115"/>
                  </a:lnTo>
                  <a:lnTo>
                    <a:pt x="2146" y="85339"/>
                  </a:lnTo>
                  <a:lnTo>
                    <a:pt x="3003" y="105093"/>
                  </a:lnTo>
                  <a:lnTo>
                    <a:pt x="4179" y="125710"/>
                  </a:lnTo>
                  <a:lnTo>
                    <a:pt x="5813" y="146715"/>
                  </a:lnTo>
                  <a:lnTo>
                    <a:pt x="7740" y="167696"/>
                  </a:lnTo>
                  <a:lnTo>
                    <a:pt x="9581" y="188235"/>
                  </a:lnTo>
                  <a:lnTo>
                    <a:pt x="11120" y="208153"/>
                  </a:lnTo>
                  <a:lnTo>
                    <a:pt x="12476" y="227307"/>
                  </a:lnTo>
                  <a:lnTo>
                    <a:pt x="13992" y="245491"/>
                  </a:lnTo>
                  <a:lnTo>
                    <a:pt x="15861" y="262686"/>
                  </a:lnTo>
                  <a:lnTo>
                    <a:pt x="17955" y="279003"/>
                  </a:lnTo>
                  <a:lnTo>
                    <a:pt x="20128" y="296504"/>
                  </a:lnTo>
                  <a:lnTo>
                    <a:pt x="22572" y="320083"/>
                  </a:lnTo>
                  <a:lnTo>
                    <a:pt x="2567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696331" y="26952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6" name="Group 205"/>
          <p:cNvGrpSpPr/>
          <p:nvPr/>
        </p:nvGrpSpPr>
        <p:grpSpPr>
          <a:xfrm>
            <a:off x="1401872" y="3662371"/>
            <a:ext cx="1167082" cy="486798"/>
            <a:chOff x="1401872" y="3662371"/>
            <a:chExt cx="1167082" cy="486798"/>
          </a:xfrm>
        </p:grpSpPr>
        <p:sp>
          <p:nvSpPr>
            <p:cNvPr id="201" name="Freeform 200"/>
            <p:cNvSpPr/>
            <p:nvPr/>
          </p:nvSpPr>
          <p:spPr>
            <a:xfrm>
              <a:off x="1401872" y="3662371"/>
              <a:ext cx="251103" cy="486798"/>
            </a:xfrm>
            <a:custGeom>
              <a:avLst/>
              <a:gdLst/>
              <a:ahLst/>
              <a:cxnLst/>
              <a:rect l="0" t="0" r="0" b="0"/>
              <a:pathLst>
                <a:path w="251103" h="486798">
                  <a:moveTo>
                    <a:pt x="156345" y="54188"/>
                  </a:moveTo>
                  <a:lnTo>
                    <a:pt x="153344" y="45387"/>
                  </a:lnTo>
                  <a:lnTo>
                    <a:pt x="149922" y="37040"/>
                  </a:lnTo>
                  <a:lnTo>
                    <a:pt x="145712" y="28355"/>
                  </a:lnTo>
                  <a:lnTo>
                    <a:pt x="140294" y="19753"/>
                  </a:lnTo>
                  <a:lnTo>
                    <a:pt x="132867" y="12203"/>
                  </a:lnTo>
                  <a:lnTo>
                    <a:pt x="123186" y="6179"/>
                  </a:lnTo>
                  <a:lnTo>
                    <a:pt x="111793" y="1988"/>
                  </a:lnTo>
                  <a:lnTo>
                    <a:pt x="99702" y="0"/>
                  </a:lnTo>
                  <a:lnTo>
                    <a:pt x="87581" y="193"/>
                  </a:lnTo>
                  <a:lnTo>
                    <a:pt x="75871" y="2407"/>
                  </a:lnTo>
                  <a:lnTo>
                    <a:pt x="64942" y="6544"/>
                  </a:lnTo>
                  <a:lnTo>
                    <a:pt x="54900" y="12358"/>
                  </a:lnTo>
                  <a:lnTo>
                    <a:pt x="45819" y="19512"/>
                  </a:lnTo>
                  <a:lnTo>
                    <a:pt x="37851" y="27674"/>
                  </a:lnTo>
                  <a:lnTo>
                    <a:pt x="30966" y="36577"/>
                  </a:lnTo>
                  <a:lnTo>
                    <a:pt x="25001" y="46333"/>
                  </a:lnTo>
                  <a:lnTo>
                    <a:pt x="19750" y="57399"/>
                  </a:lnTo>
                  <a:lnTo>
                    <a:pt x="15034" y="69925"/>
                  </a:lnTo>
                  <a:lnTo>
                    <a:pt x="10864" y="83933"/>
                  </a:lnTo>
                  <a:lnTo>
                    <a:pt x="7435" y="99471"/>
                  </a:lnTo>
                  <a:lnTo>
                    <a:pt x="4794" y="116409"/>
                  </a:lnTo>
                  <a:lnTo>
                    <a:pt x="2850" y="134496"/>
                  </a:lnTo>
                  <a:lnTo>
                    <a:pt x="1463" y="153460"/>
                  </a:lnTo>
                  <a:lnTo>
                    <a:pt x="497" y="173052"/>
                  </a:lnTo>
                  <a:lnTo>
                    <a:pt x="0" y="192596"/>
                  </a:lnTo>
                  <a:lnTo>
                    <a:pt x="191" y="211031"/>
                  </a:lnTo>
                  <a:lnTo>
                    <a:pt x="1129" y="227876"/>
                  </a:lnTo>
                  <a:lnTo>
                    <a:pt x="2572" y="243320"/>
                  </a:lnTo>
                  <a:lnTo>
                    <a:pt x="4079" y="257928"/>
                  </a:lnTo>
                  <a:lnTo>
                    <a:pt x="5392" y="272141"/>
                  </a:lnTo>
                  <a:lnTo>
                    <a:pt x="6594" y="286521"/>
                  </a:lnTo>
                  <a:lnTo>
                    <a:pt x="8008" y="301795"/>
                  </a:lnTo>
                  <a:lnTo>
                    <a:pt x="9815" y="318266"/>
                  </a:lnTo>
                  <a:lnTo>
                    <a:pt x="12199" y="335722"/>
                  </a:lnTo>
                  <a:lnTo>
                    <a:pt x="15411" y="353658"/>
                  </a:lnTo>
                  <a:lnTo>
                    <a:pt x="19503" y="371706"/>
                  </a:lnTo>
                  <a:lnTo>
                    <a:pt x="24371" y="389212"/>
                  </a:lnTo>
                  <a:lnTo>
                    <a:pt x="29856" y="405200"/>
                  </a:lnTo>
                  <a:lnTo>
                    <a:pt x="35807" y="419278"/>
                  </a:lnTo>
                  <a:lnTo>
                    <a:pt x="42259" y="431560"/>
                  </a:lnTo>
                  <a:lnTo>
                    <a:pt x="49422" y="442366"/>
                  </a:lnTo>
                  <a:lnTo>
                    <a:pt x="57351" y="452044"/>
                  </a:lnTo>
                  <a:lnTo>
                    <a:pt x="65964" y="460735"/>
                  </a:lnTo>
                  <a:lnTo>
                    <a:pt x="75124" y="468369"/>
                  </a:lnTo>
                  <a:lnTo>
                    <a:pt x="84699" y="474984"/>
                  </a:lnTo>
                  <a:lnTo>
                    <a:pt x="94739" y="480412"/>
                  </a:lnTo>
                  <a:lnTo>
                    <a:pt x="105465" y="484229"/>
                  </a:lnTo>
                  <a:lnTo>
                    <a:pt x="116935" y="486344"/>
                  </a:lnTo>
                  <a:lnTo>
                    <a:pt x="128909" y="486797"/>
                  </a:lnTo>
                  <a:lnTo>
                    <a:pt x="140946" y="485588"/>
                  </a:lnTo>
                  <a:lnTo>
                    <a:pt x="152784" y="482886"/>
                  </a:lnTo>
                  <a:lnTo>
                    <a:pt x="164343" y="478973"/>
                  </a:lnTo>
                  <a:lnTo>
                    <a:pt x="175637" y="474138"/>
                  </a:lnTo>
                  <a:lnTo>
                    <a:pt x="186711" y="468635"/>
                  </a:lnTo>
                  <a:lnTo>
                    <a:pt x="197548" y="462773"/>
                  </a:lnTo>
                  <a:lnTo>
                    <a:pt x="209335" y="456240"/>
                  </a:lnTo>
                  <a:lnTo>
                    <a:pt x="225345" y="447349"/>
                  </a:lnTo>
                  <a:lnTo>
                    <a:pt x="251102" y="433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768787" y="406400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0"/>
                  </a:moveTo>
                  <a:lnTo>
                    <a:pt x="210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875923" y="3668603"/>
              <a:ext cx="208720" cy="431037"/>
            </a:xfrm>
            <a:custGeom>
              <a:avLst/>
              <a:gdLst/>
              <a:ahLst/>
              <a:cxnLst/>
              <a:rect l="0" t="0" r="0" b="0"/>
              <a:pathLst>
                <a:path w="208720" h="431037">
                  <a:moveTo>
                    <a:pt x="187662" y="26899"/>
                  </a:moveTo>
                  <a:lnTo>
                    <a:pt x="181728" y="21099"/>
                  </a:lnTo>
                  <a:lnTo>
                    <a:pt x="175523" y="16175"/>
                  </a:lnTo>
                  <a:lnTo>
                    <a:pt x="168418" y="11677"/>
                  </a:lnTo>
                  <a:lnTo>
                    <a:pt x="160132" y="7628"/>
                  </a:lnTo>
                  <a:lnTo>
                    <a:pt x="150189" y="4263"/>
                  </a:lnTo>
                  <a:lnTo>
                    <a:pt x="138497" y="1664"/>
                  </a:lnTo>
                  <a:lnTo>
                    <a:pt x="125592" y="83"/>
                  </a:lnTo>
                  <a:lnTo>
                    <a:pt x="112406" y="0"/>
                  </a:lnTo>
                  <a:lnTo>
                    <a:pt x="99512" y="1546"/>
                  </a:lnTo>
                  <a:lnTo>
                    <a:pt x="87266" y="4702"/>
                  </a:lnTo>
                  <a:lnTo>
                    <a:pt x="75969" y="9487"/>
                  </a:lnTo>
                  <a:lnTo>
                    <a:pt x="65671" y="15743"/>
                  </a:lnTo>
                  <a:lnTo>
                    <a:pt x="56248" y="23195"/>
                  </a:lnTo>
                  <a:lnTo>
                    <a:pt x="47517" y="31560"/>
                  </a:lnTo>
                  <a:lnTo>
                    <a:pt x="39307" y="40589"/>
                  </a:lnTo>
                  <a:lnTo>
                    <a:pt x="31637" y="50091"/>
                  </a:lnTo>
                  <a:lnTo>
                    <a:pt x="24704" y="59922"/>
                  </a:lnTo>
                  <a:lnTo>
                    <a:pt x="18562" y="69987"/>
                  </a:lnTo>
                  <a:lnTo>
                    <a:pt x="13283" y="80542"/>
                  </a:lnTo>
                  <a:lnTo>
                    <a:pt x="9036" y="92154"/>
                  </a:lnTo>
                  <a:lnTo>
                    <a:pt x="5810" y="105041"/>
                  </a:lnTo>
                  <a:lnTo>
                    <a:pt x="3457" y="118952"/>
                  </a:lnTo>
                  <a:lnTo>
                    <a:pt x="1787" y="133361"/>
                  </a:lnTo>
                  <a:lnTo>
                    <a:pt x="628" y="147910"/>
                  </a:lnTo>
                  <a:lnTo>
                    <a:pt x="0" y="162594"/>
                  </a:lnTo>
                  <a:lnTo>
                    <a:pt x="102" y="177664"/>
                  </a:lnTo>
                  <a:lnTo>
                    <a:pt x="986" y="193245"/>
                  </a:lnTo>
                  <a:lnTo>
                    <a:pt x="2562" y="209319"/>
                  </a:lnTo>
                  <a:lnTo>
                    <a:pt x="4690" y="225802"/>
                  </a:lnTo>
                  <a:lnTo>
                    <a:pt x="7238" y="242590"/>
                  </a:lnTo>
                  <a:lnTo>
                    <a:pt x="10254" y="259271"/>
                  </a:lnTo>
                  <a:lnTo>
                    <a:pt x="13956" y="275165"/>
                  </a:lnTo>
                  <a:lnTo>
                    <a:pt x="18410" y="289968"/>
                  </a:lnTo>
                  <a:lnTo>
                    <a:pt x="23536" y="303873"/>
                  </a:lnTo>
                  <a:lnTo>
                    <a:pt x="29201" y="317365"/>
                  </a:lnTo>
                  <a:lnTo>
                    <a:pt x="35273" y="330774"/>
                  </a:lnTo>
                  <a:lnTo>
                    <a:pt x="41637" y="344088"/>
                  </a:lnTo>
                  <a:lnTo>
                    <a:pt x="48209" y="357041"/>
                  </a:lnTo>
                  <a:lnTo>
                    <a:pt x="54929" y="369497"/>
                  </a:lnTo>
                  <a:lnTo>
                    <a:pt x="61915" y="381303"/>
                  </a:lnTo>
                  <a:lnTo>
                    <a:pt x="69445" y="392232"/>
                  </a:lnTo>
                  <a:lnTo>
                    <a:pt x="77629" y="402238"/>
                  </a:lnTo>
                  <a:lnTo>
                    <a:pt x="86584" y="411109"/>
                  </a:lnTo>
                  <a:lnTo>
                    <a:pt x="96506" y="418396"/>
                  </a:lnTo>
                  <a:lnTo>
                    <a:pt x="107402" y="423998"/>
                  </a:lnTo>
                  <a:lnTo>
                    <a:pt x="118974" y="427946"/>
                  </a:lnTo>
                  <a:lnTo>
                    <a:pt x="130733" y="430238"/>
                  </a:lnTo>
                  <a:lnTo>
                    <a:pt x="142376" y="431036"/>
                  </a:lnTo>
                  <a:lnTo>
                    <a:pt x="153633" y="430456"/>
                  </a:lnTo>
                  <a:lnTo>
                    <a:pt x="164192" y="428479"/>
                  </a:lnTo>
                  <a:lnTo>
                    <a:pt x="173949" y="425236"/>
                  </a:lnTo>
                  <a:lnTo>
                    <a:pt x="182682" y="421263"/>
                  </a:lnTo>
                  <a:lnTo>
                    <a:pt x="190808" y="417029"/>
                  </a:lnTo>
                  <a:lnTo>
                    <a:pt x="199043" y="412165"/>
                  </a:lnTo>
                  <a:lnTo>
                    <a:pt x="208719" y="405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232041" y="4042943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442611" y="379025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17541" y="2933"/>
                  </a:lnTo>
                  <a:lnTo>
                    <a:pt x="109194" y="5716"/>
                  </a:lnTo>
                  <a:lnTo>
                    <a:pt x="100490" y="8615"/>
                  </a:lnTo>
                  <a:lnTo>
                    <a:pt x="91197" y="11655"/>
                  </a:lnTo>
                  <a:lnTo>
                    <a:pt x="81053" y="14820"/>
                  </a:lnTo>
                  <a:lnTo>
                    <a:pt x="70017" y="18085"/>
                  </a:lnTo>
                  <a:lnTo>
                    <a:pt x="58421" y="21463"/>
                  </a:lnTo>
                  <a:lnTo>
                    <a:pt x="45528" y="25453"/>
                  </a:lnTo>
                  <a:lnTo>
                    <a:pt x="27969" y="315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6" name="Group 215"/>
          <p:cNvGrpSpPr/>
          <p:nvPr/>
        </p:nvGrpSpPr>
        <p:grpSpPr>
          <a:xfrm>
            <a:off x="1211938" y="4557319"/>
            <a:ext cx="1754052" cy="617861"/>
            <a:chOff x="1211938" y="4557319"/>
            <a:chExt cx="1754052" cy="617861"/>
          </a:xfrm>
        </p:grpSpPr>
        <p:sp>
          <p:nvSpPr>
            <p:cNvPr id="207" name="Freeform 206"/>
            <p:cNvSpPr/>
            <p:nvPr/>
          </p:nvSpPr>
          <p:spPr>
            <a:xfrm>
              <a:off x="1211938" y="4557319"/>
              <a:ext cx="325223" cy="617861"/>
            </a:xfrm>
            <a:custGeom>
              <a:avLst/>
              <a:gdLst/>
              <a:ahLst/>
              <a:cxnLst/>
              <a:rect l="0" t="0" r="0" b="0"/>
              <a:pathLst>
                <a:path w="325223" h="617861">
                  <a:moveTo>
                    <a:pt x="209409" y="43634"/>
                  </a:moveTo>
                  <a:lnTo>
                    <a:pt x="203541" y="37767"/>
                  </a:lnTo>
                  <a:lnTo>
                    <a:pt x="197977" y="32202"/>
                  </a:lnTo>
                  <a:lnTo>
                    <a:pt x="192173" y="26407"/>
                  </a:lnTo>
                  <a:lnTo>
                    <a:pt x="185920" y="20500"/>
                  </a:lnTo>
                  <a:lnTo>
                    <a:pt x="178941" y="14818"/>
                  </a:lnTo>
                  <a:lnTo>
                    <a:pt x="171160" y="9553"/>
                  </a:lnTo>
                  <a:lnTo>
                    <a:pt x="162659" y="5048"/>
                  </a:lnTo>
                  <a:lnTo>
                    <a:pt x="153580" y="1858"/>
                  </a:lnTo>
                  <a:lnTo>
                    <a:pt x="144070" y="168"/>
                  </a:lnTo>
                  <a:lnTo>
                    <a:pt x="134415" y="0"/>
                  </a:lnTo>
                  <a:lnTo>
                    <a:pt x="125014" y="1401"/>
                  </a:lnTo>
                  <a:lnTo>
                    <a:pt x="116064" y="4231"/>
                  </a:lnTo>
                  <a:lnTo>
                    <a:pt x="107581" y="8231"/>
                  </a:lnTo>
                  <a:lnTo>
                    <a:pt x="99496" y="13124"/>
                  </a:lnTo>
                  <a:lnTo>
                    <a:pt x="91723" y="18683"/>
                  </a:lnTo>
                  <a:lnTo>
                    <a:pt x="84180" y="25210"/>
                  </a:lnTo>
                  <a:lnTo>
                    <a:pt x="76800" y="33487"/>
                  </a:lnTo>
                  <a:lnTo>
                    <a:pt x="69540" y="43792"/>
                  </a:lnTo>
                  <a:lnTo>
                    <a:pt x="62528" y="55629"/>
                  </a:lnTo>
                  <a:lnTo>
                    <a:pt x="56045" y="68031"/>
                  </a:lnTo>
                  <a:lnTo>
                    <a:pt x="50203" y="80370"/>
                  </a:lnTo>
                  <a:lnTo>
                    <a:pt x="44959" y="92398"/>
                  </a:lnTo>
                  <a:lnTo>
                    <a:pt x="40203" y="104074"/>
                  </a:lnTo>
                  <a:lnTo>
                    <a:pt x="35817" y="115441"/>
                  </a:lnTo>
                  <a:lnTo>
                    <a:pt x="31701" y="126565"/>
                  </a:lnTo>
                  <a:lnTo>
                    <a:pt x="27777" y="137508"/>
                  </a:lnTo>
                  <a:lnTo>
                    <a:pt x="23990" y="148327"/>
                  </a:lnTo>
                  <a:lnTo>
                    <a:pt x="20462" y="159222"/>
                  </a:lnTo>
                  <a:lnTo>
                    <a:pt x="17473" y="170531"/>
                  </a:lnTo>
                  <a:lnTo>
                    <a:pt x="15126" y="182398"/>
                  </a:lnTo>
                  <a:lnTo>
                    <a:pt x="13211" y="194639"/>
                  </a:lnTo>
                  <a:lnTo>
                    <a:pt x="11311" y="206856"/>
                  </a:lnTo>
                  <a:lnTo>
                    <a:pt x="9183" y="218819"/>
                  </a:lnTo>
                  <a:lnTo>
                    <a:pt x="6922" y="230631"/>
                  </a:lnTo>
                  <a:lnTo>
                    <a:pt x="4857" y="242627"/>
                  </a:lnTo>
                  <a:lnTo>
                    <a:pt x="3171" y="255009"/>
                  </a:lnTo>
                  <a:lnTo>
                    <a:pt x="1887" y="268291"/>
                  </a:lnTo>
                  <a:lnTo>
                    <a:pt x="950" y="283345"/>
                  </a:lnTo>
                  <a:lnTo>
                    <a:pt x="290" y="300465"/>
                  </a:lnTo>
                  <a:lnTo>
                    <a:pt x="0" y="318828"/>
                  </a:lnTo>
                  <a:lnTo>
                    <a:pt x="330" y="336846"/>
                  </a:lnTo>
                  <a:lnTo>
                    <a:pt x="1366" y="353623"/>
                  </a:lnTo>
                  <a:lnTo>
                    <a:pt x="3044" y="368968"/>
                  </a:lnTo>
                  <a:lnTo>
                    <a:pt x="5242" y="383035"/>
                  </a:lnTo>
                  <a:lnTo>
                    <a:pt x="7831" y="396098"/>
                  </a:lnTo>
                  <a:lnTo>
                    <a:pt x="10704" y="408906"/>
                  </a:lnTo>
                  <a:lnTo>
                    <a:pt x="13779" y="422594"/>
                  </a:lnTo>
                  <a:lnTo>
                    <a:pt x="17002" y="437702"/>
                  </a:lnTo>
                  <a:lnTo>
                    <a:pt x="20658" y="453923"/>
                  </a:lnTo>
                  <a:lnTo>
                    <a:pt x="25329" y="470424"/>
                  </a:lnTo>
                  <a:lnTo>
                    <a:pt x="31255" y="486670"/>
                  </a:lnTo>
                  <a:lnTo>
                    <a:pt x="38355" y="502474"/>
                  </a:lnTo>
                  <a:lnTo>
                    <a:pt x="46417" y="517837"/>
                  </a:lnTo>
                  <a:lnTo>
                    <a:pt x="55212" y="532824"/>
                  </a:lnTo>
                  <a:lnTo>
                    <a:pt x="64540" y="547191"/>
                  </a:lnTo>
                  <a:lnTo>
                    <a:pt x="74246" y="560400"/>
                  </a:lnTo>
                  <a:lnTo>
                    <a:pt x="84216" y="572248"/>
                  </a:lnTo>
                  <a:lnTo>
                    <a:pt x="94366" y="582681"/>
                  </a:lnTo>
                  <a:lnTo>
                    <a:pt x="104641" y="591625"/>
                  </a:lnTo>
                  <a:lnTo>
                    <a:pt x="115007" y="599193"/>
                  </a:lnTo>
                  <a:lnTo>
                    <a:pt x="125767" y="605463"/>
                  </a:lnTo>
                  <a:lnTo>
                    <a:pt x="137515" y="610391"/>
                  </a:lnTo>
                  <a:lnTo>
                    <a:pt x="150494" y="614077"/>
                  </a:lnTo>
                  <a:lnTo>
                    <a:pt x="164467" y="616572"/>
                  </a:lnTo>
                  <a:lnTo>
                    <a:pt x="178917" y="617806"/>
                  </a:lnTo>
                  <a:lnTo>
                    <a:pt x="193484" y="617860"/>
                  </a:lnTo>
                  <a:lnTo>
                    <a:pt x="207841" y="616930"/>
                  </a:lnTo>
                  <a:lnTo>
                    <a:pt x="221627" y="615244"/>
                  </a:lnTo>
                  <a:lnTo>
                    <a:pt x="234705" y="612996"/>
                  </a:lnTo>
                  <a:lnTo>
                    <a:pt x="246960" y="610183"/>
                  </a:lnTo>
                  <a:lnTo>
                    <a:pt x="258206" y="606618"/>
                  </a:lnTo>
                  <a:lnTo>
                    <a:pt x="268440" y="602260"/>
                  </a:lnTo>
                  <a:lnTo>
                    <a:pt x="277893" y="597319"/>
                  </a:lnTo>
                  <a:lnTo>
                    <a:pt x="288072" y="591577"/>
                  </a:lnTo>
                  <a:lnTo>
                    <a:pt x="302106" y="583412"/>
                  </a:lnTo>
                  <a:lnTo>
                    <a:pt x="325222" y="570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540949" y="4881628"/>
              <a:ext cx="181879" cy="257171"/>
            </a:xfrm>
            <a:custGeom>
              <a:avLst/>
              <a:gdLst/>
              <a:ahLst/>
              <a:cxnLst/>
              <a:rect l="0" t="0" r="0" b="0"/>
              <a:pathLst>
                <a:path w="181879" h="257171">
                  <a:moveTo>
                    <a:pt x="122553" y="3595"/>
                  </a:moveTo>
                  <a:lnTo>
                    <a:pt x="113752" y="862"/>
                  </a:lnTo>
                  <a:lnTo>
                    <a:pt x="105405" y="0"/>
                  </a:lnTo>
                  <a:lnTo>
                    <a:pt x="96711" y="990"/>
                  </a:lnTo>
                  <a:lnTo>
                    <a:pt x="87763" y="3530"/>
                  </a:lnTo>
                  <a:lnTo>
                    <a:pt x="78916" y="7313"/>
                  </a:lnTo>
                  <a:lnTo>
                    <a:pt x="70378" y="12054"/>
                  </a:lnTo>
                  <a:lnTo>
                    <a:pt x="62189" y="17659"/>
                  </a:lnTo>
                  <a:lnTo>
                    <a:pt x="54312" y="24238"/>
                  </a:lnTo>
                  <a:lnTo>
                    <a:pt x="46686" y="31768"/>
                  </a:lnTo>
                  <a:lnTo>
                    <a:pt x="39413" y="40111"/>
                  </a:lnTo>
                  <a:lnTo>
                    <a:pt x="32748" y="49088"/>
                  </a:lnTo>
                  <a:lnTo>
                    <a:pt x="26781" y="58535"/>
                  </a:lnTo>
                  <a:lnTo>
                    <a:pt x="21452" y="68320"/>
                  </a:lnTo>
                  <a:lnTo>
                    <a:pt x="16637" y="78341"/>
                  </a:lnTo>
                  <a:lnTo>
                    <a:pt x="12217" y="88531"/>
                  </a:lnTo>
                  <a:lnTo>
                    <a:pt x="8248" y="99000"/>
                  </a:lnTo>
                  <a:lnTo>
                    <a:pt x="4954" y="110021"/>
                  </a:lnTo>
                  <a:lnTo>
                    <a:pt x="2408" y="121694"/>
                  </a:lnTo>
                  <a:lnTo>
                    <a:pt x="698" y="133805"/>
                  </a:lnTo>
                  <a:lnTo>
                    <a:pt x="0" y="145934"/>
                  </a:lnTo>
                  <a:lnTo>
                    <a:pt x="314" y="157834"/>
                  </a:lnTo>
                  <a:lnTo>
                    <a:pt x="1661" y="169435"/>
                  </a:lnTo>
                  <a:lnTo>
                    <a:pt x="4161" y="180757"/>
                  </a:lnTo>
                  <a:lnTo>
                    <a:pt x="7768" y="191850"/>
                  </a:lnTo>
                  <a:lnTo>
                    <a:pt x="12307" y="202605"/>
                  </a:lnTo>
                  <a:lnTo>
                    <a:pt x="17571" y="212760"/>
                  </a:lnTo>
                  <a:lnTo>
                    <a:pt x="23373" y="222219"/>
                  </a:lnTo>
                  <a:lnTo>
                    <a:pt x="29726" y="230877"/>
                  </a:lnTo>
                  <a:lnTo>
                    <a:pt x="36821" y="238547"/>
                  </a:lnTo>
                  <a:lnTo>
                    <a:pt x="44706" y="245215"/>
                  </a:lnTo>
                  <a:lnTo>
                    <a:pt x="53289" y="250694"/>
                  </a:lnTo>
                  <a:lnTo>
                    <a:pt x="62429" y="254550"/>
                  </a:lnTo>
                  <a:lnTo>
                    <a:pt x="71987" y="256695"/>
                  </a:lnTo>
                  <a:lnTo>
                    <a:pt x="81845" y="257170"/>
                  </a:lnTo>
                  <a:lnTo>
                    <a:pt x="91916" y="255976"/>
                  </a:lnTo>
                  <a:lnTo>
                    <a:pt x="102129" y="253276"/>
                  </a:lnTo>
                  <a:lnTo>
                    <a:pt x="112275" y="249025"/>
                  </a:lnTo>
                  <a:lnTo>
                    <a:pt x="122014" y="242897"/>
                  </a:lnTo>
                  <a:lnTo>
                    <a:pt x="131190" y="234892"/>
                  </a:lnTo>
                  <a:lnTo>
                    <a:pt x="139656" y="225433"/>
                  </a:lnTo>
                  <a:lnTo>
                    <a:pt x="147197" y="215174"/>
                  </a:lnTo>
                  <a:lnTo>
                    <a:pt x="153788" y="204575"/>
                  </a:lnTo>
                  <a:lnTo>
                    <a:pt x="159554" y="193866"/>
                  </a:lnTo>
                  <a:lnTo>
                    <a:pt x="164669" y="183150"/>
                  </a:lnTo>
                  <a:lnTo>
                    <a:pt x="169294" y="172459"/>
                  </a:lnTo>
                  <a:lnTo>
                    <a:pt x="173402" y="161636"/>
                  </a:lnTo>
                  <a:lnTo>
                    <a:pt x="176790" y="150369"/>
                  </a:lnTo>
                  <a:lnTo>
                    <a:pt x="179399" y="138525"/>
                  </a:lnTo>
                  <a:lnTo>
                    <a:pt x="181152" y="126127"/>
                  </a:lnTo>
                  <a:lnTo>
                    <a:pt x="181878" y="113270"/>
                  </a:lnTo>
                  <a:lnTo>
                    <a:pt x="181583" y="100074"/>
                  </a:lnTo>
                  <a:lnTo>
                    <a:pt x="180249" y="86959"/>
                  </a:lnTo>
                  <a:lnTo>
                    <a:pt x="177758" y="74613"/>
                  </a:lnTo>
                  <a:lnTo>
                    <a:pt x="174156" y="63351"/>
                  </a:lnTo>
                  <a:lnTo>
                    <a:pt x="169621" y="53146"/>
                  </a:lnTo>
                  <a:lnTo>
                    <a:pt x="164360" y="43823"/>
                  </a:lnTo>
                  <a:lnTo>
                    <a:pt x="158568" y="35189"/>
                  </a:lnTo>
                  <a:lnTo>
                    <a:pt x="152510" y="27362"/>
                  </a:lnTo>
                  <a:lnTo>
                    <a:pt x="145824" y="20015"/>
                  </a:lnTo>
                  <a:lnTo>
                    <a:pt x="136808" y="124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1779316" y="4878232"/>
              <a:ext cx="178985" cy="217561"/>
            </a:xfrm>
            <a:custGeom>
              <a:avLst/>
              <a:gdLst/>
              <a:ahLst/>
              <a:cxnLst/>
              <a:rect l="0" t="0" r="0" b="0"/>
              <a:pathLst>
                <a:path w="178985" h="217561">
                  <a:moveTo>
                    <a:pt x="0" y="101747"/>
                  </a:moveTo>
                  <a:lnTo>
                    <a:pt x="2933" y="110548"/>
                  </a:lnTo>
                  <a:lnTo>
                    <a:pt x="5716" y="118895"/>
                  </a:lnTo>
                  <a:lnTo>
                    <a:pt x="8615" y="127593"/>
                  </a:lnTo>
                  <a:lnTo>
                    <a:pt x="11656" y="136714"/>
                  </a:lnTo>
                  <a:lnTo>
                    <a:pt x="14820" y="146210"/>
                  </a:lnTo>
                  <a:lnTo>
                    <a:pt x="18084" y="156002"/>
                  </a:lnTo>
                  <a:lnTo>
                    <a:pt x="21423" y="166015"/>
                  </a:lnTo>
                  <a:lnTo>
                    <a:pt x="24814" y="176189"/>
                  </a:lnTo>
                  <a:lnTo>
                    <a:pt x="28218" y="186402"/>
                  </a:lnTo>
                  <a:lnTo>
                    <a:pt x="30758" y="194022"/>
                  </a:lnTo>
                  <a:lnTo>
                    <a:pt x="31387" y="195909"/>
                  </a:lnTo>
                  <a:lnTo>
                    <a:pt x="30500" y="193247"/>
                  </a:lnTo>
                  <a:lnTo>
                    <a:pt x="28638" y="187661"/>
                  </a:lnTo>
                  <a:lnTo>
                    <a:pt x="26170" y="180256"/>
                  </a:lnTo>
                  <a:lnTo>
                    <a:pt x="23329" y="171718"/>
                  </a:lnTo>
                  <a:lnTo>
                    <a:pt x="20421" y="162302"/>
                  </a:lnTo>
                  <a:lnTo>
                    <a:pt x="17838" y="151960"/>
                  </a:lnTo>
                  <a:lnTo>
                    <a:pt x="15764" y="140723"/>
                  </a:lnTo>
                  <a:lnTo>
                    <a:pt x="14199" y="128727"/>
                  </a:lnTo>
                  <a:lnTo>
                    <a:pt x="13065" y="116138"/>
                  </a:lnTo>
                  <a:lnTo>
                    <a:pt x="12268" y="103110"/>
                  </a:lnTo>
                  <a:lnTo>
                    <a:pt x="11884" y="89767"/>
                  </a:lnTo>
                  <a:lnTo>
                    <a:pt x="12150" y="76203"/>
                  </a:lnTo>
                  <a:lnTo>
                    <a:pt x="13148" y="62495"/>
                  </a:lnTo>
                  <a:lnTo>
                    <a:pt x="14970" y="49019"/>
                  </a:lnTo>
                  <a:lnTo>
                    <a:pt x="17796" y="36423"/>
                  </a:lnTo>
                  <a:lnTo>
                    <a:pt x="21635" y="25003"/>
                  </a:lnTo>
                  <a:lnTo>
                    <a:pt x="26671" y="15199"/>
                  </a:lnTo>
                  <a:lnTo>
                    <a:pt x="33333" y="7743"/>
                  </a:lnTo>
                  <a:lnTo>
                    <a:pt x="41696" y="2811"/>
                  </a:lnTo>
                  <a:lnTo>
                    <a:pt x="51227" y="279"/>
                  </a:lnTo>
                  <a:lnTo>
                    <a:pt x="61001" y="0"/>
                  </a:lnTo>
                  <a:lnTo>
                    <a:pt x="70463" y="1661"/>
                  </a:lnTo>
                  <a:lnTo>
                    <a:pt x="79593" y="4855"/>
                  </a:lnTo>
                  <a:lnTo>
                    <a:pt x="88710" y="9200"/>
                  </a:lnTo>
                  <a:lnTo>
                    <a:pt x="98022" y="14378"/>
                  </a:lnTo>
                  <a:lnTo>
                    <a:pt x="107429" y="20308"/>
                  </a:lnTo>
                  <a:lnTo>
                    <a:pt x="116605" y="27119"/>
                  </a:lnTo>
                  <a:lnTo>
                    <a:pt x="125371" y="34818"/>
                  </a:lnTo>
                  <a:lnTo>
                    <a:pt x="133547" y="43447"/>
                  </a:lnTo>
                  <a:lnTo>
                    <a:pt x="140886" y="53149"/>
                  </a:lnTo>
                  <a:lnTo>
                    <a:pt x="147338" y="63898"/>
                  </a:lnTo>
                  <a:lnTo>
                    <a:pt x="153009" y="75371"/>
                  </a:lnTo>
                  <a:lnTo>
                    <a:pt x="158060" y="87064"/>
                  </a:lnTo>
                  <a:lnTo>
                    <a:pt x="162642" y="98677"/>
                  </a:lnTo>
                  <a:lnTo>
                    <a:pt x="166722" y="110423"/>
                  </a:lnTo>
                  <a:lnTo>
                    <a:pt x="170090" y="122907"/>
                  </a:lnTo>
                  <a:lnTo>
                    <a:pt x="172690" y="136407"/>
                  </a:lnTo>
                  <a:lnTo>
                    <a:pt x="174611" y="150518"/>
                  </a:lnTo>
                  <a:lnTo>
                    <a:pt x="176190" y="165921"/>
                  </a:lnTo>
                  <a:lnTo>
                    <a:pt x="177569" y="186210"/>
                  </a:lnTo>
                  <a:lnTo>
                    <a:pt x="178984" y="2175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1989886" y="4844551"/>
              <a:ext cx="181492" cy="251242"/>
            </a:xfrm>
            <a:custGeom>
              <a:avLst/>
              <a:gdLst/>
              <a:ahLst/>
              <a:cxnLst/>
              <a:rect l="0" t="0" r="0" b="0"/>
              <a:pathLst>
                <a:path w="181492" h="251242">
                  <a:moveTo>
                    <a:pt x="0" y="72257"/>
                  </a:moveTo>
                  <a:lnTo>
                    <a:pt x="67" y="83925"/>
                  </a:lnTo>
                  <a:lnTo>
                    <a:pt x="707" y="94414"/>
                  </a:lnTo>
                  <a:lnTo>
                    <a:pt x="2008" y="104720"/>
                  </a:lnTo>
                  <a:lnTo>
                    <a:pt x="4041" y="115195"/>
                  </a:lnTo>
                  <a:lnTo>
                    <a:pt x="7005" y="126186"/>
                  </a:lnTo>
                  <a:lnTo>
                    <a:pt x="10920" y="137829"/>
                  </a:lnTo>
                  <a:lnTo>
                    <a:pt x="15497" y="150083"/>
                  </a:lnTo>
                  <a:lnTo>
                    <a:pt x="20252" y="162837"/>
                  </a:lnTo>
                  <a:lnTo>
                    <a:pt x="24885" y="175973"/>
                  </a:lnTo>
                  <a:lnTo>
                    <a:pt x="29130" y="189387"/>
                  </a:lnTo>
                  <a:lnTo>
                    <a:pt x="32673" y="202997"/>
                  </a:lnTo>
                  <a:lnTo>
                    <a:pt x="35419" y="216650"/>
                  </a:lnTo>
                  <a:lnTo>
                    <a:pt x="37267" y="227008"/>
                  </a:lnTo>
                  <a:lnTo>
                    <a:pt x="37728" y="230190"/>
                  </a:lnTo>
                  <a:lnTo>
                    <a:pt x="36374" y="227901"/>
                  </a:lnTo>
                  <a:lnTo>
                    <a:pt x="33567" y="222111"/>
                  </a:lnTo>
                  <a:lnTo>
                    <a:pt x="30004" y="213892"/>
                  </a:lnTo>
                  <a:lnTo>
                    <a:pt x="26167" y="203917"/>
                  </a:lnTo>
                  <a:lnTo>
                    <a:pt x="22453" y="192687"/>
                  </a:lnTo>
                  <a:lnTo>
                    <a:pt x="19263" y="180571"/>
                  </a:lnTo>
                  <a:lnTo>
                    <a:pt x="16748" y="167839"/>
                  </a:lnTo>
                  <a:lnTo>
                    <a:pt x="14872" y="154684"/>
                  </a:lnTo>
                  <a:lnTo>
                    <a:pt x="13522" y="141241"/>
                  </a:lnTo>
                  <a:lnTo>
                    <a:pt x="12577" y="127597"/>
                  </a:lnTo>
                  <a:lnTo>
                    <a:pt x="12092" y="113654"/>
                  </a:lnTo>
                  <a:lnTo>
                    <a:pt x="12290" y="99147"/>
                  </a:lnTo>
                  <a:lnTo>
                    <a:pt x="13241" y="83984"/>
                  </a:lnTo>
                  <a:lnTo>
                    <a:pt x="15033" y="68546"/>
                  </a:lnTo>
                  <a:lnTo>
                    <a:pt x="17838" y="53562"/>
                  </a:lnTo>
                  <a:lnTo>
                    <a:pt x="21663" y="39424"/>
                  </a:lnTo>
                  <a:lnTo>
                    <a:pt x="26689" y="26661"/>
                  </a:lnTo>
                  <a:lnTo>
                    <a:pt x="33345" y="16072"/>
                  </a:lnTo>
                  <a:lnTo>
                    <a:pt x="41709" y="7897"/>
                  </a:lnTo>
                  <a:lnTo>
                    <a:pt x="51410" y="2374"/>
                  </a:lnTo>
                  <a:lnTo>
                    <a:pt x="61831" y="0"/>
                  </a:lnTo>
                  <a:lnTo>
                    <a:pt x="72531" y="736"/>
                  </a:lnTo>
                  <a:lnTo>
                    <a:pt x="82967" y="4125"/>
                  </a:lnTo>
                  <a:lnTo>
                    <a:pt x="92435" y="9588"/>
                  </a:lnTo>
                  <a:lnTo>
                    <a:pt x="100652" y="16592"/>
                  </a:lnTo>
                  <a:lnTo>
                    <a:pt x="107846" y="24866"/>
                  </a:lnTo>
                  <a:lnTo>
                    <a:pt x="114534" y="34388"/>
                  </a:lnTo>
                  <a:lnTo>
                    <a:pt x="121072" y="45048"/>
                  </a:lnTo>
                  <a:lnTo>
                    <a:pt x="127468" y="56644"/>
                  </a:lnTo>
                  <a:lnTo>
                    <a:pt x="133470" y="68960"/>
                  </a:lnTo>
                  <a:lnTo>
                    <a:pt x="138957" y="81803"/>
                  </a:lnTo>
                  <a:lnTo>
                    <a:pt x="143948" y="95021"/>
                  </a:lnTo>
                  <a:lnTo>
                    <a:pt x="148527" y="108501"/>
                  </a:lnTo>
                  <a:lnTo>
                    <a:pt x="152791" y="122162"/>
                  </a:lnTo>
                  <a:lnTo>
                    <a:pt x="156823" y="135945"/>
                  </a:lnTo>
                  <a:lnTo>
                    <a:pt x="160691" y="149812"/>
                  </a:lnTo>
                  <a:lnTo>
                    <a:pt x="164444" y="163735"/>
                  </a:lnTo>
                  <a:lnTo>
                    <a:pt x="168119" y="177697"/>
                  </a:lnTo>
                  <a:lnTo>
                    <a:pt x="171740" y="191683"/>
                  </a:lnTo>
                  <a:lnTo>
                    <a:pt x="175314" y="205664"/>
                  </a:lnTo>
                  <a:lnTo>
                    <a:pt x="178512" y="218835"/>
                  </a:lnTo>
                  <a:lnTo>
                    <a:pt x="180874" y="230815"/>
                  </a:lnTo>
                  <a:lnTo>
                    <a:pt x="181491" y="241539"/>
                  </a:lnTo>
                  <a:lnTo>
                    <a:pt x="178984" y="2512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2221513" y="4843798"/>
              <a:ext cx="178985" cy="251409"/>
            </a:xfrm>
            <a:custGeom>
              <a:avLst/>
              <a:gdLst/>
              <a:ahLst/>
              <a:cxnLst/>
              <a:rect l="0" t="0" r="0" b="0"/>
              <a:pathLst>
                <a:path w="178985" h="251409">
                  <a:moveTo>
                    <a:pt x="0" y="115124"/>
                  </a:moveTo>
                  <a:lnTo>
                    <a:pt x="8801" y="117923"/>
                  </a:lnTo>
                  <a:lnTo>
                    <a:pt x="17148" y="119426"/>
                  </a:lnTo>
                  <a:lnTo>
                    <a:pt x="25846" y="119728"/>
                  </a:lnTo>
                  <a:lnTo>
                    <a:pt x="34967" y="118876"/>
                  </a:lnTo>
                  <a:lnTo>
                    <a:pt x="44462" y="116760"/>
                  </a:lnTo>
                  <a:lnTo>
                    <a:pt x="54250" y="113437"/>
                  </a:lnTo>
                  <a:lnTo>
                    <a:pt x="64091" y="109102"/>
                  </a:lnTo>
                  <a:lnTo>
                    <a:pt x="73616" y="103982"/>
                  </a:lnTo>
                  <a:lnTo>
                    <a:pt x="82645" y="98280"/>
                  </a:lnTo>
                  <a:lnTo>
                    <a:pt x="91011" y="91996"/>
                  </a:lnTo>
                  <a:lnTo>
                    <a:pt x="98484" y="84947"/>
                  </a:lnTo>
                  <a:lnTo>
                    <a:pt x="105019" y="77089"/>
                  </a:lnTo>
                  <a:lnTo>
                    <a:pt x="110408" y="68354"/>
                  </a:lnTo>
                  <a:lnTo>
                    <a:pt x="114205" y="58580"/>
                  </a:lnTo>
                  <a:lnTo>
                    <a:pt x="116306" y="47793"/>
                  </a:lnTo>
                  <a:lnTo>
                    <a:pt x="116581" y="36634"/>
                  </a:lnTo>
                  <a:lnTo>
                    <a:pt x="114721" y="26216"/>
                  </a:lnTo>
                  <a:lnTo>
                    <a:pt x="110765" y="17114"/>
                  </a:lnTo>
                  <a:lnTo>
                    <a:pt x="105025" y="9701"/>
                  </a:lnTo>
                  <a:lnTo>
                    <a:pt x="97893" y="4397"/>
                  </a:lnTo>
                  <a:lnTo>
                    <a:pt x="89735" y="1208"/>
                  </a:lnTo>
                  <a:lnTo>
                    <a:pt x="81006" y="0"/>
                  </a:lnTo>
                  <a:lnTo>
                    <a:pt x="72235" y="684"/>
                  </a:lnTo>
                  <a:lnTo>
                    <a:pt x="63716" y="3031"/>
                  </a:lnTo>
                  <a:lnTo>
                    <a:pt x="55693" y="6874"/>
                  </a:lnTo>
                  <a:lnTo>
                    <a:pt x="48450" y="12192"/>
                  </a:lnTo>
                  <a:lnTo>
                    <a:pt x="42059" y="18842"/>
                  </a:lnTo>
                  <a:lnTo>
                    <a:pt x="36428" y="26575"/>
                  </a:lnTo>
                  <a:lnTo>
                    <a:pt x="31403" y="35137"/>
                  </a:lnTo>
                  <a:lnTo>
                    <a:pt x="26838" y="44306"/>
                  </a:lnTo>
                  <a:lnTo>
                    <a:pt x="22769" y="54073"/>
                  </a:lnTo>
                  <a:lnTo>
                    <a:pt x="19408" y="64615"/>
                  </a:lnTo>
                  <a:lnTo>
                    <a:pt x="16812" y="75967"/>
                  </a:lnTo>
                  <a:lnTo>
                    <a:pt x="14899" y="88031"/>
                  </a:lnTo>
                  <a:lnTo>
                    <a:pt x="13532" y="100662"/>
                  </a:lnTo>
                  <a:lnTo>
                    <a:pt x="12575" y="113720"/>
                  </a:lnTo>
                  <a:lnTo>
                    <a:pt x="11915" y="127252"/>
                  </a:lnTo>
                  <a:lnTo>
                    <a:pt x="11463" y="141475"/>
                  </a:lnTo>
                  <a:lnTo>
                    <a:pt x="11166" y="156443"/>
                  </a:lnTo>
                  <a:lnTo>
                    <a:pt x="11305" y="171748"/>
                  </a:lnTo>
                  <a:lnTo>
                    <a:pt x="12462" y="186644"/>
                  </a:lnTo>
                  <a:lnTo>
                    <a:pt x="14879" y="200727"/>
                  </a:lnTo>
                  <a:lnTo>
                    <a:pt x="18641" y="213622"/>
                  </a:lnTo>
                  <a:lnTo>
                    <a:pt x="23840" y="224831"/>
                  </a:lnTo>
                  <a:lnTo>
                    <a:pt x="30382" y="234247"/>
                  </a:lnTo>
                  <a:lnTo>
                    <a:pt x="38198" y="241755"/>
                  </a:lnTo>
                  <a:lnTo>
                    <a:pt x="47339" y="247066"/>
                  </a:lnTo>
                  <a:lnTo>
                    <a:pt x="57704" y="250229"/>
                  </a:lnTo>
                  <a:lnTo>
                    <a:pt x="68916" y="251408"/>
                  </a:lnTo>
                  <a:lnTo>
                    <a:pt x="80433" y="250695"/>
                  </a:lnTo>
                  <a:lnTo>
                    <a:pt x="91918" y="248330"/>
                  </a:lnTo>
                  <a:lnTo>
                    <a:pt x="103238" y="244644"/>
                  </a:lnTo>
                  <a:lnTo>
                    <a:pt x="114372" y="239963"/>
                  </a:lnTo>
                  <a:lnTo>
                    <a:pt x="125334" y="234564"/>
                  </a:lnTo>
                  <a:lnTo>
                    <a:pt x="135897" y="228772"/>
                  </a:lnTo>
                  <a:lnTo>
                    <a:pt x="146727" y="222293"/>
                  </a:lnTo>
                  <a:lnTo>
                    <a:pt x="159893" y="213445"/>
                  </a:lnTo>
                  <a:lnTo>
                    <a:pt x="178984" y="199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406377" y="4838505"/>
              <a:ext cx="162577" cy="234247"/>
            </a:xfrm>
            <a:custGeom>
              <a:avLst/>
              <a:gdLst/>
              <a:ahLst/>
              <a:cxnLst/>
              <a:rect l="0" t="0" r="0" b="0"/>
              <a:pathLst>
                <a:path w="162577" h="234247">
                  <a:moveTo>
                    <a:pt x="99405" y="4604"/>
                  </a:moveTo>
                  <a:lnTo>
                    <a:pt x="90604" y="1804"/>
                  </a:lnTo>
                  <a:lnTo>
                    <a:pt x="82257" y="302"/>
                  </a:lnTo>
                  <a:lnTo>
                    <a:pt x="73563" y="0"/>
                  </a:lnTo>
                  <a:lnTo>
                    <a:pt x="64615" y="853"/>
                  </a:lnTo>
                  <a:lnTo>
                    <a:pt x="55768" y="2969"/>
                  </a:lnTo>
                  <a:lnTo>
                    <a:pt x="47229" y="6300"/>
                  </a:lnTo>
                  <a:lnTo>
                    <a:pt x="39040" y="10980"/>
                  </a:lnTo>
                  <a:lnTo>
                    <a:pt x="31163" y="17396"/>
                  </a:lnTo>
                  <a:lnTo>
                    <a:pt x="23542" y="25605"/>
                  </a:lnTo>
                  <a:lnTo>
                    <a:pt x="16442" y="35540"/>
                  </a:lnTo>
                  <a:lnTo>
                    <a:pt x="10426" y="47182"/>
                  </a:lnTo>
                  <a:lnTo>
                    <a:pt x="5717" y="60344"/>
                  </a:lnTo>
                  <a:lnTo>
                    <a:pt x="2385" y="74569"/>
                  </a:lnTo>
                  <a:lnTo>
                    <a:pt x="516" y="89256"/>
                  </a:lnTo>
                  <a:lnTo>
                    <a:pt x="0" y="104014"/>
                  </a:lnTo>
                  <a:lnTo>
                    <a:pt x="602" y="118514"/>
                  </a:lnTo>
                  <a:lnTo>
                    <a:pt x="2061" y="132403"/>
                  </a:lnTo>
                  <a:lnTo>
                    <a:pt x="4152" y="145560"/>
                  </a:lnTo>
                  <a:lnTo>
                    <a:pt x="6858" y="158039"/>
                  </a:lnTo>
                  <a:lnTo>
                    <a:pt x="10352" y="169967"/>
                  </a:lnTo>
                  <a:lnTo>
                    <a:pt x="14670" y="181474"/>
                  </a:lnTo>
                  <a:lnTo>
                    <a:pt x="19874" y="192509"/>
                  </a:lnTo>
                  <a:lnTo>
                    <a:pt x="26125" y="202855"/>
                  </a:lnTo>
                  <a:lnTo>
                    <a:pt x="33408" y="212432"/>
                  </a:lnTo>
                  <a:lnTo>
                    <a:pt x="41569" y="220830"/>
                  </a:lnTo>
                  <a:lnTo>
                    <a:pt x="50419" y="227260"/>
                  </a:lnTo>
                  <a:lnTo>
                    <a:pt x="59777" y="231470"/>
                  </a:lnTo>
                  <a:lnTo>
                    <a:pt x="69501" y="233668"/>
                  </a:lnTo>
                  <a:lnTo>
                    <a:pt x="79481" y="234246"/>
                  </a:lnTo>
                  <a:lnTo>
                    <a:pt x="89633" y="233597"/>
                  </a:lnTo>
                  <a:lnTo>
                    <a:pt x="99738" y="231894"/>
                  </a:lnTo>
                  <a:lnTo>
                    <a:pt x="109449" y="229089"/>
                  </a:lnTo>
                  <a:lnTo>
                    <a:pt x="118607" y="225254"/>
                  </a:lnTo>
                  <a:lnTo>
                    <a:pt x="127118" y="220866"/>
                  </a:lnTo>
                  <a:lnTo>
                    <a:pt x="135808" y="216301"/>
                  </a:lnTo>
                  <a:lnTo>
                    <a:pt x="146558" y="211160"/>
                  </a:lnTo>
                  <a:lnTo>
                    <a:pt x="162576" y="204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590010" y="4558839"/>
              <a:ext cx="63172" cy="484312"/>
            </a:xfrm>
            <a:custGeom>
              <a:avLst/>
              <a:gdLst/>
              <a:ahLst/>
              <a:cxnLst/>
              <a:rect l="0" t="0" r="0" b="0"/>
              <a:pathLst>
                <a:path w="63172" h="484312">
                  <a:moveTo>
                    <a:pt x="0" y="0"/>
                  </a:moveTo>
                  <a:lnTo>
                    <a:pt x="67" y="11869"/>
                  </a:lnTo>
                  <a:lnTo>
                    <a:pt x="707" y="24279"/>
                  </a:lnTo>
                  <a:lnTo>
                    <a:pt x="1999" y="38466"/>
                  </a:lnTo>
                  <a:lnTo>
                    <a:pt x="3686" y="54174"/>
                  </a:lnTo>
                  <a:lnTo>
                    <a:pt x="5354" y="70818"/>
                  </a:lnTo>
                  <a:lnTo>
                    <a:pt x="6768" y="87949"/>
                  </a:lnTo>
                  <a:lnTo>
                    <a:pt x="7866" y="105150"/>
                  </a:lnTo>
                  <a:lnTo>
                    <a:pt x="8676" y="121984"/>
                  </a:lnTo>
                  <a:lnTo>
                    <a:pt x="9260" y="138266"/>
                  </a:lnTo>
                  <a:lnTo>
                    <a:pt x="9839" y="154162"/>
                  </a:lnTo>
                  <a:lnTo>
                    <a:pt x="10767" y="170068"/>
                  </a:lnTo>
                  <a:lnTo>
                    <a:pt x="12207" y="186220"/>
                  </a:lnTo>
                  <a:lnTo>
                    <a:pt x="13989" y="202682"/>
                  </a:lnTo>
                  <a:lnTo>
                    <a:pt x="15725" y="219426"/>
                  </a:lnTo>
                  <a:lnTo>
                    <a:pt x="17191" y="236395"/>
                  </a:lnTo>
                  <a:lnTo>
                    <a:pt x="18496" y="253368"/>
                  </a:lnTo>
                  <a:lnTo>
                    <a:pt x="19979" y="269989"/>
                  </a:lnTo>
                  <a:lnTo>
                    <a:pt x="21829" y="286102"/>
                  </a:lnTo>
                  <a:lnTo>
                    <a:pt x="24071" y="302041"/>
                  </a:lnTo>
                  <a:lnTo>
                    <a:pt x="26655" y="318501"/>
                  </a:lnTo>
                  <a:lnTo>
                    <a:pt x="29503" y="335832"/>
                  </a:lnTo>
                  <a:lnTo>
                    <a:pt x="32381" y="353727"/>
                  </a:lnTo>
                  <a:lnTo>
                    <a:pt x="34928" y="371441"/>
                  </a:lnTo>
                  <a:lnTo>
                    <a:pt x="36974" y="388537"/>
                  </a:lnTo>
                  <a:lnTo>
                    <a:pt x="38685" y="404763"/>
                  </a:lnTo>
                  <a:lnTo>
                    <a:pt x="40448" y="419886"/>
                  </a:lnTo>
                  <a:lnTo>
                    <a:pt x="42489" y="433892"/>
                  </a:lnTo>
                  <a:lnTo>
                    <a:pt x="44900" y="446491"/>
                  </a:lnTo>
                  <a:lnTo>
                    <a:pt x="48063" y="458253"/>
                  </a:lnTo>
                  <a:lnTo>
                    <a:pt x="53380" y="470214"/>
                  </a:lnTo>
                  <a:lnTo>
                    <a:pt x="6317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463668" y="4716767"/>
              <a:ext cx="284270" cy="115814"/>
            </a:xfrm>
            <a:custGeom>
              <a:avLst/>
              <a:gdLst/>
              <a:ahLst/>
              <a:cxnLst/>
              <a:rect l="0" t="0" r="0" b="0"/>
              <a:pathLst>
                <a:path w="284270" h="115814">
                  <a:moveTo>
                    <a:pt x="284269" y="0"/>
                  </a:moveTo>
                  <a:lnTo>
                    <a:pt x="275401" y="2867"/>
                  </a:lnTo>
                  <a:lnTo>
                    <a:pt x="266414" y="5008"/>
                  </a:lnTo>
                  <a:lnTo>
                    <a:pt x="256415" y="6620"/>
                  </a:lnTo>
                  <a:lnTo>
                    <a:pt x="245261" y="8146"/>
                  </a:lnTo>
                  <a:lnTo>
                    <a:pt x="232801" y="10292"/>
                  </a:lnTo>
                  <a:lnTo>
                    <a:pt x="219089" y="13391"/>
                  </a:lnTo>
                  <a:lnTo>
                    <a:pt x="204326" y="17284"/>
                  </a:lnTo>
                  <a:lnTo>
                    <a:pt x="188749" y="21513"/>
                  </a:lnTo>
                  <a:lnTo>
                    <a:pt x="172571" y="25769"/>
                  </a:lnTo>
                  <a:lnTo>
                    <a:pt x="155964" y="30084"/>
                  </a:lnTo>
                  <a:lnTo>
                    <a:pt x="139058" y="34733"/>
                  </a:lnTo>
                  <a:lnTo>
                    <a:pt x="121958" y="39858"/>
                  </a:lnTo>
                  <a:lnTo>
                    <a:pt x="105222" y="45451"/>
                  </a:lnTo>
                  <a:lnTo>
                    <a:pt x="89816" y="51438"/>
                  </a:lnTo>
                  <a:lnTo>
                    <a:pt x="76156" y="57728"/>
                  </a:lnTo>
                  <a:lnTo>
                    <a:pt x="64001" y="64241"/>
                  </a:lnTo>
                  <a:lnTo>
                    <a:pt x="52753" y="70913"/>
                  </a:lnTo>
                  <a:lnTo>
                    <a:pt x="41974" y="77691"/>
                  </a:lnTo>
                  <a:lnTo>
                    <a:pt x="31865" y="84430"/>
                  </a:lnTo>
                  <a:lnTo>
                    <a:pt x="22198" y="91656"/>
                  </a:lnTo>
                  <a:lnTo>
                    <a:pt x="12117" y="10112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2749042" y="4749660"/>
              <a:ext cx="216948" cy="293491"/>
            </a:xfrm>
            <a:custGeom>
              <a:avLst/>
              <a:gdLst/>
              <a:ahLst/>
              <a:cxnLst/>
              <a:rect l="0" t="0" r="0" b="0"/>
              <a:pathLst>
                <a:path w="216948" h="293491">
                  <a:moveTo>
                    <a:pt x="146294" y="9220"/>
                  </a:moveTo>
                  <a:lnTo>
                    <a:pt x="140360" y="3621"/>
                  </a:lnTo>
                  <a:lnTo>
                    <a:pt x="134155" y="617"/>
                  </a:lnTo>
                  <a:lnTo>
                    <a:pt x="127059" y="0"/>
                  </a:lnTo>
                  <a:lnTo>
                    <a:pt x="119119" y="1186"/>
                  </a:lnTo>
                  <a:lnTo>
                    <a:pt x="110473" y="3473"/>
                  </a:lnTo>
                  <a:lnTo>
                    <a:pt x="101283" y="6367"/>
                  </a:lnTo>
                  <a:lnTo>
                    <a:pt x="91856" y="9906"/>
                  </a:lnTo>
                  <a:lnTo>
                    <a:pt x="82615" y="14551"/>
                  </a:lnTo>
                  <a:lnTo>
                    <a:pt x="73775" y="20481"/>
                  </a:lnTo>
                  <a:lnTo>
                    <a:pt x="65367" y="27427"/>
                  </a:lnTo>
                  <a:lnTo>
                    <a:pt x="57334" y="34859"/>
                  </a:lnTo>
                  <a:lnTo>
                    <a:pt x="49595" y="42417"/>
                  </a:lnTo>
                  <a:lnTo>
                    <a:pt x="42075" y="49931"/>
                  </a:lnTo>
                  <a:lnTo>
                    <a:pt x="34711" y="57350"/>
                  </a:lnTo>
                  <a:lnTo>
                    <a:pt x="27461" y="64675"/>
                  </a:lnTo>
                  <a:lnTo>
                    <a:pt x="20456" y="72084"/>
                  </a:lnTo>
                  <a:lnTo>
                    <a:pt x="13978" y="79905"/>
                  </a:lnTo>
                  <a:lnTo>
                    <a:pt x="8153" y="88278"/>
                  </a:lnTo>
                  <a:lnTo>
                    <a:pt x="3430" y="97023"/>
                  </a:lnTo>
                  <a:lnTo>
                    <a:pt x="620" y="105741"/>
                  </a:lnTo>
                  <a:lnTo>
                    <a:pt x="0" y="114178"/>
                  </a:lnTo>
                  <a:lnTo>
                    <a:pt x="1534" y="121620"/>
                  </a:lnTo>
                  <a:lnTo>
                    <a:pt x="5148" y="126870"/>
                  </a:lnTo>
                  <a:lnTo>
                    <a:pt x="10578" y="129468"/>
                  </a:lnTo>
                  <a:lnTo>
                    <a:pt x="17458" y="129770"/>
                  </a:lnTo>
                  <a:lnTo>
                    <a:pt x="25430" y="128535"/>
                  </a:lnTo>
                  <a:lnTo>
                    <a:pt x="34197" y="126378"/>
                  </a:lnTo>
                  <a:lnTo>
                    <a:pt x="43691" y="123681"/>
                  </a:lnTo>
                  <a:lnTo>
                    <a:pt x="54047" y="120668"/>
                  </a:lnTo>
                  <a:lnTo>
                    <a:pt x="65275" y="117471"/>
                  </a:lnTo>
                  <a:lnTo>
                    <a:pt x="77256" y="114328"/>
                  </a:lnTo>
                  <a:lnTo>
                    <a:pt x="89831" y="111590"/>
                  </a:lnTo>
                  <a:lnTo>
                    <a:pt x="102843" y="109423"/>
                  </a:lnTo>
                  <a:lnTo>
                    <a:pt x="116004" y="108137"/>
                  </a:lnTo>
                  <a:lnTo>
                    <a:pt x="128914" y="108254"/>
                  </a:lnTo>
                  <a:lnTo>
                    <a:pt x="141373" y="109934"/>
                  </a:lnTo>
                  <a:lnTo>
                    <a:pt x="153366" y="113181"/>
                  </a:lnTo>
                  <a:lnTo>
                    <a:pt x="164959" y="118028"/>
                  </a:lnTo>
                  <a:lnTo>
                    <a:pt x="176233" y="124324"/>
                  </a:lnTo>
                  <a:lnTo>
                    <a:pt x="186941" y="131804"/>
                  </a:lnTo>
                  <a:lnTo>
                    <a:pt x="196533" y="140187"/>
                  </a:lnTo>
                  <a:lnTo>
                    <a:pt x="204787" y="149229"/>
                  </a:lnTo>
                  <a:lnTo>
                    <a:pt x="211312" y="158739"/>
                  </a:lnTo>
                  <a:lnTo>
                    <a:pt x="215415" y="168574"/>
                  </a:lnTo>
                  <a:lnTo>
                    <a:pt x="216947" y="178629"/>
                  </a:lnTo>
                  <a:lnTo>
                    <a:pt x="216213" y="188669"/>
                  </a:lnTo>
                  <a:lnTo>
                    <a:pt x="213677" y="198337"/>
                  </a:lnTo>
                  <a:lnTo>
                    <a:pt x="209788" y="207470"/>
                  </a:lnTo>
                  <a:lnTo>
                    <a:pt x="204757" y="216077"/>
                  </a:lnTo>
                  <a:lnTo>
                    <a:pt x="198566" y="224246"/>
                  </a:lnTo>
                  <a:lnTo>
                    <a:pt x="191295" y="232071"/>
                  </a:lnTo>
                  <a:lnTo>
                    <a:pt x="183127" y="239480"/>
                  </a:lnTo>
                  <a:lnTo>
                    <a:pt x="174266" y="246237"/>
                  </a:lnTo>
                  <a:lnTo>
                    <a:pt x="164896" y="252266"/>
                  </a:lnTo>
                  <a:lnTo>
                    <a:pt x="155164" y="257637"/>
                  </a:lnTo>
                  <a:lnTo>
                    <a:pt x="145177" y="262479"/>
                  </a:lnTo>
                  <a:lnTo>
                    <a:pt x="135016" y="266923"/>
                  </a:lnTo>
                  <a:lnTo>
                    <a:pt x="124735" y="271077"/>
                  </a:lnTo>
                  <a:lnTo>
                    <a:pt x="114372" y="275028"/>
                  </a:lnTo>
                  <a:lnTo>
                    <a:pt x="103960" y="278832"/>
                  </a:lnTo>
                  <a:lnTo>
                    <a:pt x="93585" y="282384"/>
                  </a:lnTo>
                  <a:lnTo>
                    <a:pt x="82165" y="285767"/>
                  </a:lnTo>
                  <a:lnTo>
                    <a:pt x="66463" y="289281"/>
                  </a:lnTo>
                  <a:lnTo>
                    <a:pt x="41009" y="2934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0" name="Group 219"/>
          <p:cNvGrpSpPr/>
          <p:nvPr/>
        </p:nvGrpSpPr>
        <p:grpSpPr>
          <a:xfrm>
            <a:off x="2927554" y="3426067"/>
            <a:ext cx="631062" cy="652725"/>
            <a:chOff x="2927554" y="3426067"/>
            <a:chExt cx="631062" cy="652725"/>
          </a:xfrm>
        </p:grpSpPr>
        <p:sp>
          <p:nvSpPr>
            <p:cNvPr id="217" name="Freeform 216"/>
            <p:cNvSpPr/>
            <p:nvPr/>
          </p:nvSpPr>
          <p:spPr>
            <a:xfrm>
              <a:off x="2927554" y="3739217"/>
              <a:ext cx="273110" cy="339575"/>
            </a:xfrm>
            <a:custGeom>
              <a:avLst/>
              <a:gdLst/>
              <a:ahLst/>
              <a:cxnLst/>
              <a:rect l="0" t="0" r="0" b="0"/>
              <a:pathLst>
                <a:path w="273110" h="339575">
                  <a:moveTo>
                    <a:pt x="199409" y="93156"/>
                  </a:moveTo>
                  <a:lnTo>
                    <a:pt x="193609" y="81487"/>
                  </a:lnTo>
                  <a:lnTo>
                    <a:pt x="188685" y="70999"/>
                  </a:lnTo>
                  <a:lnTo>
                    <a:pt x="184173" y="60702"/>
                  </a:lnTo>
                  <a:lnTo>
                    <a:pt x="179606" y="50573"/>
                  </a:lnTo>
                  <a:lnTo>
                    <a:pt x="174296" y="40878"/>
                  </a:lnTo>
                  <a:lnTo>
                    <a:pt x="167923" y="31746"/>
                  </a:lnTo>
                  <a:lnTo>
                    <a:pt x="160347" y="23316"/>
                  </a:lnTo>
                  <a:lnTo>
                    <a:pt x="151430" y="15803"/>
                  </a:lnTo>
                  <a:lnTo>
                    <a:pt x="141248" y="9246"/>
                  </a:lnTo>
                  <a:lnTo>
                    <a:pt x="130173" y="4014"/>
                  </a:lnTo>
                  <a:lnTo>
                    <a:pt x="118755" y="854"/>
                  </a:lnTo>
                  <a:lnTo>
                    <a:pt x="107345" y="0"/>
                  </a:lnTo>
                  <a:lnTo>
                    <a:pt x="96246" y="1545"/>
                  </a:lnTo>
                  <a:lnTo>
                    <a:pt x="85793" y="5698"/>
                  </a:lnTo>
                  <a:lnTo>
                    <a:pt x="76098" y="12308"/>
                  </a:lnTo>
                  <a:lnTo>
                    <a:pt x="67096" y="20965"/>
                  </a:lnTo>
                  <a:lnTo>
                    <a:pt x="58655" y="31201"/>
                  </a:lnTo>
                  <a:lnTo>
                    <a:pt x="50644" y="42593"/>
                  </a:lnTo>
                  <a:lnTo>
                    <a:pt x="43108" y="54644"/>
                  </a:lnTo>
                  <a:lnTo>
                    <a:pt x="36266" y="66799"/>
                  </a:lnTo>
                  <a:lnTo>
                    <a:pt x="30180" y="78748"/>
                  </a:lnTo>
                  <a:lnTo>
                    <a:pt x="24771" y="90397"/>
                  </a:lnTo>
                  <a:lnTo>
                    <a:pt x="19903" y="101760"/>
                  </a:lnTo>
                  <a:lnTo>
                    <a:pt x="15446" y="112901"/>
                  </a:lnTo>
                  <a:lnTo>
                    <a:pt x="11453" y="124369"/>
                  </a:lnTo>
                  <a:lnTo>
                    <a:pt x="8143" y="137134"/>
                  </a:lnTo>
                  <a:lnTo>
                    <a:pt x="5582" y="151617"/>
                  </a:lnTo>
                  <a:lnTo>
                    <a:pt x="3692" y="167584"/>
                  </a:lnTo>
                  <a:lnTo>
                    <a:pt x="2340" y="184446"/>
                  </a:lnTo>
                  <a:lnTo>
                    <a:pt x="1394" y="201751"/>
                  </a:lnTo>
                  <a:lnTo>
                    <a:pt x="740" y="219250"/>
                  </a:lnTo>
                  <a:lnTo>
                    <a:pt x="294" y="236824"/>
                  </a:lnTo>
                  <a:lnTo>
                    <a:pt x="0" y="254408"/>
                  </a:lnTo>
                  <a:lnTo>
                    <a:pt x="140" y="271654"/>
                  </a:lnTo>
                  <a:lnTo>
                    <a:pt x="1299" y="287942"/>
                  </a:lnTo>
                  <a:lnTo>
                    <a:pt x="3718" y="302993"/>
                  </a:lnTo>
                  <a:lnTo>
                    <a:pt x="7479" y="316219"/>
                  </a:lnTo>
                  <a:lnTo>
                    <a:pt x="12679" y="326594"/>
                  </a:lnTo>
                  <a:lnTo>
                    <a:pt x="19212" y="333822"/>
                  </a:lnTo>
                  <a:lnTo>
                    <a:pt x="26683" y="338065"/>
                  </a:lnTo>
                  <a:lnTo>
                    <a:pt x="34528" y="339574"/>
                  </a:lnTo>
                  <a:lnTo>
                    <a:pt x="42395" y="338770"/>
                  </a:lnTo>
                  <a:lnTo>
                    <a:pt x="50302" y="335828"/>
                  </a:lnTo>
                  <a:lnTo>
                    <a:pt x="58523" y="330598"/>
                  </a:lnTo>
                  <a:lnTo>
                    <a:pt x="67197" y="323197"/>
                  </a:lnTo>
                  <a:lnTo>
                    <a:pt x="76159" y="313977"/>
                  </a:lnTo>
                  <a:lnTo>
                    <a:pt x="85029" y="303348"/>
                  </a:lnTo>
                  <a:lnTo>
                    <a:pt x="93586" y="291680"/>
                  </a:lnTo>
                  <a:lnTo>
                    <a:pt x="101620" y="279271"/>
                  </a:lnTo>
                  <a:lnTo>
                    <a:pt x="108864" y="266343"/>
                  </a:lnTo>
                  <a:lnTo>
                    <a:pt x="115256" y="253056"/>
                  </a:lnTo>
                  <a:lnTo>
                    <a:pt x="121056" y="239525"/>
                  </a:lnTo>
                  <a:lnTo>
                    <a:pt x="126727" y="225827"/>
                  </a:lnTo>
                  <a:lnTo>
                    <a:pt x="132538" y="212018"/>
                  </a:lnTo>
                  <a:lnTo>
                    <a:pt x="138257" y="198133"/>
                  </a:lnTo>
                  <a:lnTo>
                    <a:pt x="143265" y="184197"/>
                  </a:lnTo>
                  <a:lnTo>
                    <a:pt x="147267" y="170232"/>
                  </a:lnTo>
                  <a:lnTo>
                    <a:pt x="150445" y="156412"/>
                  </a:lnTo>
                  <a:lnTo>
                    <a:pt x="153268" y="143053"/>
                  </a:lnTo>
                  <a:lnTo>
                    <a:pt x="156060" y="130356"/>
                  </a:lnTo>
                  <a:lnTo>
                    <a:pt x="159097" y="120679"/>
                  </a:lnTo>
                  <a:lnTo>
                    <a:pt x="162238" y="117224"/>
                  </a:lnTo>
                  <a:lnTo>
                    <a:pt x="165034" y="119434"/>
                  </a:lnTo>
                  <a:lnTo>
                    <a:pt x="167654" y="125691"/>
                  </a:lnTo>
                  <a:lnTo>
                    <a:pt x="170321" y="134970"/>
                  </a:lnTo>
                  <a:lnTo>
                    <a:pt x="173134" y="146957"/>
                  </a:lnTo>
                  <a:lnTo>
                    <a:pt x="176116" y="161283"/>
                  </a:lnTo>
                  <a:lnTo>
                    <a:pt x="179409" y="176998"/>
                  </a:lnTo>
                  <a:lnTo>
                    <a:pt x="183290" y="192722"/>
                  </a:lnTo>
                  <a:lnTo>
                    <a:pt x="187860" y="207674"/>
                  </a:lnTo>
                  <a:lnTo>
                    <a:pt x="193063" y="221649"/>
                  </a:lnTo>
                  <a:lnTo>
                    <a:pt x="198778" y="234724"/>
                  </a:lnTo>
                  <a:lnTo>
                    <a:pt x="204892" y="247057"/>
                  </a:lnTo>
                  <a:lnTo>
                    <a:pt x="211624" y="258170"/>
                  </a:lnTo>
                  <a:lnTo>
                    <a:pt x="219507" y="266987"/>
                  </a:lnTo>
                  <a:lnTo>
                    <a:pt x="228720" y="273109"/>
                  </a:lnTo>
                  <a:lnTo>
                    <a:pt x="238541" y="276921"/>
                  </a:lnTo>
                  <a:lnTo>
                    <a:pt x="248488" y="279610"/>
                  </a:lnTo>
                  <a:lnTo>
                    <a:pt x="259438" y="281409"/>
                  </a:lnTo>
                  <a:lnTo>
                    <a:pt x="273109" y="282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181069" y="3795083"/>
              <a:ext cx="188051" cy="240720"/>
            </a:xfrm>
            <a:custGeom>
              <a:avLst/>
              <a:gdLst/>
              <a:ahLst/>
              <a:cxnLst/>
              <a:rect l="0" t="0" r="0" b="0"/>
              <a:pathLst>
                <a:path w="188051" h="240720">
                  <a:moveTo>
                    <a:pt x="19594" y="37290"/>
                  </a:moveTo>
                  <a:lnTo>
                    <a:pt x="16794" y="46091"/>
                  </a:lnTo>
                  <a:lnTo>
                    <a:pt x="15292" y="54438"/>
                  </a:lnTo>
                  <a:lnTo>
                    <a:pt x="14981" y="63141"/>
                  </a:lnTo>
                  <a:lnTo>
                    <a:pt x="15488" y="72435"/>
                  </a:lnTo>
                  <a:lnTo>
                    <a:pt x="16307" y="82578"/>
                  </a:lnTo>
                  <a:lnTo>
                    <a:pt x="17128" y="93623"/>
                  </a:lnTo>
                  <a:lnTo>
                    <a:pt x="17984" y="105463"/>
                  </a:lnTo>
                  <a:lnTo>
                    <a:pt x="19159" y="117933"/>
                  </a:lnTo>
                  <a:lnTo>
                    <a:pt x="20798" y="130875"/>
                  </a:lnTo>
                  <a:lnTo>
                    <a:pt x="22898" y="144158"/>
                  </a:lnTo>
                  <a:lnTo>
                    <a:pt x="25387" y="157680"/>
                  </a:lnTo>
                  <a:lnTo>
                    <a:pt x="28170" y="171369"/>
                  </a:lnTo>
                  <a:lnTo>
                    <a:pt x="31006" y="185170"/>
                  </a:lnTo>
                  <a:lnTo>
                    <a:pt x="33523" y="199049"/>
                  </a:lnTo>
                  <a:lnTo>
                    <a:pt x="35536" y="212953"/>
                  </a:lnTo>
                  <a:lnTo>
                    <a:pt x="36697" y="225880"/>
                  </a:lnTo>
                  <a:lnTo>
                    <a:pt x="35835" y="235831"/>
                  </a:lnTo>
                  <a:lnTo>
                    <a:pt x="32158" y="240719"/>
                  </a:lnTo>
                  <a:lnTo>
                    <a:pt x="27009" y="239959"/>
                  </a:lnTo>
                  <a:lnTo>
                    <a:pt x="22041" y="235477"/>
                  </a:lnTo>
                  <a:lnTo>
                    <a:pt x="17574" y="228378"/>
                  </a:lnTo>
                  <a:lnTo>
                    <a:pt x="13488" y="219302"/>
                  </a:lnTo>
                  <a:lnTo>
                    <a:pt x="9804" y="208753"/>
                  </a:lnTo>
                  <a:lnTo>
                    <a:pt x="6732" y="197132"/>
                  </a:lnTo>
                  <a:lnTo>
                    <a:pt x="4348" y="184750"/>
                  </a:lnTo>
                  <a:lnTo>
                    <a:pt x="2584" y="171840"/>
                  </a:lnTo>
                  <a:lnTo>
                    <a:pt x="1321" y="158565"/>
                  </a:lnTo>
                  <a:lnTo>
                    <a:pt x="440" y="145041"/>
                  </a:lnTo>
                  <a:lnTo>
                    <a:pt x="0" y="131348"/>
                  </a:lnTo>
                  <a:lnTo>
                    <a:pt x="230" y="117541"/>
                  </a:lnTo>
                  <a:lnTo>
                    <a:pt x="1200" y="103663"/>
                  </a:lnTo>
                  <a:lnTo>
                    <a:pt x="2833" y="89902"/>
                  </a:lnTo>
                  <a:lnTo>
                    <a:pt x="5000" y="76581"/>
                  </a:lnTo>
                  <a:lnTo>
                    <a:pt x="7574" y="63843"/>
                  </a:lnTo>
                  <a:lnTo>
                    <a:pt x="10607" y="51661"/>
                  </a:lnTo>
                  <a:lnTo>
                    <a:pt x="14321" y="39940"/>
                  </a:lnTo>
                  <a:lnTo>
                    <a:pt x="18791" y="28590"/>
                  </a:lnTo>
                  <a:lnTo>
                    <a:pt x="24268" y="18171"/>
                  </a:lnTo>
                  <a:lnTo>
                    <a:pt x="31233" y="9837"/>
                  </a:lnTo>
                  <a:lnTo>
                    <a:pt x="39809" y="4054"/>
                  </a:lnTo>
                  <a:lnTo>
                    <a:pt x="49653" y="818"/>
                  </a:lnTo>
                  <a:lnTo>
                    <a:pt x="60171" y="0"/>
                  </a:lnTo>
                  <a:lnTo>
                    <a:pt x="70941" y="1265"/>
                  </a:lnTo>
                  <a:lnTo>
                    <a:pt x="81593" y="4180"/>
                  </a:lnTo>
                  <a:lnTo>
                    <a:pt x="91739" y="8329"/>
                  </a:lnTo>
                  <a:lnTo>
                    <a:pt x="101225" y="13372"/>
                  </a:lnTo>
                  <a:lnTo>
                    <a:pt x="110084" y="19211"/>
                  </a:lnTo>
                  <a:lnTo>
                    <a:pt x="118429" y="25960"/>
                  </a:lnTo>
                  <a:lnTo>
                    <a:pt x="126380" y="33617"/>
                  </a:lnTo>
                  <a:lnTo>
                    <a:pt x="134045" y="42217"/>
                  </a:lnTo>
                  <a:lnTo>
                    <a:pt x="141507" y="51901"/>
                  </a:lnTo>
                  <a:lnTo>
                    <a:pt x="148822" y="62641"/>
                  </a:lnTo>
                  <a:lnTo>
                    <a:pt x="155872" y="74279"/>
                  </a:lnTo>
                  <a:lnTo>
                    <a:pt x="162379" y="86615"/>
                  </a:lnTo>
                  <a:lnTo>
                    <a:pt x="168233" y="99473"/>
                  </a:lnTo>
                  <a:lnTo>
                    <a:pt x="173315" y="112869"/>
                  </a:lnTo>
                  <a:lnTo>
                    <a:pt x="177430" y="126999"/>
                  </a:lnTo>
                  <a:lnTo>
                    <a:pt x="180568" y="141891"/>
                  </a:lnTo>
                  <a:lnTo>
                    <a:pt x="182865" y="156694"/>
                  </a:lnTo>
                  <a:lnTo>
                    <a:pt x="184749" y="171221"/>
                  </a:lnTo>
                  <a:lnTo>
                    <a:pt x="186382" y="186751"/>
                  </a:lnTo>
                  <a:lnTo>
                    <a:pt x="188050" y="205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402710" y="3426067"/>
              <a:ext cx="155906" cy="568549"/>
            </a:xfrm>
            <a:custGeom>
              <a:avLst/>
              <a:gdLst/>
              <a:ahLst/>
              <a:cxnLst/>
              <a:rect l="0" t="0" r="0" b="0"/>
              <a:pathLst>
                <a:path w="155906" h="568549">
                  <a:moveTo>
                    <a:pt x="134865" y="437891"/>
                  </a:moveTo>
                  <a:lnTo>
                    <a:pt x="134731" y="426156"/>
                  </a:lnTo>
                  <a:lnTo>
                    <a:pt x="133450" y="415027"/>
                  </a:lnTo>
                  <a:lnTo>
                    <a:pt x="130848" y="403443"/>
                  </a:lnTo>
                  <a:lnTo>
                    <a:pt x="126783" y="391800"/>
                  </a:lnTo>
                  <a:lnTo>
                    <a:pt x="120853" y="381084"/>
                  </a:lnTo>
                  <a:lnTo>
                    <a:pt x="113014" y="371802"/>
                  </a:lnTo>
                  <a:lnTo>
                    <a:pt x="103515" y="364445"/>
                  </a:lnTo>
                  <a:lnTo>
                    <a:pt x="92709" y="359715"/>
                  </a:lnTo>
                  <a:lnTo>
                    <a:pt x="80935" y="357732"/>
                  </a:lnTo>
                  <a:lnTo>
                    <a:pt x="68796" y="358317"/>
                  </a:lnTo>
                  <a:lnTo>
                    <a:pt x="57115" y="361279"/>
                  </a:lnTo>
                  <a:lnTo>
                    <a:pt x="46307" y="366263"/>
                  </a:lnTo>
                  <a:lnTo>
                    <a:pt x="36578" y="372842"/>
                  </a:lnTo>
                  <a:lnTo>
                    <a:pt x="28108" y="380611"/>
                  </a:lnTo>
                  <a:lnTo>
                    <a:pt x="20859" y="389241"/>
                  </a:lnTo>
                  <a:lnTo>
                    <a:pt x="14803" y="398644"/>
                  </a:lnTo>
                  <a:lnTo>
                    <a:pt x="10016" y="408939"/>
                  </a:lnTo>
                  <a:lnTo>
                    <a:pt x="6422" y="420125"/>
                  </a:lnTo>
                  <a:lnTo>
                    <a:pt x="3818" y="432078"/>
                  </a:lnTo>
                  <a:lnTo>
                    <a:pt x="1979" y="444635"/>
                  </a:lnTo>
                  <a:lnTo>
                    <a:pt x="705" y="457640"/>
                  </a:lnTo>
                  <a:lnTo>
                    <a:pt x="0" y="470966"/>
                  </a:lnTo>
                  <a:lnTo>
                    <a:pt x="51" y="484518"/>
                  </a:lnTo>
                  <a:lnTo>
                    <a:pt x="904" y="498223"/>
                  </a:lnTo>
                  <a:lnTo>
                    <a:pt x="2630" y="511865"/>
                  </a:lnTo>
                  <a:lnTo>
                    <a:pt x="5392" y="525106"/>
                  </a:lnTo>
                  <a:lnTo>
                    <a:pt x="9187" y="537772"/>
                  </a:lnTo>
                  <a:lnTo>
                    <a:pt x="14195" y="549226"/>
                  </a:lnTo>
                  <a:lnTo>
                    <a:pt x="20837" y="558329"/>
                  </a:lnTo>
                  <a:lnTo>
                    <a:pt x="29188" y="564659"/>
                  </a:lnTo>
                  <a:lnTo>
                    <a:pt x="38710" y="568111"/>
                  </a:lnTo>
                  <a:lnTo>
                    <a:pt x="48479" y="568548"/>
                  </a:lnTo>
                  <a:lnTo>
                    <a:pt x="57933" y="566204"/>
                  </a:lnTo>
                  <a:lnTo>
                    <a:pt x="66887" y="561243"/>
                  </a:lnTo>
                  <a:lnTo>
                    <a:pt x="75354" y="553585"/>
                  </a:lnTo>
                  <a:lnTo>
                    <a:pt x="83416" y="543440"/>
                  </a:lnTo>
                  <a:lnTo>
                    <a:pt x="91170" y="531242"/>
                  </a:lnTo>
                  <a:lnTo>
                    <a:pt x="98697" y="517469"/>
                  </a:lnTo>
                  <a:lnTo>
                    <a:pt x="106060" y="502550"/>
                  </a:lnTo>
                  <a:lnTo>
                    <a:pt x="113143" y="487146"/>
                  </a:lnTo>
                  <a:lnTo>
                    <a:pt x="119674" y="472118"/>
                  </a:lnTo>
                  <a:lnTo>
                    <a:pt x="125543" y="457900"/>
                  </a:lnTo>
                  <a:lnTo>
                    <a:pt x="130636" y="444389"/>
                  </a:lnTo>
                  <a:lnTo>
                    <a:pt x="134758" y="431161"/>
                  </a:lnTo>
                  <a:lnTo>
                    <a:pt x="137906" y="417929"/>
                  </a:lnTo>
                  <a:lnTo>
                    <a:pt x="140376" y="404734"/>
                  </a:lnTo>
                  <a:lnTo>
                    <a:pt x="142656" y="391860"/>
                  </a:lnTo>
                  <a:lnTo>
                    <a:pt x="145044" y="379448"/>
                  </a:lnTo>
                  <a:lnTo>
                    <a:pt x="147481" y="367332"/>
                  </a:lnTo>
                  <a:lnTo>
                    <a:pt x="149664" y="355130"/>
                  </a:lnTo>
                  <a:lnTo>
                    <a:pt x="151429" y="342623"/>
                  </a:lnTo>
                  <a:lnTo>
                    <a:pt x="152766" y="329766"/>
                  </a:lnTo>
                  <a:lnTo>
                    <a:pt x="153739" y="316596"/>
                  </a:lnTo>
                  <a:lnTo>
                    <a:pt x="154427" y="303176"/>
                  </a:lnTo>
                  <a:lnTo>
                    <a:pt x="154906" y="289570"/>
                  </a:lnTo>
                  <a:lnTo>
                    <a:pt x="155235" y="275831"/>
                  </a:lnTo>
                  <a:lnTo>
                    <a:pt x="155459" y="261996"/>
                  </a:lnTo>
                  <a:lnTo>
                    <a:pt x="155611" y="248096"/>
                  </a:lnTo>
                  <a:lnTo>
                    <a:pt x="155713" y="234151"/>
                  </a:lnTo>
                  <a:lnTo>
                    <a:pt x="155782" y="220175"/>
                  </a:lnTo>
                  <a:lnTo>
                    <a:pt x="155828" y="206179"/>
                  </a:lnTo>
                  <a:lnTo>
                    <a:pt x="155859" y="192169"/>
                  </a:lnTo>
                  <a:lnTo>
                    <a:pt x="155880" y="178137"/>
                  </a:lnTo>
                  <a:lnTo>
                    <a:pt x="155894" y="163592"/>
                  </a:lnTo>
                  <a:lnTo>
                    <a:pt x="155903" y="147618"/>
                  </a:lnTo>
                  <a:lnTo>
                    <a:pt x="155905" y="129840"/>
                  </a:lnTo>
                  <a:lnTo>
                    <a:pt x="155736" y="110848"/>
                  </a:lnTo>
                  <a:lnTo>
                    <a:pt x="155091" y="91867"/>
                  </a:lnTo>
                  <a:lnTo>
                    <a:pt x="153839" y="73627"/>
                  </a:lnTo>
                  <a:lnTo>
                    <a:pt x="152015" y="56484"/>
                  </a:lnTo>
                  <a:lnTo>
                    <a:pt x="149719" y="40672"/>
                  </a:lnTo>
                  <a:lnTo>
                    <a:pt x="147059" y="26176"/>
                  </a:lnTo>
                  <a:lnTo>
                    <a:pt x="143945" y="13618"/>
                  </a:lnTo>
                  <a:lnTo>
                    <a:pt x="139369" y="4488"/>
                  </a:lnTo>
                  <a:lnTo>
                    <a:pt x="133344" y="0"/>
                  </a:lnTo>
                  <a:lnTo>
                    <a:pt x="127890" y="661"/>
                  </a:lnTo>
                  <a:lnTo>
                    <a:pt x="123671" y="5889"/>
                  </a:lnTo>
                  <a:lnTo>
                    <a:pt x="120605" y="15041"/>
                  </a:lnTo>
                  <a:lnTo>
                    <a:pt x="118446" y="27802"/>
                  </a:lnTo>
                  <a:lnTo>
                    <a:pt x="116952" y="43661"/>
                  </a:lnTo>
                  <a:lnTo>
                    <a:pt x="115929" y="61491"/>
                  </a:lnTo>
                  <a:lnTo>
                    <a:pt x="115234" y="79757"/>
                  </a:lnTo>
                  <a:lnTo>
                    <a:pt x="114765" y="97555"/>
                  </a:lnTo>
                  <a:lnTo>
                    <a:pt x="114449" y="114588"/>
                  </a:lnTo>
                  <a:lnTo>
                    <a:pt x="114237" y="130868"/>
                  </a:lnTo>
                  <a:lnTo>
                    <a:pt x="114099" y="146527"/>
                  </a:lnTo>
                  <a:lnTo>
                    <a:pt x="114177" y="161876"/>
                  </a:lnTo>
                  <a:lnTo>
                    <a:pt x="114762" y="177350"/>
                  </a:lnTo>
                  <a:lnTo>
                    <a:pt x="115967" y="193177"/>
                  </a:lnTo>
                  <a:lnTo>
                    <a:pt x="117592" y="209235"/>
                  </a:lnTo>
                  <a:lnTo>
                    <a:pt x="119221" y="225170"/>
                  </a:lnTo>
                  <a:lnTo>
                    <a:pt x="120611" y="240783"/>
                  </a:lnTo>
                  <a:lnTo>
                    <a:pt x="121696" y="256199"/>
                  </a:lnTo>
                  <a:lnTo>
                    <a:pt x="122498" y="271768"/>
                  </a:lnTo>
                  <a:lnTo>
                    <a:pt x="123072" y="287684"/>
                  </a:lnTo>
                  <a:lnTo>
                    <a:pt x="123475" y="303813"/>
                  </a:lnTo>
                  <a:lnTo>
                    <a:pt x="123753" y="319802"/>
                  </a:lnTo>
                  <a:lnTo>
                    <a:pt x="123942" y="335453"/>
                  </a:lnTo>
                  <a:lnTo>
                    <a:pt x="124072" y="350897"/>
                  </a:lnTo>
                  <a:lnTo>
                    <a:pt x="124159" y="366485"/>
                  </a:lnTo>
                  <a:lnTo>
                    <a:pt x="124222" y="382409"/>
                  </a:lnTo>
                  <a:lnTo>
                    <a:pt x="124434" y="398374"/>
                  </a:lnTo>
                  <a:lnTo>
                    <a:pt x="125108" y="413720"/>
                  </a:lnTo>
                  <a:lnTo>
                    <a:pt x="126375" y="428117"/>
                  </a:lnTo>
                  <a:lnTo>
                    <a:pt x="128048" y="441695"/>
                  </a:lnTo>
                  <a:lnTo>
                    <a:pt x="129884" y="456513"/>
                  </a:lnTo>
                  <a:lnTo>
                    <a:pt x="132046" y="477221"/>
                  </a:lnTo>
                  <a:lnTo>
                    <a:pt x="134865" y="511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5" name="Group 224"/>
          <p:cNvGrpSpPr/>
          <p:nvPr/>
        </p:nvGrpSpPr>
        <p:grpSpPr>
          <a:xfrm>
            <a:off x="3540083" y="4404772"/>
            <a:ext cx="1166156" cy="635745"/>
            <a:chOff x="3540083" y="4404772"/>
            <a:chExt cx="1166156" cy="635745"/>
          </a:xfrm>
        </p:grpSpPr>
        <p:sp>
          <p:nvSpPr>
            <p:cNvPr id="221" name="Freeform 220"/>
            <p:cNvSpPr/>
            <p:nvPr/>
          </p:nvSpPr>
          <p:spPr>
            <a:xfrm>
              <a:off x="3540083" y="4404772"/>
              <a:ext cx="438318" cy="606222"/>
            </a:xfrm>
            <a:custGeom>
              <a:avLst/>
              <a:gdLst/>
              <a:ahLst/>
              <a:cxnLst/>
              <a:rect l="0" t="0" r="0" b="0"/>
              <a:pathLst>
                <a:path w="438318" h="606222">
                  <a:moveTo>
                    <a:pt x="418632" y="27725"/>
                  </a:moveTo>
                  <a:lnTo>
                    <a:pt x="406830" y="21925"/>
                  </a:lnTo>
                  <a:lnTo>
                    <a:pt x="395060" y="17000"/>
                  </a:lnTo>
                  <a:lnTo>
                    <a:pt x="382165" y="12502"/>
                  </a:lnTo>
                  <a:lnTo>
                    <a:pt x="368145" y="8455"/>
                  </a:lnTo>
                  <a:lnTo>
                    <a:pt x="353168" y="5089"/>
                  </a:lnTo>
                  <a:lnTo>
                    <a:pt x="337441" y="2485"/>
                  </a:lnTo>
                  <a:lnTo>
                    <a:pt x="320992" y="731"/>
                  </a:lnTo>
                  <a:lnTo>
                    <a:pt x="303672" y="0"/>
                  </a:lnTo>
                  <a:lnTo>
                    <a:pt x="285483" y="292"/>
                  </a:lnTo>
                  <a:lnTo>
                    <a:pt x="267032" y="1624"/>
                  </a:lnTo>
                  <a:lnTo>
                    <a:pt x="249406" y="4112"/>
                  </a:lnTo>
                  <a:lnTo>
                    <a:pt x="233145" y="7712"/>
                  </a:lnTo>
                  <a:lnTo>
                    <a:pt x="218279" y="12246"/>
                  </a:lnTo>
                  <a:lnTo>
                    <a:pt x="204600" y="17506"/>
                  </a:lnTo>
                  <a:lnTo>
                    <a:pt x="191841" y="23302"/>
                  </a:lnTo>
                  <a:lnTo>
                    <a:pt x="179763" y="29480"/>
                  </a:lnTo>
                  <a:lnTo>
                    <a:pt x="168169" y="35927"/>
                  </a:lnTo>
                  <a:lnTo>
                    <a:pt x="156915" y="42561"/>
                  </a:lnTo>
                  <a:lnTo>
                    <a:pt x="145895" y="49491"/>
                  </a:lnTo>
                  <a:lnTo>
                    <a:pt x="135036" y="56983"/>
                  </a:lnTo>
                  <a:lnTo>
                    <a:pt x="124289" y="65137"/>
                  </a:lnTo>
                  <a:lnTo>
                    <a:pt x="113784" y="73903"/>
                  </a:lnTo>
                  <a:lnTo>
                    <a:pt x="103804" y="83165"/>
                  </a:lnTo>
                  <a:lnTo>
                    <a:pt x="94461" y="92800"/>
                  </a:lnTo>
                  <a:lnTo>
                    <a:pt x="85714" y="102541"/>
                  </a:lnTo>
                  <a:lnTo>
                    <a:pt x="77452" y="112001"/>
                  </a:lnTo>
                  <a:lnTo>
                    <a:pt x="69560" y="120990"/>
                  </a:lnTo>
                  <a:lnTo>
                    <a:pt x="61937" y="129500"/>
                  </a:lnTo>
                  <a:lnTo>
                    <a:pt x="54504" y="137602"/>
                  </a:lnTo>
                  <a:lnTo>
                    <a:pt x="47203" y="145396"/>
                  </a:lnTo>
                  <a:lnTo>
                    <a:pt x="39994" y="153293"/>
                  </a:lnTo>
                  <a:lnTo>
                    <a:pt x="32846" y="161974"/>
                  </a:lnTo>
                  <a:lnTo>
                    <a:pt x="25746" y="171745"/>
                  </a:lnTo>
                  <a:lnTo>
                    <a:pt x="18842" y="182410"/>
                  </a:lnTo>
                  <a:lnTo>
                    <a:pt x="12433" y="193488"/>
                  </a:lnTo>
                  <a:lnTo>
                    <a:pt x="6660" y="204637"/>
                  </a:lnTo>
                  <a:lnTo>
                    <a:pt x="2140" y="215546"/>
                  </a:lnTo>
                  <a:lnTo>
                    <a:pt x="0" y="225863"/>
                  </a:lnTo>
                  <a:lnTo>
                    <a:pt x="647" y="235451"/>
                  </a:lnTo>
                  <a:lnTo>
                    <a:pt x="4016" y="243870"/>
                  </a:lnTo>
                  <a:lnTo>
                    <a:pt x="9932" y="250320"/>
                  </a:lnTo>
                  <a:lnTo>
                    <a:pt x="18022" y="254552"/>
                  </a:lnTo>
                  <a:lnTo>
                    <a:pt x="27824" y="256936"/>
                  </a:lnTo>
                  <a:lnTo>
                    <a:pt x="38902" y="258172"/>
                  </a:lnTo>
                  <a:lnTo>
                    <a:pt x="50900" y="258787"/>
                  </a:lnTo>
                  <a:lnTo>
                    <a:pt x="63545" y="259087"/>
                  </a:lnTo>
                  <a:lnTo>
                    <a:pt x="76638" y="259231"/>
                  </a:lnTo>
                  <a:lnTo>
                    <a:pt x="90043" y="259299"/>
                  </a:lnTo>
                  <a:lnTo>
                    <a:pt x="103824" y="259330"/>
                  </a:lnTo>
                  <a:lnTo>
                    <a:pt x="118222" y="259344"/>
                  </a:lnTo>
                  <a:lnTo>
                    <a:pt x="133311" y="259354"/>
                  </a:lnTo>
                  <a:lnTo>
                    <a:pt x="148700" y="259530"/>
                  </a:lnTo>
                  <a:lnTo>
                    <a:pt x="163651" y="260179"/>
                  </a:lnTo>
                  <a:lnTo>
                    <a:pt x="177781" y="261432"/>
                  </a:lnTo>
                  <a:lnTo>
                    <a:pt x="191048" y="263258"/>
                  </a:lnTo>
                  <a:lnTo>
                    <a:pt x="203572" y="265554"/>
                  </a:lnTo>
                  <a:lnTo>
                    <a:pt x="215510" y="268214"/>
                  </a:lnTo>
                  <a:lnTo>
                    <a:pt x="226851" y="271305"/>
                  </a:lnTo>
                  <a:lnTo>
                    <a:pt x="237408" y="275058"/>
                  </a:lnTo>
                  <a:lnTo>
                    <a:pt x="247149" y="279541"/>
                  </a:lnTo>
                  <a:lnTo>
                    <a:pt x="256337" y="284517"/>
                  </a:lnTo>
                  <a:lnTo>
                    <a:pt x="265429" y="289549"/>
                  </a:lnTo>
                  <a:lnTo>
                    <a:pt x="274696" y="294381"/>
                  </a:lnTo>
                  <a:lnTo>
                    <a:pt x="284227" y="299100"/>
                  </a:lnTo>
                  <a:lnTo>
                    <a:pt x="294011" y="304028"/>
                  </a:lnTo>
                  <a:lnTo>
                    <a:pt x="303999" y="309343"/>
                  </a:lnTo>
                  <a:lnTo>
                    <a:pt x="313979" y="315067"/>
                  </a:lnTo>
                  <a:lnTo>
                    <a:pt x="323598" y="321141"/>
                  </a:lnTo>
                  <a:lnTo>
                    <a:pt x="332696" y="327494"/>
                  </a:lnTo>
                  <a:lnTo>
                    <a:pt x="341278" y="334220"/>
                  </a:lnTo>
                  <a:lnTo>
                    <a:pt x="349427" y="341566"/>
                  </a:lnTo>
                  <a:lnTo>
                    <a:pt x="357245" y="349615"/>
                  </a:lnTo>
                  <a:lnTo>
                    <a:pt x="364818" y="358139"/>
                  </a:lnTo>
                  <a:lnTo>
                    <a:pt x="372217" y="366706"/>
                  </a:lnTo>
                  <a:lnTo>
                    <a:pt x="379494" y="375065"/>
                  </a:lnTo>
                  <a:lnTo>
                    <a:pt x="386688" y="383305"/>
                  </a:lnTo>
                  <a:lnTo>
                    <a:pt x="393826" y="391750"/>
                  </a:lnTo>
                  <a:lnTo>
                    <a:pt x="400924" y="400585"/>
                  </a:lnTo>
                  <a:lnTo>
                    <a:pt x="407996" y="409993"/>
                  </a:lnTo>
                  <a:lnTo>
                    <a:pt x="415051" y="420228"/>
                  </a:lnTo>
                  <a:lnTo>
                    <a:pt x="422080" y="431342"/>
                  </a:lnTo>
                  <a:lnTo>
                    <a:pt x="428596" y="443230"/>
                  </a:lnTo>
                  <a:lnTo>
                    <a:pt x="433681" y="455735"/>
                  </a:lnTo>
                  <a:lnTo>
                    <a:pt x="436943" y="468696"/>
                  </a:lnTo>
                  <a:lnTo>
                    <a:pt x="438317" y="481822"/>
                  </a:lnTo>
                  <a:lnTo>
                    <a:pt x="437801" y="494708"/>
                  </a:lnTo>
                  <a:lnTo>
                    <a:pt x="435592" y="507145"/>
                  </a:lnTo>
                  <a:lnTo>
                    <a:pt x="431686" y="518954"/>
                  </a:lnTo>
                  <a:lnTo>
                    <a:pt x="425800" y="529891"/>
                  </a:lnTo>
                  <a:lnTo>
                    <a:pt x="417959" y="539911"/>
                  </a:lnTo>
                  <a:lnTo>
                    <a:pt x="408612" y="548963"/>
                  </a:lnTo>
                  <a:lnTo>
                    <a:pt x="398430" y="556904"/>
                  </a:lnTo>
                  <a:lnTo>
                    <a:pt x="387881" y="563768"/>
                  </a:lnTo>
                  <a:lnTo>
                    <a:pt x="377206" y="569717"/>
                  </a:lnTo>
                  <a:lnTo>
                    <a:pt x="366514" y="574956"/>
                  </a:lnTo>
                  <a:lnTo>
                    <a:pt x="355838" y="579669"/>
                  </a:lnTo>
                  <a:lnTo>
                    <a:pt x="345026" y="584007"/>
                  </a:lnTo>
                  <a:lnTo>
                    <a:pt x="333766" y="588080"/>
                  </a:lnTo>
                  <a:lnTo>
                    <a:pt x="321912" y="591968"/>
                  </a:lnTo>
                  <a:lnTo>
                    <a:pt x="308998" y="595563"/>
                  </a:lnTo>
                  <a:lnTo>
                    <a:pt x="294200" y="598597"/>
                  </a:lnTo>
                  <a:lnTo>
                    <a:pt x="277249" y="600970"/>
                  </a:lnTo>
                  <a:lnTo>
                    <a:pt x="258832" y="602731"/>
                  </a:lnTo>
                  <a:lnTo>
                    <a:pt x="240245" y="603996"/>
                  </a:lnTo>
                  <a:lnTo>
                    <a:pt x="222259" y="604885"/>
                  </a:lnTo>
                  <a:lnTo>
                    <a:pt x="204779" y="605499"/>
                  </a:lnTo>
                  <a:lnTo>
                    <a:pt x="187144" y="605919"/>
                  </a:lnTo>
                  <a:lnTo>
                    <a:pt x="168961" y="606201"/>
                  </a:lnTo>
                  <a:lnTo>
                    <a:pt x="150631" y="606221"/>
                  </a:lnTo>
                  <a:lnTo>
                    <a:pt x="133143" y="605703"/>
                  </a:lnTo>
                  <a:lnTo>
                    <a:pt x="117018" y="604541"/>
                  </a:lnTo>
                  <a:lnTo>
                    <a:pt x="102720" y="602939"/>
                  </a:lnTo>
                  <a:lnTo>
                    <a:pt x="89498" y="601158"/>
                  </a:lnTo>
                  <a:lnTo>
                    <a:pt x="76198" y="599041"/>
                  </a:lnTo>
                  <a:lnTo>
                    <a:pt x="60663" y="5962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074528" y="4927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204467" y="4489741"/>
              <a:ext cx="343845" cy="550776"/>
            </a:xfrm>
            <a:custGeom>
              <a:avLst/>
              <a:gdLst/>
              <a:ahLst/>
              <a:cxnLst/>
              <a:rect l="0" t="0" r="0" b="0"/>
              <a:pathLst>
                <a:path w="343845" h="550776">
                  <a:moveTo>
                    <a:pt x="343844" y="16456"/>
                  </a:moveTo>
                  <a:lnTo>
                    <a:pt x="337842" y="10722"/>
                  </a:lnTo>
                  <a:lnTo>
                    <a:pt x="330997" y="6438"/>
                  </a:lnTo>
                  <a:lnTo>
                    <a:pt x="322600" y="3237"/>
                  </a:lnTo>
                  <a:lnTo>
                    <a:pt x="312627" y="1048"/>
                  </a:lnTo>
                  <a:lnTo>
                    <a:pt x="301016" y="0"/>
                  </a:lnTo>
                  <a:lnTo>
                    <a:pt x="287902" y="67"/>
                  </a:lnTo>
                  <a:lnTo>
                    <a:pt x="273553" y="1410"/>
                  </a:lnTo>
                  <a:lnTo>
                    <a:pt x="258260" y="4434"/>
                  </a:lnTo>
                  <a:lnTo>
                    <a:pt x="242275" y="9215"/>
                  </a:lnTo>
                  <a:lnTo>
                    <a:pt x="225800" y="15695"/>
                  </a:lnTo>
                  <a:lnTo>
                    <a:pt x="208982" y="23864"/>
                  </a:lnTo>
                  <a:lnTo>
                    <a:pt x="191937" y="33536"/>
                  </a:lnTo>
                  <a:lnTo>
                    <a:pt x="175067" y="44096"/>
                  </a:lnTo>
                  <a:lnTo>
                    <a:pt x="159040" y="54636"/>
                  </a:lnTo>
                  <a:lnTo>
                    <a:pt x="144153" y="64648"/>
                  </a:lnTo>
                  <a:lnTo>
                    <a:pt x="130530" y="74164"/>
                  </a:lnTo>
                  <a:lnTo>
                    <a:pt x="118291" y="83547"/>
                  </a:lnTo>
                  <a:lnTo>
                    <a:pt x="107353" y="93051"/>
                  </a:lnTo>
                  <a:lnTo>
                    <a:pt x="97498" y="102928"/>
                  </a:lnTo>
                  <a:lnTo>
                    <a:pt x="88476" y="113485"/>
                  </a:lnTo>
                  <a:lnTo>
                    <a:pt x="80065" y="124814"/>
                  </a:lnTo>
                  <a:lnTo>
                    <a:pt x="72091" y="136679"/>
                  </a:lnTo>
                  <a:lnTo>
                    <a:pt x="64422" y="148636"/>
                  </a:lnTo>
                  <a:lnTo>
                    <a:pt x="56969" y="160422"/>
                  </a:lnTo>
                  <a:lnTo>
                    <a:pt x="49826" y="172113"/>
                  </a:lnTo>
                  <a:lnTo>
                    <a:pt x="43256" y="184029"/>
                  </a:lnTo>
                  <a:lnTo>
                    <a:pt x="37357" y="196338"/>
                  </a:lnTo>
                  <a:lnTo>
                    <a:pt x="32074" y="208892"/>
                  </a:lnTo>
                  <a:lnTo>
                    <a:pt x="27291" y="221327"/>
                  </a:lnTo>
                  <a:lnTo>
                    <a:pt x="22888" y="233440"/>
                  </a:lnTo>
                  <a:lnTo>
                    <a:pt x="18760" y="245355"/>
                  </a:lnTo>
                  <a:lnTo>
                    <a:pt x="14828" y="257421"/>
                  </a:lnTo>
                  <a:lnTo>
                    <a:pt x="11036" y="269835"/>
                  </a:lnTo>
                  <a:lnTo>
                    <a:pt x="7506" y="282631"/>
                  </a:lnTo>
                  <a:lnTo>
                    <a:pt x="4513" y="295761"/>
                  </a:lnTo>
                  <a:lnTo>
                    <a:pt x="2174" y="309162"/>
                  </a:lnTo>
                  <a:lnTo>
                    <a:pt x="604" y="323095"/>
                  </a:lnTo>
                  <a:lnTo>
                    <a:pt x="0" y="338120"/>
                  </a:lnTo>
                  <a:lnTo>
                    <a:pt x="377" y="354448"/>
                  </a:lnTo>
                  <a:lnTo>
                    <a:pt x="1767" y="371821"/>
                  </a:lnTo>
                  <a:lnTo>
                    <a:pt x="4295" y="389708"/>
                  </a:lnTo>
                  <a:lnTo>
                    <a:pt x="7930" y="407730"/>
                  </a:lnTo>
                  <a:lnTo>
                    <a:pt x="12828" y="425389"/>
                  </a:lnTo>
                  <a:lnTo>
                    <a:pt x="19397" y="442014"/>
                  </a:lnTo>
                  <a:lnTo>
                    <a:pt x="27702" y="457334"/>
                  </a:lnTo>
                  <a:lnTo>
                    <a:pt x="37364" y="471263"/>
                  </a:lnTo>
                  <a:lnTo>
                    <a:pt x="47759" y="483715"/>
                  </a:lnTo>
                  <a:lnTo>
                    <a:pt x="58460" y="494798"/>
                  </a:lnTo>
                  <a:lnTo>
                    <a:pt x="69575" y="504752"/>
                  </a:lnTo>
                  <a:lnTo>
                    <a:pt x="81629" y="513842"/>
                  </a:lnTo>
                  <a:lnTo>
                    <a:pt x="94844" y="522288"/>
                  </a:lnTo>
                  <a:lnTo>
                    <a:pt x="108992" y="529947"/>
                  </a:lnTo>
                  <a:lnTo>
                    <a:pt x="123566" y="536339"/>
                  </a:lnTo>
                  <a:lnTo>
                    <a:pt x="138230" y="541306"/>
                  </a:lnTo>
                  <a:lnTo>
                    <a:pt x="152992" y="544979"/>
                  </a:lnTo>
                  <a:lnTo>
                    <a:pt x="168116" y="547610"/>
                  </a:lnTo>
                  <a:lnTo>
                    <a:pt x="183723" y="549451"/>
                  </a:lnTo>
                  <a:lnTo>
                    <a:pt x="199476" y="550552"/>
                  </a:lnTo>
                  <a:lnTo>
                    <a:pt x="214678" y="550775"/>
                  </a:lnTo>
                  <a:lnTo>
                    <a:pt x="228966" y="550119"/>
                  </a:lnTo>
                  <a:lnTo>
                    <a:pt x="241874" y="548859"/>
                  </a:lnTo>
                  <a:lnTo>
                    <a:pt x="253936" y="547345"/>
                  </a:lnTo>
                  <a:lnTo>
                    <a:pt x="266208" y="545447"/>
                  </a:lnTo>
                  <a:lnTo>
                    <a:pt x="280673" y="542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706238" y="4979979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6" name="Freeform 225"/>
          <p:cNvSpPr/>
          <p:nvPr/>
        </p:nvSpPr>
        <p:spPr>
          <a:xfrm>
            <a:off x="5592454" y="2327366"/>
            <a:ext cx="671016" cy="585897"/>
          </a:xfrm>
          <a:custGeom>
            <a:avLst/>
            <a:gdLst/>
            <a:ahLst/>
            <a:cxnLst/>
            <a:rect l="0" t="0" r="0" b="0"/>
            <a:pathLst>
              <a:path w="671016" h="585897">
                <a:moveTo>
                  <a:pt x="398261" y="41545"/>
                </a:moveTo>
                <a:lnTo>
                  <a:pt x="389392" y="38679"/>
                </a:lnTo>
                <a:lnTo>
                  <a:pt x="380406" y="36537"/>
                </a:lnTo>
                <a:lnTo>
                  <a:pt x="370410" y="34934"/>
                </a:lnTo>
                <a:lnTo>
                  <a:pt x="359429" y="33753"/>
                </a:lnTo>
                <a:lnTo>
                  <a:pt x="347619" y="32905"/>
                </a:lnTo>
                <a:lnTo>
                  <a:pt x="335160" y="32307"/>
                </a:lnTo>
                <a:lnTo>
                  <a:pt x="322222" y="31893"/>
                </a:lnTo>
                <a:lnTo>
                  <a:pt x="308941" y="31609"/>
                </a:lnTo>
                <a:lnTo>
                  <a:pt x="295424" y="31420"/>
                </a:lnTo>
                <a:lnTo>
                  <a:pt x="281908" y="31462"/>
                </a:lnTo>
                <a:lnTo>
                  <a:pt x="268755" y="32022"/>
                </a:lnTo>
                <a:lnTo>
                  <a:pt x="256129" y="33221"/>
                </a:lnTo>
                <a:lnTo>
                  <a:pt x="244023" y="35179"/>
                </a:lnTo>
                <a:lnTo>
                  <a:pt x="232353" y="38097"/>
                </a:lnTo>
                <a:lnTo>
                  <a:pt x="221019" y="41989"/>
                </a:lnTo>
                <a:lnTo>
                  <a:pt x="209930" y="46721"/>
                </a:lnTo>
                <a:lnTo>
                  <a:pt x="199018" y="52114"/>
                </a:lnTo>
                <a:lnTo>
                  <a:pt x="188228" y="57999"/>
                </a:lnTo>
                <a:lnTo>
                  <a:pt x="177524" y="64237"/>
                </a:lnTo>
                <a:lnTo>
                  <a:pt x="166876" y="70723"/>
                </a:lnTo>
                <a:lnTo>
                  <a:pt x="156262" y="77385"/>
                </a:lnTo>
                <a:lnTo>
                  <a:pt x="145508" y="84333"/>
                </a:lnTo>
                <a:lnTo>
                  <a:pt x="134295" y="91836"/>
                </a:lnTo>
                <a:lnTo>
                  <a:pt x="122499" y="99999"/>
                </a:lnTo>
                <a:lnTo>
                  <a:pt x="110474" y="108769"/>
                </a:lnTo>
                <a:lnTo>
                  <a:pt x="98935" y="118035"/>
                </a:lnTo>
                <a:lnTo>
                  <a:pt x="88250" y="127678"/>
                </a:lnTo>
                <a:lnTo>
                  <a:pt x="78449" y="137593"/>
                </a:lnTo>
                <a:lnTo>
                  <a:pt x="69406" y="147702"/>
                </a:lnTo>
                <a:lnTo>
                  <a:pt x="60953" y="157945"/>
                </a:lnTo>
                <a:lnTo>
                  <a:pt x="52937" y="168281"/>
                </a:lnTo>
                <a:lnTo>
                  <a:pt x="45232" y="178679"/>
                </a:lnTo>
                <a:lnTo>
                  <a:pt x="37750" y="189130"/>
                </a:lnTo>
                <a:lnTo>
                  <a:pt x="30588" y="199946"/>
                </a:lnTo>
                <a:lnTo>
                  <a:pt x="24003" y="211731"/>
                </a:lnTo>
                <a:lnTo>
                  <a:pt x="18099" y="224741"/>
                </a:lnTo>
                <a:lnTo>
                  <a:pt x="12982" y="238902"/>
                </a:lnTo>
                <a:lnTo>
                  <a:pt x="8843" y="254012"/>
                </a:lnTo>
                <a:lnTo>
                  <a:pt x="5691" y="269845"/>
                </a:lnTo>
                <a:lnTo>
                  <a:pt x="3387" y="286205"/>
                </a:lnTo>
                <a:lnTo>
                  <a:pt x="1750" y="302939"/>
                </a:lnTo>
                <a:lnTo>
                  <a:pt x="613" y="319924"/>
                </a:lnTo>
                <a:lnTo>
                  <a:pt x="0" y="336752"/>
                </a:lnTo>
                <a:lnTo>
                  <a:pt x="112" y="352751"/>
                </a:lnTo>
                <a:lnTo>
                  <a:pt x="1001" y="367623"/>
                </a:lnTo>
                <a:lnTo>
                  <a:pt x="2582" y="381406"/>
                </a:lnTo>
                <a:lnTo>
                  <a:pt x="4713" y="394284"/>
                </a:lnTo>
                <a:lnTo>
                  <a:pt x="7258" y="406469"/>
                </a:lnTo>
                <a:lnTo>
                  <a:pt x="10102" y="418146"/>
                </a:lnTo>
                <a:lnTo>
                  <a:pt x="13157" y="429461"/>
                </a:lnTo>
                <a:lnTo>
                  <a:pt x="16363" y="440521"/>
                </a:lnTo>
                <a:lnTo>
                  <a:pt x="19837" y="451239"/>
                </a:lnTo>
                <a:lnTo>
                  <a:pt x="23855" y="461364"/>
                </a:lnTo>
                <a:lnTo>
                  <a:pt x="28523" y="470803"/>
                </a:lnTo>
                <a:lnTo>
                  <a:pt x="33795" y="479616"/>
                </a:lnTo>
                <a:lnTo>
                  <a:pt x="39559" y="487922"/>
                </a:lnTo>
                <a:lnTo>
                  <a:pt x="45696" y="495844"/>
                </a:lnTo>
                <a:lnTo>
                  <a:pt x="52105" y="503487"/>
                </a:lnTo>
                <a:lnTo>
                  <a:pt x="58707" y="510933"/>
                </a:lnTo>
                <a:lnTo>
                  <a:pt x="65447" y="518237"/>
                </a:lnTo>
                <a:lnTo>
                  <a:pt x="72447" y="525279"/>
                </a:lnTo>
                <a:lnTo>
                  <a:pt x="79985" y="531782"/>
                </a:lnTo>
                <a:lnTo>
                  <a:pt x="88170" y="537641"/>
                </a:lnTo>
                <a:lnTo>
                  <a:pt x="96956" y="543067"/>
                </a:lnTo>
                <a:lnTo>
                  <a:pt x="106233" y="548477"/>
                </a:lnTo>
                <a:lnTo>
                  <a:pt x="115887" y="554111"/>
                </a:lnTo>
                <a:lnTo>
                  <a:pt x="125979" y="559709"/>
                </a:lnTo>
                <a:lnTo>
                  <a:pt x="136739" y="564635"/>
                </a:lnTo>
                <a:lnTo>
                  <a:pt x="148233" y="568582"/>
                </a:lnTo>
                <a:lnTo>
                  <a:pt x="160223" y="571723"/>
                </a:lnTo>
                <a:lnTo>
                  <a:pt x="172271" y="574521"/>
                </a:lnTo>
                <a:lnTo>
                  <a:pt x="184120" y="577289"/>
                </a:lnTo>
                <a:lnTo>
                  <a:pt x="195856" y="579995"/>
                </a:lnTo>
                <a:lnTo>
                  <a:pt x="207802" y="582367"/>
                </a:lnTo>
                <a:lnTo>
                  <a:pt x="220136" y="584258"/>
                </a:lnTo>
                <a:lnTo>
                  <a:pt x="232877" y="585511"/>
                </a:lnTo>
                <a:lnTo>
                  <a:pt x="245971" y="585896"/>
                </a:lnTo>
                <a:lnTo>
                  <a:pt x="259334" y="585371"/>
                </a:lnTo>
                <a:lnTo>
                  <a:pt x="272732" y="584052"/>
                </a:lnTo>
                <a:lnTo>
                  <a:pt x="285802" y="582103"/>
                </a:lnTo>
                <a:lnTo>
                  <a:pt x="298372" y="579683"/>
                </a:lnTo>
                <a:lnTo>
                  <a:pt x="310609" y="576925"/>
                </a:lnTo>
                <a:lnTo>
                  <a:pt x="322899" y="573928"/>
                </a:lnTo>
                <a:lnTo>
                  <a:pt x="335463" y="570766"/>
                </a:lnTo>
                <a:lnTo>
                  <a:pt x="348189" y="567492"/>
                </a:lnTo>
                <a:lnTo>
                  <a:pt x="360741" y="564141"/>
                </a:lnTo>
                <a:lnTo>
                  <a:pt x="372928" y="560737"/>
                </a:lnTo>
                <a:lnTo>
                  <a:pt x="384722" y="557299"/>
                </a:lnTo>
                <a:lnTo>
                  <a:pt x="396174" y="553837"/>
                </a:lnTo>
                <a:lnTo>
                  <a:pt x="407359" y="550355"/>
                </a:lnTo>
                <a:lnTo>
                  <a:pt x="418345" y="546694"/>
                </a:lnTo>
                <a:lnTo>
                  <a:pt x="429188" y="542549"/>
                </a:lnTo>
                <a:lnTo>
                  <a:pt x="439927" y="537796"/>
                </a:lnTo>
                <a:lnTo>
                  <a:pt x="450428" y="532468"/>
                </a:lnTo>
                <a:lnTo>
                  <a:pt x="460406" y="526666"/>
                </a:lnTo>
                <a:lnTo>
                  <a:pt x="469752" y="520503"/>
                </a:lnTo>
                <a:lnTo>
                  <a:pt x="478672" y="514077"/>
                </a:lnTo>
                <a:lnTo>
                  <a:pt x="487583" y="507465"/>
                </a:lnTo>
                <a:lnTo>
                  <a:pt x="496728" y="500722"/>
                </a:lnTo>
                <a:lnTo>
                  <a:pt x="506177" y="493890"/>
                </a:lnTo>
                <a:lnTo>
                  <a:pt x="515907" y="486997"/>
                </a:lnTo>
                <a:lnTo>
                  <a:pt x="525859" y="480062"/>
                </a:lnTo>
                <a:lnTo>
                  <a:pt x="535813" y="473100"/>
                </a:lnTo>
                <a:lnTo>
                  <a:pt x="545416" y="466118"/>
                </a:lnTo>
                <a:lnTo>
                  <a:pt x="554502" y="459120"/>
                </a:lnTo>
                <a:lnTo>
                  <a:pt x="563076" y="451946"/>
                </a:lnTo>
                <a:lnTo>
                  <a:pt x="571222" y="444289"/>
                </a:lnTo>
                <a:lnTo>
                  <a:pt x="579035" y="436025"/>
                </a:lnTo>
                <a:lnTo>
                  <a:pt x="586606" y="427185"/>
                </a:lnTo>
                <a:lnTo>
                  <a:pt x="594004" y="417873"/>
                </a:lnTo>
                <a:lnTo>
                  <a:pt x="601276" y="408200"/>
                </a:lnTo>
                <a:lnTo>
                  <a:pt x="608297" y="398265"/>
                </a:lnTo>
                <a:lnTo>
                  <a:pt x="614785" y="388142"/>
                </a:lnTo>
                <a:lnTo>
                  <a:pt x="620630" y="377889"/>
                </a:lnTo>
                <a:lnTo>
                  <a:pt x="625876" y="367548"/>
                </a:lnTo>
                <a:lnTo>
                  <a:pt x="630634" y="357145"/>
                </a:lnTo>
                <a:lnTo>
                  <a:pt x="635026" y="346697"/>
                </a:lnTo>
                <a:lnTo>
                  <a:pt x="639314" y="336052"/>
                </a:lnTo>
                <a:lnTo>
                  <a:pt x="643888" y="324913"/>
                </a:lnTo>
                <a:lnTo>
                  <a:pt x="648924" y="313157"/>
                </a:lnTo>
                <a:lnTo>
                  <a:pt x="654105" y="300819"/>
                </a:lnTo>
                <a:lnTo>
                  <a:pt x="658743" y="288006"/>
                </a:lnTo>
                <a:lnTo>
                  <a:pt x="662489" y="274829"/>
                </a:lnTo>
                <a:lnTo>
                  <a:pt x="665323" y="261387"/>
                </a:lnTo>
                <a:lnTo>
                  <a:pt x="667382" y="247757"/>
                </a:lnTo>
                <a:lnTo>
                  <a:pt x="668840" y="233997"/>
                </a:lnTo>
                <a:lnTo>
                  <a:pt x="669854" y="220147"/>
                </a:lnTo>
                <a:lnTo>
                  <a:pt x="670550" y="206235"/>
                </a:lnTo>
                <a:lnTo>
                  <a:pt x="671015" y="192286"/>
                </a:lnTo>
                <a:lnTo>
                  <a:pt x="670990" y="178478"/>
                </a:lnTo>
                <a:lnTo>
                  <a:pt x="669910" y="165127"/>
                </a:lnTo>
                <a:lnTo>
                  <a:pt x="667549" y="152368"/>
                </a:lnTo>
                <a:lnTo>
                  <a:pt x="663996" y="140172"/>
                </a:lnTo>
                <a:lnTo>
                  <a:pt x="659468" y="128442"/>
                </a:lnTo>
                <a:lnTo>
                  <a:pt x="654200" y="117072"/>
                </a:lnTo>
                <a:lnTo>
                  <a:pt x="648392" y="106130"/>
                </a:lnTo>
                <a:lnTo>
                  <a:pt x="642203" y="95848"/>
                </a:lnTo>
                <a:lnTo>
                  <a:pt x="635748" y="86300"/>
                </a:lnTo>
                <a:lnTo>
                  <a:pt x="629110" y="77412"/>
                </a:lnTo>
                <a:lnTo>
                  <a:pt x="622347" y="69056"/>
                </a:lnTo>
                <a:lnTo>
                  <a:pt x="615496" y="61105"/>
                </a:lnTo>
                <a:lnTo>
                  <a:pt x="608419" y="53611"/>
                </a:lnTo>
                <a:lnTo>
                  <a:pt x="600830" y="46798"/>
                </a:lnTo>
                <a:lnTo>
                  <a:pt x="592609" y="40732"/>
                </a:lnTo>
                <a:lnTo>
                  <a:pt x="583800" y="35335"/>
                </a:lnTo>
                <a:lnTo>
                  <a:pt x="574507" y="30476"/>
                </a:lnTo>
                <a:lnTo>
                  <a:pt x="564843" y="26021"/>
                </a:lnTo>
                <a:lnTo>
                  <a:pt x="554743" y="21859"/>
                </a:lnTo>
                <a:lnTo>
                  <a:pt x="543978" y="17904"/>
                </a:lnTo>
                <a:lnTo>
                  <a:pt x="532477" y="14095"/>
                </a:lnTo>
                <a:lnTo>
                  <a:pt x="520312" y="10554"/>
                </a:lnTo>
                <a:lnTo>
                  <a:pt x="507615" y="7556"/>
                </a:lnTo>
                <a:lnTo>
                  <a:pt x="494515" y="5207"/>
                </a:lnTo>
                <a:lnTo>
                  <a:pt x="481126" y="3461"/>
                </a:lnTo>
                <a:lnTo>
                  <a:pt x="467532" y="2206"/>
                </a:lnTo>
                <a:lnTo>
                  <a:pt x="453790" y="1325"/>
                </a:lnTo>
                <a:lnTo>
                  <a:pt x="439783" y="716"/>
                </a:lnTo>
                <a:lnTo>
                  <a:pt x="425233" y="298"/>
                </a:lnTo>
                <a:lnTo>
                  <a:pt x="410043" y="19"/>
                </a:lnTo>
                <a:lnTo>
                  <a:pt x="394587" y="0"/>
                </a:lnTo>
                <a:lnTo>
                  <a:pt x="379590" y="519"/>
                </a:lnTo>
                <a:lnTo>
                  <a:pt x="365421" y="1686"/>
                </a:lnTo>
                <a:lnTo>
                  <a:pt x="351789" y="3453"/>
                </a:lnTo>
                <a:lnTo>
                  <a:pt x="337955" y="5711"/>
                </a:lnTo>
                <a:lnTo>
                  <a:pt x="323506" y="8341"/>
                </a:lnTo>
                <a:lnTo>
                  <a:pt x="308681" y="11242"/>
                </a:lnTo>
                <a:lnTo>
                  <a:pt x="294175" y="14335"/>
                </a:lnTo>
                <a:lnTo>
                  <a:pt x="280391" y="17556"/>
                </a:lnTo>
                <a:lnTo>
                  <a:pt x="267839" y="20713"/>
                </a:lnTo>
                <a:lnTo>
                  <a:pt x="256062" y="23788"/>
                </a:lnTo>
                <a:lnTo>
                  <a:pt x="244030" y="27050"/>
                </a:lnTo>
                <a:lnTo>
                  <a:pt x="229805" y="3101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9" name="Group 228"/>
          <p:cNvGrpSpPr/>
          <p:nvPr/>
        </p:nvGrpSpPr>
        <p:grpSpPr>
          <a:xfrm>
            <a:off x="4685181" y="2737414"/>
            <a:ext cx="2937452" cy="157923"/>
            <a:chOff x="4685181" y="2737414"/>
            <a:chExt cx="2937452" cy="157923"/>
          </a:xfrm>
        </p:grpSpPr>
        <p:sp>
          <p:nvSpPr>
            <p:cNvPr id="227" name="Freeform 226"/>
            <p:cNvSpPr/>
            <p:nvPr/>
          </p:nvSpPr>
          <p:spPr>
            <a:xfrm>
              <a:off x="4685181" y="2811108"/>
              <a:ext cx="852809" cy="84229"/>
            </a:xfrm>
            <a:custGeom>
              <a:avLst/>
              <a:gdLst/>
              <a:ahLst/>
              <a:cxnLst/>
              <a:rect l="0" t="0" r="0" b="0"/>
              <a:pathLst>
                <a:path w="852809" h="84229">
                  <a:moveTo>
                    <a:pt x="852808" y="0"/>
                  </a:moveTo>
                  <a:lnTo>
                    <a:pt x="843940" y="2867"/>
                  </a:lnTo>
                  <a:lnTo>
                    <a:pt x="834954" y="5009"/>
                  </a:lnTo>
                  <a:lnTo>
                    <a:pt x="824958" y="6612"/>
                  </a:lnTo>
                  <a:lnTo>
                    <a:pt x="813977" y="7792"/>
                  </a:lnTo>
                  <a:lnTo>
                    <a:pt x="802166" y="8641"/>
                  </a:lnTo>
                  <a:lnTo>
                    <a:pt x="789707" y="9239"/>
                  </a:lnTo>
                  <a:lnTo>
                    <a:pt x="776770" y="9653"/>
                  </a:lnTo>
                  <a:lnTo>
                    <a:pt x="763489" y="9937"/>
                  </a:lnTo>
                  <a:lnTo>
                    <a:pt x="749967" y="10135"/>
                  </a:lnTo>
                  <a:lnTo>
                    <a:pt x="736279" y="10439"/>
                  </a:lnTo>
                  <a:lnTo>
                    <a:pt x="722477" y="11175"/>
                  </a:lnTo>
                  <a:lnTo>
                    <a:pt x="708593" y="12483"/>
                  </a:lnTo>
                  <a:lnTo>
                    <a:pt x="694489" y="14176"/>
                  </a:lnTo>
                  <a:lnTo>
                    <a:pt x="679874" y="15851"/>
                  </a:lnTo>
                  <a:lnTo>
                    <a:pt x="664634" y="17271"/>
                  </a:lnTo>
                  <a:lnTo>
                    <a:pt x="648975" y="18376"/>
                  </a:lnTo>
                  <a:lnTo>
                    <a:pt x="633311" y="19192"/>
                  </a:lnTo>
                  <a:lnTo>
                    <a:pt x="617884" y="19775"/>
                  </a:lnTo>
                  <a:lnTo>
                    <a:pt x="602763" y="20183"/>
                  </a:lnTo>
                  <a:lnTo>
                    <a:pt x="587924" y="20466"/>
                  </a:lnTo>
                  <a:lnTo>
                    <a:pt x="573308" y="20658"/>
                  </a:lnTo>
                  <a:lnTo>
                    <a:pt x="558695" y="20789"/>
                  </a:lnTo>
                  <a:lnTo>
                    <a:pt x="543731" y="20878"/>
                  </a:lnTo>
                  <a:lnTo>
                    <a:pt x="528253" y="20937"/>
                  </a:lnTo>
                  <a:lnTo>
                    <a:pt x="512433" y="20977"/>
                  </a:lnTo>
                  <a:lnTo>
                    <a:pt x="496660" y="21004"/>
                  </a:lnTo>
                  <a:lnTo>
                    <a:pt x="481161" y="21026"/>
                  </a:lnTo>
                  <a:lnTo>
                    <a:pt x="465991" y="21211"/>
                  </a:lnTo>
                  <a:lnTo>
                    <a:pt x="451119" y="21867"/>
                  </a:lnTo>
                  <a:lnTo>
                    <a:pt x="436481" y="23126"/>
                  </a:lnTo>
                  <a:lnTo>
                    <a:pt x="421853" y="24955"/>
                  </a:lnTo>
                  <a:lnTo>
                    <a:pt x="406879" y="27254"/>
                  </a:lnTo>
                  <a:lnTo>
                    <a:pt x="391396" y="29907"/>
                  </a:lnTo>
                  <a:lnTo>
                    <a:pt x="375572" y="32653"/>
                  </a:lnTo>
                  <a:lnTo>
                    <a:pt x="359796" y="35110"/>
                  </a:lnTo>
                  <a:lnTo>
                    <a:pt x="344299" y="37096"/>
                  </a:lnTo>
                  <a:lnTo>
                    <a:pt x="329300" y="38767"/>
                  </a:lnTo>
                  <a:lnTo>
                    <a:pt x="315076" y="40503"/>
                  </a:lnTo>
                  <a:lnTo>
                    <a:pt x="301690" y="42521"/>
                  </a:lnTo>
                  <a:lnTo>
                    <a:pt x="288888" y="44708"/>
                  </a:lnTo>
                  <a:lnTo>
                    <a:pt x="276210" y="46724"/>
                  </a:lnTo>
                  <a:lnTo>
                    <a:pt x="263378" y="48381"/>
                  </a:lnTo>
                  <a:lnTo>
                    <a:pt x="250300" y="49816"/>
                  </a:lnTo>
                  <a:lnTo>
                    <a:pt x="236980" y="51387"/>
                  </a:lnTo>
                  <a:lnTo>
                    <a:pt x="223460" y="53290"/>
                  </a:lnTo>
                  <a:lnTo>
                    <a:pt x="209786" y="55399"/>
                  </a:lnTo>
                  <a:lnTo>
                    <a:pt x="196000" y="57362"/>
                  </a:lnTo>
                  <a:lnTo>
                    <a:pt x="182139" y="58983"/>
                  </a:lnTo>
                  <a:lnTo>
                    <a:pt x="168392" y="60394"/>
                  </a:lnTo>
                  <a:lnTo>
                    <a:pt x="155082" y="61948"/>
                  </a:lnTo>
                  <a:lnTo>
                    <a:pt x="142346" y="63841"/>
                  </a:lnTo>
                  <a:lnTo>
                    <a:pt x="129996" y="65943"/>
                  </a:lnTo>
                  <a:lnTo>
                    <a:pt x="117630" y="67900"/>
                  </a:lnTo>
                  <a:lnTo>
                    <a:pt x="105007" y="69518"/>
                  </a:lnTo>
                  <a:lnTo>
                    <a:pt x="91899" y="70927"/>
                  </a:lnTo>
                  <a:lnTo>
                    <a:pt x="78029" y="72480"/>
                  </a:lnTo>
                  <a:lnTo>
                    <a:pt x="63343" y="74372"/>
                  </a:lnTo>
                  <a:lnTo>
                    <a:pt x="48695" y="76482"/>
                  </a:lnTo>
                  <a:lnTo>
                    <a:pt x="34296" y="78666"/>
                  </a:lnTo>
                  <a:lnTo>
                    <a:pt x="18879" y="8112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6348684" y="2737414"/>
              <a:ext cx="1273949" cy="63167"/>
            </a:xfrm>
            <a:custGeom>
              <a:avLst/>
              <a:gdLst/>
              <a:ahLst/>
              <a:cxnLst/>
              <a:rect l="0" t="0" r="0" b="0"/>
              <a:pathLst>
                <a:path w="1273949" h="63167">
                  <a:moveTo>
                    <a:pt x="1273948" y="31580"/>
                  </a:moveTo>
                  <a:lnTo>
                    <a:pt x="1262212" y="31581"/>
                  </a:lnTo>
                  <a:lnTo>
                    <a:pt x="1251083" y="31580"/>
                  </a:lnTo>
                  <a:lnTo>
                    <a:pt x="1239479" y="31580"/>
                  </a:lnTo>
                  <a:lnTo>
                    <a:pt x="1227148" y="31580"/>
                  </a:lnTo>
                  <a:lnTo>
                    <a:pt x="1213838" y="31580"/>
                  </a:lnTo>
                  <a:lnTo>
                    <a:pt x="1199530" y="31580"/>
                  </a:lnTo>
                  <a:lnTo>
                    <a:pt x="1184352" y="31580"/>
                  </a:lnTo>
                  <a:lnTo>
                    <a:pt x="1168491" y="31580"/>
                  </a:lnTo>
                  <a:lnTo>
                    <a:pt x="1152120" y="31576"/>
                  </a:lnTo>
                  <a:lnTo>
                    <a:pt x="1135382" y="31403"/>
                  </a:lnTo>
                  <a:lnTo>
                    <a:pt x="1118388" y="30755"/>
                  </a:lnTo>
                  <a:lnTo>
                    <a:pt x="1101216" y="29506"/>
                  </a:lnTo>
                  <a:lnTo>
                    <a:pt x="1083920" y="27853"/>
                  </a:lnTo>
                  <a:lnTo>
                    <a:pt x="1066542" y="26205"/>
                  </a:lnTo>
                  <a:lnTo>
                    <a:pt x="1049114" y="24802"/>
                  </a:lnTo>
                  <a:lnTo>
                    <a:pt x="1031815" y="23710"/>
                  </a:lnTo>
                  <a:lnTo>
                    <a:pt x="1014968" y="22902"/>
                  </a:lnTo>
                  <a:lnTo>
                    <a:pt x="998708" y="22324"/>
                  </a:lnTo>
                  <a:lnTo>
                    <a:pt x="983008" y="21919"/>
                  </a:lnTo>
                  <a:lnTo>
                    <a:pt x="967774" y="21639"/>
                  </a:lnTo>
                  <a:lnTo>
                    <a:pt x="952896" y="21443"/>
                  </a:lnTo>
                  <a:lnTo>
                    <a:pt x="938447" y="21141"/>
                  </a:lnTo>
                  <a:lnTo>
                    <a:pt x="924657" y="20405"/>
                  </a:lnTo>
                  <a:lnTo>
                    <a:pt x="911596" y="19097"/>
                  </a:lnTo>
                  <a:lnTo>
                    <a:pt x="899026" y="17405"/>
                  </a:lnTo>
                  <a:lnTo>
                    <a:pt x="886512" y="15730"/>
                  </a:lnTo>
                  <a:lnTo>
                    <a:pt x="873789" y="14305"/>
                  </a:lnTo>
                  <a:lnTo>
                    <a:pt x="860614" y="13028"/>
                  </a:lnTo>
                  <a:lnTo>
                    <a:pt x="846698" y="11563"/>
                  </a:lnTo>
                  <a:lnTo>
                    <a:pt x="831961" y="9731"/>
                  </a:lnTo>
                  <a:lnTo>
                    <a:pt x="816485" y="7670"/>
                  </a:lnTo>
                  <a:lnTo>
                    <a:pt x="800419" y="5740"/>
                  </a:lnTo>
                  <a:lnTo>
                    <a:pt x="783909" y="4145"/>
                  </a:lnTo>
                  <a:lnTo>
                    <a:pt x="767077" y="2921"/>
                  </a:lnTo>
                  <a:lnTo>
                    <a:pt x="750019" y="2025"/>
                  </a:lnTo>
                  <a:lnTo>
                    <a:pt x="732809" y="1387"/>
                  </a:lnTo>
                  <a:lnTo>
                    <a:pt x="715659" y="942"/>
                  </a:lnTo>
                  <a:lnTo>
                    <a:pt x="698909" y="636"/>
                  </a:lnTo>
                  <a:lnTo>
                    <a:pt x="682712" y="427"/>
                  </a:lnTo>
                  <a:lnTo>
                    <a:pt x="666886" y="285"/>
                  </a:lnTo>
                  <a:lnTo>
                    <a:pt x="651032" y="190"/>
                  </a:lnTo>
                  <a:lnTo>
                    <a:pt x="634922" y="125"/>
                  </a:lnTo>
                  <a:lnTo>
                    <a:pt x="618660" y="82"/>
                  </a:lnTo>
                  <a:lnTo>
                    <a:pt x="602582" y="53"/>
                  </a:lnTo>
                  <a:lnTo>
                    <a:pt x="586871" y="34"/>
                  </a:lnTo>
                  <a:lnTo>
                    <a:pt x="571387" y="21"/>
                  </a:lnTo>
                  <a:lnTo>
                    <a:pt x="555771" y="12"/>
                  </a:lnTo>
                  <a:lnTo>
                    <a:pt x="539824" y="7"/>
                  </a:lnTo>
                  <a:lnTo>
                    <a:pt x="523674" y="3"/>
                  </a:lnTo>
                  <a:lnTo>
                    <a:pt x="507671" y="0"/>
                  </a:lnTo>
                  <a:lnTo>
                    <a:pt x="492016" y="3"/>
                  </a:lnTo>
                  <a:lnTo>
                    <a:pt x="476739" y="175"/>
                  </a:lnTo>
                  <a:lnTo>
                    <a:pt x="461794" y="822"/>
                  </a:lnTo>
                  <a:lnTo>
                    <a:pt x="447112" y="2070"/>
                  </a:lnTo>
                  <a:lnTo>
                    <a:pt x="432625" y="3723"/>
                  </a:lnTo>
                  <a:lnTo>
                    <a:pt x="418277" y="5371"/>
                  </a:lnTo>
                  <a:lnTo>
                    <a:pt x="404027" y="6773"/>
                  </a:lnTo>
                  <a:lnTo>
                    <a:pt x="389848" y="7866"/>
                  </a:lnTo>
                  <a:lnTo>
                    <a:pt x="375713" y="8674"/>
                  </a:lnTo>
                  <a:lnTo>
                    <a:pt x="361614" y="9256"/>
                  </a:lnTo>
                  <a:lnTo>
                    <a:pt x="347706" y="9834"/>
                  </a:lnTo>
                  <a:lnTo>
                    <a:pt x="334287" y="10762"/>
                  </a:lnTo>
                  <a:lnTo>
                    <a:pt x="321478" y="12202"/>
                  </a:lnTo>
                  <a:lnTo>
                    <a:pt x="309080" y="13984"/>
                  </a:lnTo>
                  <a:lnTo>
                    <a:pt x="296681" y="15720"/>
                  </a:lnTo>
                  <a:lnTo>
                    <a:pt x="284045" y="17186"/>
                  </a:lnTo>
                  <a:lnTo>
                    <a:pt x="271268" y="18492"/>
                  </a:lnTo>
                  <a:lnTo>
                    <a:pt x="258684" y="19975"/>
                  </a:lnTo>
                  <a:lnTo>
                    <a:pt x="246471" y="21819"/>
                  </a:lnTo>
                  <a:lnTo>
                    <a:pt x="234489" y="23889"/>
                  </a:lnTo>
                  <a:lnTo>
                    <a:pt x="222379" y="25824"/>
                  </a:lnTo>
                  <a:lnTo>
                    <a:pt x="209935" y="27424"/>
                  </a:lnTo>
                  <a:lnTo>
                    <a:pt x="197118" y="28650"/>
                  </a:lnTo>
                  <a:lnTo>
                    <a:pt x="183975" y="29547"/>
                  </a:lnTo>
                  <a:lnTo>
                    <a:pt x="170579" y="30191"/>
                  </a:lnTo>
                  <a:lnTo>
                    <a:pt x="157159" y="30809"/>
                  </a:lnTo>
                  <a:lnTo>
                    <a:pt x="144075" y="31764"/>
                  </a:lnTo>
                  <a:lnTo>
                    <a:pt x="131494" y="33227"/>
                  </a:lnTo>
                  <a:lnTo>
                    <a:pt x="119250" y="35194"/>
                  </a:lnTo>
                  <a:lnTo>
                    <a:pt x="106956" y="37587"/>
                  </a:lnTo>
                  <a:lnTo>
                    <a:pt x="94385" y="40307"/>
                  </a:lnTo>
                  <a:lnTo>
                    <a:pt x="81483" y="43268"/>
                  </a:lnTo>
                  <a:lnTo>
                    <a:pt x="68282" y="46402"/>
                  </a:lnTo>
                  <a:lnTo>
                    <a:pt x="54859" y="49651"/>
                  </a:lnTo>
                  <a:lnTo>
                    <a:pt x="41883" y="52826"/>
                  </a:lnTo>
                  <a:lnTo>
                    <a:pt x="29317" y="55915"/>
                  </a:lnTo>
                  <a:lnTo>
                    <a:pt x="16061" y="59188"/>
                  </a:lnTo>
                  <a:lnTo>
                    <a:pt x="0" y="63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759104" y="283200"/>
            <a:ext cx="3283840" cy="745473"/>
            <a:chOff x="759104" y="283200"/>
            <a:chExt cx="3283840" cy="745473"/>
          </a:xfrm>
        </p:grpSpPr>
        <p:sp>
          <p:nvSpPr>
            <p:cNvPr id="2" name="Freeform 1"/>
            <p:cNvSpPr/>
            <p:nvPr/>
          </p:nvSpPr>
          <p:spPr>
            <a:xfrm>
              <a:off x="759104" y="283200"/>
              <a:ext cx="220047" cy="653837"/>
            </a:xfrm>
            <a:custGeom>
              <a:avLst/>
              <a:gdLst/>
              <a:ahLst/>
              <a:cxnLst/>
              <a:rect l="0" t="0" r="0" b="0"/>
              <a:pathLst>
                <a:path w="220047" h="653837">
                  <a:moveTo>
                    <a:pt x="9476" y="653836"/>
                  </a:moveTo>
                  <a:lnTo>
                    <a:pt x="6609" y="644901"/>
                  </a:lnTo>
                  <a:lnTo>
                    <a:pt x="4467" y="635273"/>
                  </a:lnTo>
                  <a:lnTo>
                    <a:pt x="2864" y="623982"/>
                  </a:lnTo>
                  <a:lnTo>
                    <a:pt x="1684" y="611141"/>
                  </a:lnTo>
                  <a:lnTo>
                    <a:pt x="835" y="597013"/>
                  </a:lnTo>
                  <a:lnTo>
                    <a:pt x="242" y="581884"/>
                  </a:lnTo>
                  <a:lnTo>
                    <a:pt x="0" y="565850"/>
                  </a:lnTo>
                  <a:lnTo>
                    <a:pt x="365" y="548813"/>
                  </a:lnTo>
                  <a:lnTo>
                    <a:pt x="1420" y="530812"/>
                  </a:lnTo>
                  <a:lnTo>
                    <a:pt x="2942" y="512320"/>
                  </a:lnTo>
                  <a:lnTo>
                    <a:pt x="4502" y="494134"/>
                  </a:lnTo>
                  <a:lnTo>
                    <a:pt x="5845" y="476679"/>
                  </a:lnTo>
                  <a:lnTo>
                    <a:pt x="6898" y="460028"/>
                  </a:lnTo>
                  <a:lnTo>
                    <a:pt x="7680" y="444078"/>
                  </a:lnTo>
                  <a:lnTo>
                    <a:pt x="8240" y="428681"/>
                  </a:lnTo>
                  <a:lnTo>
                    <a:pt x="8633" y="413696"/>
                  </a:lnTo>
                  <a:lnTo>
                    <a:pt x="8905" y="399006"/>
                  </a:lnTo>
                  <a:lnTo>
                    <a:pt x="9091" y="384523"/>
                  </a:lnTo>
                  <a:lnTo>
                    <a:pt x="9217" y="370184"/>
                  </a:lnTo>
                  <a:lnTo>
                    <a:pt x="9302" y="355942"/>
                  </a:lnTo>
                  <a:lnTo>
                    <a:pt x="9359" y="341754"/>
                  </a:lnTo>
                  <a:lnTo>
                    <a:pt x="9398" y="327106"/>
                  </a:lnTo>
                  <a:lnTo>
                    <a:pt x="9424" y="311061"/>
                  </a:lnTo>
                  <a:lnTo>
                    <a:pt x="9441" y="293236"/>
                  </a:lnTo>
                  <a:lnTo>
                    <a:pt x="9453" y="274212"/>
                  </a:lnTo>
                  <a:lnTo>
                    <a:pt x="9460" y="255211"/>
                  </a:lnTo>
                  <a:lnTo>
                    <a:pt x="9470" y="236957"/>
                  </a:lnTo>
                  <a:lnTo>
                    <a:pt x="9646" y="219806"/>
                  </a:lnTo>
                  <a:lnTo>
                    <a:pt x="10297" y="203987"/>
                  </a:lnTo>
                  <a:lnTo>
                    <a:pt x="11547" y="189450"/>
                  </a:lnTo>
                  <a:lnTo>
                    <a:pt x="13201" y="175502"/>
                  </a:lnTo>
                  <a:lnTo>
                    <a:pt x="14850" y="160975"/>
                  </a:lnTo>
                  <a:lnTo>
                    <a:pt x="16258" y="145273"/>
                  </a:lnTo>
                  <a:lnTo>
                    <a:pt x="17524" y="128805"/>
                  </a:lnTo>
                  <a:lnTo>
                    <a:pt x="18980" y="112664"/>
                  </a:lnTo>
                  <a:lnTo>
                    <a:pt x="20812" y="97470"/>
                  </a:lnTo>
                  <a:lnTo>
                    <a:pt x="23042" y="83185"/>
                  </a:lnTo>
                  <a:lnTo>
                    <a:pt x="25618" y="69379"/>
                  </a:lnTo>
                  <a:lnTo>
                    <a:pt x="28465" y="55730"/>
                  </a:lnTo>
                  <a:lnTo>
                    <a:pt x="31513" y="42241"/>
                  </a:lnTo>
                  <a:lnTo>
                    <a:pt x="34706" y="29164"/>
                  </a:lnTo>
                  <a:lnTo>
                    <a:pt x="38012" y="16649"/>
                  </a:lnTo>
                  <a:lnTo>
                    <a:pt x="41884" y="5800"/>
                  </a:lnTo>
                  <a:lnTo>
                    <a:pt x="47043" y="0"/>
                  </a:lnTo>
                  <a:lnTo>
                    <a:pt x="53081" y="1159"/>
                  </a:lnTo>
                  <a:lnTo>
                    <a:pt x="59164" y="7467"/>
                  </a:lnTo>
                  <a:lnTo>
                    <a:pt x="65075" y="17470"/>
                  </a:lnTo>
                  <a:lnTo>
                    <a:pt x="70622" y="30394"/>
                  </a:lnTo>
                  <a:lnTo>
                    <a:pt x="75730" y="45603"/>
                  </a:lnTo>
                  <a:lnTo>
                    <a:pt x="80428" y="62208"/>
                  </a:lnTo>
                  <a:lnTo>
                    <a:pt x="84792" y="79123"/>
                  </a:lnTo>
                  <a:lnTo>
                    <a:pt x="88907" y="95728"/>
                  </a:lnTo>
                  <a:lnTo>
                    <a:pt x="93005" y="111980"/>
                  </a:lnTo>
                  <a:lnTo>
                    <a:pt x="97448" y="128195"/>
                  </a:lnTo>
                  <a:lnTo>
                    <a:pt x="102399" y="144584"/>
                  </a:lnTo>
                  <a:lnTo>
                    <a:pt x="107692" y="161051"/>
                  </a:lnTo>
                  <a:lnTo>
                    <a:pt x="112938" y="177275"/>
                  </a:lnTo>
                  <a:lnTo>
                    <a:pt x="117910" y="193084"/>
                  </a:lnTo>
                  <a:lnTo>
                    <a:pt x="122552" y="208466"/>
                  </a:lnTo>
                  <a:lnTo>
                    <a:pt x="126896" y="223481"/>
                  </a:lnTo>
                  <a:lnTo>
                    <a:pt x="131001" y="238212"/>
                  </a:lnTo>
                  <a:lnTo>
                    <a:pt x="134927" y="252731"/>
                  </a:lnTo>
                  <a:lnTo>
                    <a:pt x="138724" y="267100"/>
                  </a:lnTo>
                  <a:lnTo>
                    <a:pt x="142430" y="281364"/>
                  </a:lnTo>
                  <a:lnTo>
                    <a:pt x="146073" y="295554"/>
                  </a:lnTo>
                  <a:lnTo>
                    <a:pt x="149672" y="309695"/>
                  </a:lnTo>
                  <a:lnTo>
                    <a:pt x="153243" y="323798"/>
                  </a:lnTo>
                  <a:lnTo>
                    <a:pt x="156793" y="337710"/>
                  </a:lnTo>
                  <a:lnTo>
                    <a:pt x="160329" y="351131"/>
                  </a:lnTo>
                  <a:lnTo>
                    <a:pt x="163857" y="363941"/>
                  </a:lnTo>
                  <a:lnTo>
                    <a:pt x="167379" y="376340"/>
                  </a:lnTo>
                  <a:lnTo>
                    <a:pt x="170896" y="388739"/>
                  </a:lnTo>
                  <a:lnTo>
                    <a:pt x="174407" y="401380"/>
                  </a:lnTo>
                  <a:lnTo>
                    <a:pt x="177747" y="414330"/>
                  </a:lnTo>
                  <a:lnTo>
                    <a:pt x="180611" y="427563"/>
                  </a:lnTo>
                  <a:lnTo>
                    <a:pt x="182873" y="441020"/>
                  </a:lnTo>
                  <a:lnTo>
                    <a:pt x="184731" y="454481"/>
                  </a:lnTo>
                  <a:lnTo>
                    <a:pt x="186593" y="467592"/>
                  </a:lnTo>
                  <a:lnTo>
                    <a:pt x="188700" y="480186"/>
                  </a:lnTo>
                  <a:lnTo>
                    <a:pt x="191117" y="492269"/>
                  </a:lnTo>
                  <a:lnTo>
                    <a:pt x="193819" y="503923"/>
                  </a:lnTo>
                  <a:lnTo>
                    <a:pt x="196751" y="515247"/>
                  </a:lnTo>
                  <a:lnTo>
                    <a:pt x="199855" y="526327"/>
                  </a:lnTo>
                  <a:lnTo>
                    <a:pt x="203085" y="537234"/>
                  </a:lnTo>
                  <a:lnTo>
                    <a:pt x="206399" y="548025"/>
                  </a:lnTo>
                  <a:lnTo>
                    <a:pt x="209606" y="558900"/>
                  </a:lnTo>
                  <a:lnTo>
                    <a:pt x="212380" y="570195"/>
                  </a:lnTo>
                  <a:lnTo>
                    <a:pt x="214577" y="582042"/>
                  </a:lnTo>
                  <a:lnTo>
                    <a:pt x="216225" y="594004"/>
                  </a:lnTo>
                  <a:lnTo>
                    <a:pt x="217592" y="606449"/>
                  </a:lnTo>
                  <a:lnTo>
                    <a:pt x="218797" y="621588"/>
                  </a:lnTo>
                  <a:lnTo>
                    <a:pt x="220046" y="6433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9637" y="748753"/>
              <a:ext cx="136871" cy="19828"/>
            </a:xfrm>
            <a:custGeom>
              <a:avLst/>
              <a:gdLst/>
              <a:ahLst/>
              <a:cxnLst/>
              <a:rect l="0" t="0" r="0" b="0"/>
              <a:pathLst>
                <a:path w="136871" h="19828">
                  <a:moveTo>
                    <a:pt x="136870" y="9298"/>
                  </a:moveTo>
                  <a:lnTo>
                    <a:pt x="128002" y="6432"/>
                  </a:lnTo>
                  <a:lnTo>
                    <a:pt x="119015" y="4290"/>
                  </a:lnTo>
                  <a:lnTo>
                    <a:pt x="109020" y="2687"/>
                  </a:lnTo>
                  <a:lnTo>
                    <a:pt x="98039" y="1506"/>
                  </a:lnTo>
                  <a:lnTo>
                    <a:pt x="86228" y="657"/>
                  </a:lnTo>
                  <a:lnTo>
                    <a:pt x="73778" y="69"/>
                  </a:lnTo>
                  <a:lnTo>
                    <a:pt x="61186" y="0"/>
                  </a:lnTo>
                  <a:lnTo>
                    <a:pt x="49202" y="1013"/>
                  </a:lnTo>
                  <a:lnTo>
                    <a:pt x="38196" y="3317"/>
                  </a:lnTo>
                  <a:lnTo>
                    <a:pt x="28473" y="6508"/>
                  </a:lnTo>
                  <a:lnTo>
                    <a:pt x="19502" y="10059"/>
                  </a:lnTo>
                  <a:lnTo>
                    <a:pt x="10498" y="14284"/>
                  </a:lnTo>
                  <a:lnTo>
                    <a:pt x="0" y="19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10735" y="687304"/>
              <a:ext cx="168457" cy="216653"/>
            </a:xfrm>
            <a:custGeom>
              <a:avLst/>
              <a:gdLst/>
              <a:ahLst/>
              <a:cxnLst/>
              <a:rect l="0" t="0" r="0" b="0"/>
              <a:pathLst>
                <a:path w="168457" h="216653">
                  <a:moveTo>
                    <a:pt x="0" y="49690"/>
                  </a:moveTo>
                  <a:lnTo>
                    <a:pt x="2934" y="58559"/>
                  </a:lnTo>
                  <a:lnTo>
                    <a:pt x="5716" y="67546"/>
                  </a:lnTo>
                  <a:lnTo>
                    <a:pt x="8611" y="77541"/>
                  </a:lnTo>
                  <a:lnTo>
                    <a:pt x="11479" y="88522"/>
                  </a:lnTo>
                  <a:lnTo>
                    <a:pt x="13995" y="100333"/>
                  </a:lnTo>
                  <a:lnTo>
                    <a:pt x="16011" y="112791"/>
                  </a:lnTo>
                  <a:lnTo>
                    <a:pt x="17696" y="125729"/>
                  </a:lnTo>
                  <a:lnTo>
                    <a:pt x="19439" y="139010"/>
                  </a:lnTo>
                  <a:lnTo>
                    <a:pt x="21461" y="152532"/>
                  </a:lnTo>
                  <a:lnTo>
                    <a:pt x="23650" y="166220"/>
                  </a:lnTo>
                  <a:lnTo>
                    <a:pt x="25666" y="180022"/>
                  </a:lnTo>
                  <a:lnTo>
                    <a:pt x="27308" y="193871"/>
                  </a:lnTo>
                  <a:lnTo>
                    <a:pt x="28161" y="206608"/>
                  </a:lnTo>
                  <a:lnTo>
                    <a:pt x="27474" y="214819"/>
                  </a:lnTo>
                  <a:lnTo>
                    <a:pt x="25359" y="216652"/>
                  </a:lnTo>
                  <a:lnTo>
                    <a:pt x="22659" y="213990"/>
                  </a:lnTo>
                  <a:lnTo>
                    <a:pt x="19711" y="208181"/>
                  </a:lnTo>
                  <a:lnTo>
                    <a:pt x="16608" y="199643"/>
                  </a:lnTo>
                  <a:lnTo>
                    <a:pt x="13393" y="188762"/>
                  </a:lnTo>
                  <a:lnTo>
                    <a:pt x="10262" y="176167"/>
                  </a:lnTo>
                  <a:lnTo>
                    <a:pt x="7543" y="162624"/>
                  </a:lnTo>
                  <a:lnTo>
                    <a:pt x="5389" y="148657"/>
                  </a:lnTo>
                  <a:lnTo>
                    <a:pt x="3945" y="134698"/>
                  </a:lnTo>
                  <a:lnTo>
                    <a:pt x="3425" y="121176"/>
                  </a:lnTo>
                  <a:lnTo>
                    <a:pt x="3855" y="108268"/>
                  </a:lnTo>
                  <a:lnTo>
                    <a:pt x="5110" y="95957"/>
                  </a:lnTo>
                  <a:lnTo>
                    <a:pt x="7015" y="84141"/>
                  </a:lnTo>
                  <a:lnTo>
                    <a:pt x="9410" y="72705"/>
                  </a:lnTo>
                  <a:lnTo>
                    <a:pt x="12321" y="61548"/>
                  </a:lnTo>
                  <a:lnTo>
                    <a:pt x="15952" y="50588"/>
                  </a:lnTo>
                  <a:lnTo>
                    <a:pt x="20363" y="39775"/>
                  </a:lnTo>
                  <a:lnTo>
                    <a:pt x="25630" y="29394"/>
                  </a:lnTo>
                  <a:lnTo>
                    <a:pt x="31922" y="20028"/>
                  </a:lnTo>
                  <a:lnTo>
                    <a:pt x="39227" y="11930"/>
                  </a:lnTo>
                  <a:lnTo>
                    <a:pt x="47235" y="5510"/>
                  </a:lnTo>
                  <a:lnTo>
                    <a:pt x="55448" y="1480"/>
                  </a:lnTo>
                  <a:lnTo>
                    <a:pt x="63562" y="0"/>
                  </a:lnTo>
                  <a:lnTo>
                    <a:pt x="71466" y="940"/>
                  </a:lnTo>
                  <a:lnTo>
                    <a:pt x="79153" y="4146"/>
                  </a:lnTo>
                  <a:lnTo>
                    <a:pt x="86656" y="9304"/>
                  </a:lnTo>
                  <a:lnTo>
                    <a:pt x="94017" y="16170"/>
                  </a:lnTo>
                  <a:lnTo>
                    <a:pt x="101273" y="24664"/>
                  </a:lnTo>
                  <a:lnTo>
                    <a:pt x="108451" y="34595"/>
                  </a:lnTo>
                  <a:lnTo>
                    <a:pt x="115408" y="45685"/>
                  </a:lnTo>
                  <a:lnTo>
                    <a:pt x="121854" y="57652"/>
                  </a:lnTo>
                  <a:lnTo>
                    <a:pt x="127670" y="70252"/>
                  </a:lnTo>
                  <a:lnTo>
                    <a:pt x="132897" y="83136"/>
                  </a:lnTo>
                  <a:lnTo>
                    <a:pt x="137643" y="95859"/>
                  </a:lnTo>
                  <a:lnTo>
                    <a:pt x="142021" y="108193"/>
                  </a:lnTo>
                  <a:lnTo>
                    <a:pt x="146132" y="120102"/>
                  </a:lnTo>
                  <a:lnTo>
                    <a:pt x="150053" y="131639"/>
                  </a:lnTo>
                  <a:lnTo>
                    <a:pt x="153838" y="142880"/>
                  </a:lnTo>
                  <a:lnTo>
                    <a:pt x="157377" y="153830"/>
                  </a:lnTo>
                  <a:lnTo>
                    <a:pt x="160750" y="165707"/>
                  </a:lnTo>
                  <a:lnTo>
                    <a:pt x="164255" y="181791"/>
                  </a:lnTo>
                  <a:lnTo>
                    <a:pt x="168456" y="2076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7226" y="747523"/>
              <a:ext cx="25666" cy="147400"/>
            </a:xfrm>
            <a:custGeom>
              <a:avLst/>
              <a:gdLst/>
              <a:ahLst/>
              <a:cxnLst/>
              <a:rect l="0" t="0" r="0" b="0"/>
              <a:pathLst>
                <a:path w="25666" h="147400">
                  <a:moveTo>
                    <a:pt x="4608" y="0"/>
                  </a:moveTo>
                  <a:lnTo>
                    <a:pt x="1808" y="8868"/>
                  </a:lnTo>
                  <a:lnTo>
                    <a:pt x="306" y="17855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6" y="61022"/>
                  </a:lnTo>
                  <a:lnTo>
                    <a:pt x="6725" y="72134"/>
                  </a:lnTo>
                  <a:lnTo>
                    <a:pt x="9548" y="83119"/>
                  </a:lnTo>
                  <a:lnTo>
                    <a:pt x="12585" y="93975"/>
                  </a:lnTo>
                  <a:lnTo>
                    <a:pt x="15617" y="104465"/>
                  </a:lnTo>
                  <a:lnTo>
                    <a:pt x="18594" y="115237"/>
                  </a:lnTo>
                  <a:lnTo>
                    <a:pt x="21775" y="128355"/>
                  </a:lnTo>
                  <a:lnTo>
                    <a:pt x="25665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10777" y="621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5533" y="712140"/>
              <a:ext cx="221100" cy="188225"/>
            </a:xfrm>
            <a:custGeom>
              <a:avLst/>
              <a:gdLst/>
              <a:ahLst/>
              <a:cxnLst/>
              <a:rect l="0" t="0" r="0" b="0"/>
              <a:pathLst>
                <a:path w="221100" h="188225">
                  <a:moveTo>
                    <a:pt x="0" y="35383"/>
                  </a:moveTo>
                  <a:lnTo>
                    <a:pt x="2867" y="44318"/>
                  </a:lnTo>
                  <a:lnTo>
                    <a:pt x="5009" y="53945"/>
                  </a:lnTo>
                  <a:lnTo>
                    <a:pt x="6617" y="65228"/>
                  </a:lnTo>
                  <a:lnTo>
                    <a:pt x="7970" y="77723"/>
                  </a:lnTo>
                  <a:lnTo>
                    <a:pt x="9467" y="90554"/>
                  </a:lnTo>
                  <a:lnTo>
                    <a:pt x="11318" y="103177"/>
                  </a:lnTo>
                  <a:lnTo>
                    <a:pt x="13557" y="115560"/>
                  </a:lnTo>
                  <a:lnTo>
                    <a:pt x="16138" y="128004"/>
                  </a:lnTo>
                  <a:lnTo>
                    <a:pt x="18988" y="140697"/>
                  </a:lnTo>
                  <a:lnTo>
                    <a:pt x="22037" y="153526"/>
                  </a:lnTo>
                  <a:lnTo>
                    <a:pt x="25229" y="166151"/>
                  </a:lnTo>
                  <a:lnTo>
                    <a:pt x="28498" y="178306"/>
                  </a:lnTo>
                  <a:lnTo>
                    <a:pt x="30941" y="186995"/>
                  </a:lnTo>
                  <a:lnTo>
                    <a:pt x="31496" y="188224"/>
                  </a:lnTo>
                  <a:lnTo>
                    <a:pt x="30563" y="182655"/>
                  </a:lnTo>
                  <a:lnTo>
                    <a:pt x="28674" y="172432"/>
                  </a:lnTo>
                  <a:lnTo>
                    <a:pt x="26191" y="159717"/>
                  </a:lnTo>
                  <a:lnTo>
                    <a:pt x="23342" y="145877"/>
                  </a:lnTo>
                  <a:lnTo>
                    <a:pt x="20429" y="131449"/>
                  </a:lnTo>
                  <a:lnTo>
                    <a:pt x="17843" y="116441"/>
                  </a:lnTo>
                  <a:lnTo>
                    <a:pt x="15767" y="100852"/>
                  </a:lnTo>
                  <a:lnTo>
                    <a:pt x="14201" y="84916"/>
                  </a:lnTo>
                  <a:lnTo>
                    <a:pt x="13067" y="69045"/>
                  </a:lnTo>
                  <a:lnTo>
                    <a:pt x="12278" y="53493"/>
                  </a:lnTo>
                  <a:lnTo>
                    <a:pt x="12240" y="39132"/>
                  </a:lnTo>
                  <a:lnTo>
                    <a:pt x="13802" y="27462"/>
                  </a:lnTo>
                  <a:lnTo>
                    <a:pt x="17297" y="19076"/>
                  </a:lnTo>
                  <a:lnTo>
                    <a:pt x="22425" y="14076"/>
                  </a:lnTo>
                  <a:lnTo>
                    <a:pt x="28547" y="12517"/>
                  </a:lnTo>
                  <a:lnTo>
                    <a:pt x="35182" y="14056"/>
                  </a:lnTo>
                  <a:lnTo>
                    <a:pt x="42058" y="17948"/>
                  </a:lnTo>
                  <a:lnTo>
                    <a:pt x="49039" y="23284"/>
                  </a:lnTo>
                  <a:lnTo>
                    <a:pt x="56062" y="29421"/>
                  </a:lnTo>
                  <a:lnTo>
                    <a:pt x="63097" y="36313"/>
                  </a:lnTo>
                  <a:lnTo>
                    <a:pt x="70134" y="44376"/>
                  </a:lnTo>
                  <a:lnTo>
                    <a:pt x="77164" y="53759"/>
                  </a:lnTo>
                  <a:lnTo>
                    <a:pt x="84022" y="64180"/>
                  </a:lnTo>
                  <a:lnTo>
                    <a:pt x="90402" y="75100"/>
                  </a:lnTo>
                  <a:lnTo>
                    <a:pt x="96182" y="86062"/>
                  </a:lnTo>
                  <a:lnTo>
                    <a:pt x="101679" y="93696"/>
                  </a:lnTo>
                  <a:lnTo>
                    <a:pt x="106642" y="94248"/>
                  </a:lnTo>
                  <a:lnTo>
                    <a:pt x="110126" y="89394"/>
                  </a:lnTo>
                  <a:lnTo>
                    <a:pt x="112313" y="81132"/>
                  </a:lnTo>
                  <a:lnTo>
                    <a:pt x="113813" y="70927"/>
                  </a:lnTo>
                  <a:lnTo>
                    <a:pt x="115270" y="59881"/>
                  </a:lnTo>
                  <a:lnTo>
                    <a:pt x="117025" y="48615"/>
                  </a:lnTo>
                  <a:lnTo>
                    <a:pt x="119335" y="37562"/>
                  </a:lnTo>
                  <a:lnTo>
                    <a:pt x="122477" y="27114"/>
                  </a:lnTo>
                  <a:lnTo>
                    <a:pt x="126512" y="17429"/>
                  </a:lnTo>
                  <a:lnTo>
                    <a:pt x="131338" y="9106"/>
                  </a:lnTo>
                  <a:lnTo>
                    <a:pt x="136792" y="3248"/>
                  </a:lnTo>
                  <a:lnTo>
                    <a:pt x="142712" y="240"/>
                  </a:lnTo>
                  <a:lnTo>
                    <a:pt x="148804" y="0"/>
                  </a:lnTo>
                  <a:lnTo>
                    <a:pt x="154659" y="2340"/>
                  </a:lnTo>
                  <a:lnTo>
                    <a:pt x="160080" y="6879"/>
                  </a:lnTo>
                  <a:lnTo>
                    <a:pt x="165210" y="13313"/>
                  </a:lnTo>
                  <a:lnTo>
                    <a:pt x="170422" y="21509"/>
                  </a:lnTo>
                  <a:lnTo>
                    <a:pt x="175927" y="31237"/>
                  </a:lnTo>
                  <a:lnTo>
                    <a:pt x="181609" y="42188"/>
                  </a:lnTo>
                  <a:lnTo>
                    <a:pt x="187124" y="54062"/>
                  </a:lnTo>
                  <a:lnTo>
                    <a:pt x="192279" y="66600"/>
                  </a:lnTo>
                  <a:lnTo>
                    <a:pt x="197047" y="79442"/>
                  </a:lnTo>
                  <a:lnTo>
                    <a:pt x="201475" y="92137"/>
                  </a:lnTo>
                  <a:lnTo>
                    <a:pt x="205633" y="104447"/>
                  </a:lnTo>
                  <a:lnTo>
                    <a:pt x="209438" y="116268"/>
                  </a:lnTo>
                  <a:lnTo>
                    <a:pt x="213026" y="128897"/>
                  </a:lnTo>
                  <a:lnTo>
                    <a:pt x="216714" y="145675"/>
                  </a:lnTo>
                  <a:lnTo>
                    <a:pt x="221099" y="1722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51612" y="680849"/>
              <a:ext cx="175062" cy="224602"/>
            </a:xfrm>
            <a:custGeom>
              <a:avLst/>
              <a:gdLst/>
              <a:ahLst/>
              <a:cxnLst/>
              <a:rect l="0" t="0" r="0" b="0"/>
              <a:pathLst>
                <a:path w="175062" h="224602">
                  <a:moveTo>
                    <a:pt x="69776" y="129845"/>
                  </a:moveTo>
                  <a:lnTo>
                    <a:pt x="75443" y="118043"/>
                  </a:lnTo>
                  <a:lnTo>
                    <a:pt x="79086" y="106274"/>
                  </a:lnTo>
                  <a:lnTo>
                    <a:pt x="80996" y="93388"/>
                  </a:lnTo>
                  <a:lnTo>
                    <a:pt x="81497" y="79713"/>
                  </a:lnTo>
                  <a:lnTo>
                    <a:pt x="80878" y="66033"/>
                  </a:lnTo>
                  <a:lnTo>
                    <a:pt x="79402" y="52821"/>
                  </a:lnTo>
                  <a:lnTo>
                    <a:pt x="77134" y="40370"/>
                  </a:lnTo>
                  <a:lnTo>
                    <a:pt x="73947" y="28939"/>
                  </a:lnTo>
                  <a:lnTo>
                    <a:pt x="69841" y="18572"/>
                  </a:lnTo>
                  <a:lnTo>
                    <a:pt x="64780" y="9782"/>
                  </a:lnTo>
                  <a:lnTo>
                    <a:pt x="58627" y="3606"/>
                  </a:lnTo>
                  <a:lnTo>
                    <a:pt x="51421" y="384"/>
                  </a:lnTo>
                  <a:lnTo>
                    <a:pt x="43649" y="0"/>
                  </a:lnTo>
                  <a:lnTo>
                    <a:pt x="36126" y="2242"/>
                  </a:lnTo>
                  <a:lnTo>
                    <a:pt x="29294" y="6716"/>
                  </a:lnTo>
                  <a:lnTo>
                    <a:pt x="23234" y="13106"/>
                  </a:lnTo>
                  <a:lnTo>
                    <a:pt x="17856" y="21273"/>
                  </a:lnTo>
                  <a:lnTo>
                    <a:pt x="13022" y="30986"/>
                  </a:lnTo>
                  <a:lnTo>
                    <a:pt x="8758" y="42098"/>
                  </a:lnTo>
                  <a:lnTo>
                    <a:pt x="5258" y="54611"/>
                  </a:lnTo>
                  <a:lnTo>
                    <a:pt x="2571" y="68401"/>
                  </a:lnTo>
                  <a:lnTo>
                    <a:pt x="764" y="83237"/>
                  </a:lnTo>
                  <a:lnTo>
                    <a:pt x="0" y="98874"/>
                  </a:lnTo>
                  <a:lnTo>
                    <a:pt x="270" y="115087"/>
                  </a:lnTo>
                  <a:lnTo>
                    <a:pt x="1587" y="131381"/>
                  </a:lnTo>
                  <a:lnTo>
                    <a:pt x="4067" y="147013"/>
                  </a:lnTo>
                  <a:lnTo>
                    <a:pt x="7665" y="161618"/>
                  </a:lnTo>
                  <a:lnTo>
                    <a:pt x="12368" y="174541"/>
                  </a:lnTo>
                  <a:lnTo>
                    <a:pt x="18274" y="184713"/>
                  </a:lnTo>
                  <a:lnTo>
                    <a:pt x="25317" y="191795"/>
                  </a:lnTo>
                  <a:lnTo>
                    <a:pt x="33146" y="195600"/>
                  </a:lnTo>
                  <a:lnTo>
                    <a:pt x="41240" y="195751"/>
                  </a:lnTo>
                  <a:lnTo>
                    <a:pt x="49269" y="192404"/>
                  </a:lnTo>
                  <a:lnTo>
                    <a:pt x="56946" y="185957"/>
                  </a:lnTo>
                  <a:lnTo>
                    <a:pt x="63948" y="176763"/>
                  </a:lnTo>
                  <a:lnTo>
                    <a:pt x="70169" y="165296"/>
                  </a:lnTo>
                  <a:lnTo>
                    <a:pt x="75516" y="152229"/>
                  </a:lnTo>
                  <a:lnTo>
                    <a:pt x="79816" y="138331"/>
                  </a:lnTo>
                  <a:lnTo>
                    <a:pt x="83086" y="124186"/>
                  </a:lnTo>
                  <a:lnTo>
                    <a:pt x="85617" y="113066"/>
                  </a:lnTo>
                  <a:lnTo>
                    <a:pt x="87752" y="108948"/>
                  </a:lnTo>
                  <a:lnTo>
                    <a:pt x="89692" y="110704"/>
                  </a:lnTo>
                  <a:lnTo>
                    <a:pt x="91727" y="116161"/>
                  </a:lnTo>
                  <a:lnTo>
                    <a:pt x="94015" y="123757"/>
                  </a:lnTo>
                  <a:lnTo>
                    <a:pt x="96587" y="132568"/>
                  </a:lnTo>
                  <a:lnTo>
                    <a:pt x="99414" y="142066"/>
                  </a:lnTo>
                  <a:lnTo>
                    <a:pt x="102607" y="151798"/>
                  </a:lnTo>
                  <a:lnTo>
                    <a:pt x="106424" y="161291"/>
                  </a:lnTo>
                  <a:lnTo>
                    <a:pt x="110952" y="170324"/>
                  </a:lnTo>
                  <a:lnTo>
                    <a:pt x="116126" y="178872"/>
                  </a:lnTo>
                  <a:lnTo>
                    <a:pt x="121823" y="187004"/>
                  </a:lnTo>
                  <a:lnTo>
                    <a:pt x="127916" y="194803"/>
                  </a:lnTo>
                  <a:lnTo>
                    <a:pt x="134375" y="202050"/>
                  </a:lnTo>
                  <a:lnTo>
                    <a:pt x="142119" y="208938"/>
                  </a:lnTo>
                  <a:lnTo>
                    <a:pt x="154062" y="216072"/>
                  </a:lnTo>
                  <a:lnTo>
                    <a:pt x="175061" y="2246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22065" y="410611"/>
              <a:ext cx="25666" cy="442198"/>
            </a:xfrm>
            <a:custGeom>
              <a:avLst/>
              <a:gdLst/>
              <a:ahLst/>
              <a:cxnLst/>
              <a:rect l="0" t="0" r="0" b="0"/>
              <a:pathLst>
                <a:path w="25666" h="442198">
                  <a:moveTo>
                    <a:pt x="4608" y="0"/>
                  </a:moveTo>
                  <a:lnTo>
                    <a:pt x="1808" y="8801"/>
                  </a:lnTo>
                  <a:lnTo>
                    <a:pt x="307" y="17148"/>
                  </a:lnTo>
                  <a:lnTo>
                    <a:pt x="0" y="25870"/>
                  </a:lnTo>
                  <a:lnTo>
                    <a:pt x="679" y="35855"/>
                  </a:lnTo>
                  <a:lnTo>
                    <a:pt x="2147" y="48591"/>
                  </a:lnTo>
                  <a:lnTo>
                    <a:pt x="4211" y="64631"/>
                  </a:lnTo>
                  <a:lnTo>
                    <a:pt x="6548" y="83081"/>
                  </a:lnTo>
                  <a:lnTo>
                    <a:pt x="8723" y="102145"/>
                  </a:lnTo>
                  <a:lnTo>
                    <a:pt x="10511" y="120703"/>
                  </a:lnTo>
                  <a:lnTo>
                    <a:pt x="11879" y="138529"/>
                  </a:lnTo>
                  <a:lnTo>
                    <a:pt x="12879" y="155931"/>
                  </a:lnTo>
                  <a:lnTo>
                    <a:pt x="13593" y="173180"/>
                  </a:lnTo>
                  <a:lnTo>
                    <a:pt x="14261" y="190255"/>
                  </a:lnTo>
                  <a:lnTo>
                    <a:pt x="15250" y="206900"/>
                  </a:lnTo>
                  <a:lnTo>
                    <a:pt x="16731" y="223012"/>
                  </a:lnTo>
                  <a:lnTo>
                    <a:pt x="18541" y="239109"/>
                  </a:lnTo>
                  <a:lnTo>
                    <a:pt x="20296" y="256203"/>
                  </a:lnTo>
                  <a:lnTo>
                    <a:pt x="21770" y="274769"/>
                  </a:lnTo>
                  <a:lnTo>
                    <a:pt x="22911" y="294307"/>
                  </a:lnTo>
                  <a:lnTo>
                    <a:pt x="23751" y="313661"/>
                  </a:lnTo>
                  <a:lnTo>
                    <a:pt x="24351" y="332160"/>
                  </a:lnTo>
                  <a:lnTo>
                    <a:pt x="24770" y="349647"/>
                  </a:lnTo>
                  <a:lnTo>
                    <a:pt x="25059" y="366224"/>
                  </a:lnTo>
                  <a:lnTo>
                    <a:pt x="25256" y="382055"/>
                  </a:lnTo>
                  <a:lnTo>
                    <a:pt x="25391" y="396720"/>
                  </a:lnTo>
                  <a:lnTo>
                    <a:pt x="25496" y="410632"/>
                  </a:lnTo>
                  <a:lnTo>
                    <a:pt x="25582" y="425019"/>
                  </a:lnTo>
                  <a:lnTo>
                    <a:pt x="2566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631709"/>
              <a:ext cx="158576" cy="242157"/>
            </a:xfrm>
            <a:custGeom>
              <a:avLst/>
              <a:gdLst/>
              <a:ahLst/>
              <a:cxnLst/>
              <a:rect l="0" t="0" r="0" b="0"/>
              <a:pathLst>
                <a:path w="158576" h="242157">
                  <a:moveTo>
                    <a:pt x="126342" y="0"/>
                  </a:moveTo>
                  <a:lnTo>
                    <a:pt x="114606" y="3001"/>
                  </a:lnTo>
                  <a:lnTo>
                    <a:pt x="103478" y="6424"/>
                  </a:lnTo>
                  <a:lnTo>
                    <a:pt x="91888" y="10620"/>
                  </a:lnTo>
                  <a:lnTo>
                    <a:pt x="80073" y="15520"/>
                  </a:lnTo>
                  <a:lnTo>
                    <a:pt x="68710" y="21001"/>
                  </a:lnTo>
                  <a:lnTo>
                    <a:pt x="58160" y="26932"/>
                  </a:lnTo>
                  <a:lnTo>
                    <a:pt x="48459" y="33193"/>
                  </a:lnTo>
                  <a:lnTo>
                    <a:pt x="39487" y="39692"/>
                  </a:lnTo>
                  <a:lnTo>
                    <a:pt x="31102" y="46356"/>
                  </a:lnTo>
                  <a:lnTo>
                    <a:pt x="23811" y="53135"/>
                  </a:lnTo>
                  <a:lnTo>
                    <a:pt x="18723" y="59992"/>
                  </a:lnTo>
                  <a:lnTo>
                    <a:pt x="16275" y="66892"/>
                  </a:lnTo>
                  <a:lnTo>
                    <a:pt x="16598" y="73493"/>
                  </a:lnTo>
                  <a:lnTo>
                    <a:pt x="19855" y="79166"/>
                  </a:lnTo>
                  <a:lnTo>
                    <a:pt x="25824" y="83650"/>
                  </a:lnTo>
                  <a:lnTo>
                    <a:pt x="33864" y="87169"/>
                  </a:lnTo>
                  <a:lnTo>
                    <a:pt x="43145" y="90229"/>
                  </a:lnTo>
                  <a:lnTo>
                    <a:pt x="53084" y="93179"/>
                  </a:lnTo>
                  <a:lnTo>
                    <a:pt x="63514" y="96181"/>
                  </a:lnTo>
                  <a:lnTo>
                    <a:pt x="74573" y="99283"/>
                  </a:lnTo>
                  <a:lnTo>
                    <a:pt x="86299" y="102491"/>
                  </a:lnTo>
                  <a:lnTo>
                    <a:pt x="98292" y="105953"/>
                  </a:lnTo>
                  <a:lnTo>
                    <a:pt x="109817" y="109955"/>
                  </a:lnTo>
                  <a:lnTo>
                    <a:pt x="120493" y="114615"/>
                  </a:lnTo>
                  <a:lnTo>
                    <a:pt x="130119" y="120049"/>
                  </a:lnTo>
                  <a:lnTo>
                    <a:pt x="138514" y="126453"/>
                  </a:lnTo>
                  <a:lnTo>
                    <a:pt x="145704" y="133838"/>
                  </a:lnTo>
                  <a:lnTo>
                    <a:pt x="151550" y="142069"/>
                  </a:lnTo>
                  <a:lnTo>
                    <a:pt x="155662" y="150964"/>
                  </a:lnTo>
                  <a:lnTo>
                    <a:pt x="157981" y="160348"/>
                  </a:lnTo>
                  <a:lnTo>
                    <a:pt x="158575" y="169920"/>
                  </a:lnTo>
                  <a:lnTo>
                    <a:pt x="157461" y="179265"/>
                  </a:lnTo>
                  <a:lnTo>
                    <a:pt x="154825" y="188177"/>
                  </a:lnTo>
                  <a:lnTo>
                    <a:pt x="150954" y="196636"/>
                  </a:lnTo>
                  <a:lnTo>
                    <a:pt x="146148" y="204703"/>
                  </a:lnTo>
                  <a:lnTo>
                    <a:pt x="140647" y="212456"/>
                  </a:lnTo>
                  <a:lnTo>
                    <a:pt x="134159" y="219646"/>
                  </a:lnTo>
                  <a:lnTo>
                    <a:pt x="125908" y="225724"/>
                  </a:lnTo>
                  <a:lnTo>
                    <a:pt x="115611" y="230479"/>
                  </a:lnTo>
                  <a:lnTo>
                    <a:pt x="103440" y="234011"/>
                  </a:lnTo>
                  <a:lnTo>
                    <a:pt x="89750" y="236548"/>
                  </a:lnTo>
                  <a:lnTo>
                    <a:pt x="74928" y="238329"/>
                  </a:lnTo>
                  <a:lnTo>
                    <a:pt x="59856" y="239564"/>
                  </a:lnTo>
                  <a:lnTo>
                    <a:pt x="44317" y="240543"/>
                  </a:lnTo>
                  <a:lnTo>
                    <a:pt x="25834" y="24135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20139" y="601850"/>
              <a:ext cx="248815" cy="238382"/>
            </a:xfrm>
            <a:custGeom>
              <a:avLst/>
              <a:gdLst/>
              <a:ahLst/>
              <a:cxnLst/>
              <a:rect l="0" t="0" r="0" b="0"/>
              <a:pathLst>
                <a:path w="248815" h="238382">
                  <a:moveTo>
                    <a:pt x="101415" y="145673"/>
                  </a:moveTo>
                  <a:lnTo>
                    <a:pt x="104282" y="136737"/>
                  </a:lnTo>
                  <a:lnTo>
                    <a:pt x="106424" y="127110"/>
                  </a:lnTo>
                  <a:lnTo>
                    <a:pt x="108022" y="115823"/>
                  </a:lnTo>
                  <a:lnTo>
                    <a:pt x="109030" y="103156"/>
                  </a:lnTo>
                  <a:lnTo>
                    <a:pt x="109230" y="89676"/>
                  </a:lnTo>
                  <a:lnTo>
                    <a:pt x="108570" y="75809"/>
                  </a:lnTo>
                  <a:lnTo>
                    <a:pt x="106986" y="61946"/>
                  </a:lnTo>
                  <a:lnTo>
                    <a:pt x="104325" y="48503"/>
                  </a:lnTo>
                  <a:lnTo>
                    <a:pt x="100600" y="35668"/>
                  </a:lnTo>
                  <a:lnTo>
                    <a:pt x="95642" y="23919"/>
                  </a:lnTo>
                  <a:lnTo>
                    <a:pt x="89032" y="14078"/>
                  </a:lnTo>
                  <a:lnTo>
                    <a:pt x="80704" y="6442"/>
                  </a:lnTo>
                  <a:lnTo>
                    <a:pt x="71197" y="1467"/>
                  </a:lnTo>
                  <a:lnTo>
                    <a:pt x="61439" y="0"/>
                  </a:lnTo>
                  <a:lnTo>
                    <a:pt x="51996" y="2165"/>
                  </a:lnTo>
                  <a:lnTo>
                    <a:pt x="43219" y="7500"/>
                  </a:lnTo>
                  <a:lnTo>
                    <a:pt x="35403" y="15340"/>
                  </a:lnTo>
                  <a:lnTo>
                    <a:pt x="28596" y="25050"/>
                  </a:lnTo>
                  <a:lnTo>
                    <a:pt x="22670" y="36106"/>
                  </a:lnTo>
                  <a:lnTo>
                    <a:pt x="17440" y="48108"/>
                  </a:lnTo>
                  <a:lnTo>
                    <a:pt x="12734" y="60765"/>
                  </a:lnTo>
                  <a:lnTo>
                    <a:pt x="8569" y="73871"/>
                  </a:lnTo>
                  <a:lnTo>
                    <a:pt x="5143" y="87282"/>
                  </a:lnTo>
                  <a:lnTo>
                    <a:pt x="2508" y="100895"/>
                  </a:lnTo>
                  <a:lnTo>
                    <a:pt x="738" y="114478"/>
                  </a:lnTo>
                  <a:lnTo>
                    <a:pt x="0" y="127679"/>
                  </a:lnTo>
                  <a:lnTo>
                    <a:pt x="283" y="140338"/>
                  </a:lnTo>
                  <a:lnTo>
                    <a:pt x="1439" y="152466"/>
                  </a:lnTo>
                  <a:lnTo>
                    <a:pt x="3278" y="164151"/>
                  </a:lnTo>
                  <a:lnTo>
                    <a:pt x="5628" y="175491"/>
                  </a:lnTo>
                  <a:lnTo>
                    <a:pt x="8510" y="186413"/>
                  </a:lnTo>
                  <a:lnTo>
                    <a:pt x="12121" y="196681"/>
                  </a:lnTo>
                  <a:lnTo>
                    <a:pt x="16519" y="206207"/>
                  </a:lnTo>
                  <a:lnTo>
                    <a:pt x="21777" y="214570"/>
                  </a:lnTo>
                  <a:lnTo>
                    <a:pt x="28063" y="220978"/>
                  </a:lnTo>
                  <a:lnTo>
                    <a:pt x="35365" y="225167"/>
                  </a:lnTo>
                  <a:lnTo>
                    <a:pt x="43370" y="227182"/>
                  </a:lnTo>
                  <a:lnTo>
                    <a:pt x="51582" y="227105"/>
                  </a:lnTo>
                  <a:lnTo>
                    <a:pt x="59690" y="225193"/>
                  </a:lnTo>
                  <a:lnTo>
                    <a:pt x="67420" y="221488"/>
                  </a:lnTo>
                  <a:lnTo>
                    <a:pt x="74458" y="215737"/>
                  </a:lnTo>
                  <a:lnTo>
                    <a:pt x="80708" y="207983"/>
                  </a:lnTo>
                  <a:lnTo>
                    <a:pt x="86243" y="198524"/>
                  </a:lnTo>
                  <a:lnTo>
                    <a:pt x="91203" y="187734"/>
                  </a:lnTo>
                  <a:lnTo>
                    <a:pt x="95728" y="175964"/>
                  </a:lnTo>
                  <a:lnTo>
                    <a:pt x="99940" y="163655"/>
                  </a:lnTo>
                  <a:lnTo>
                    <a:pt x="103929" y="151326"/>
                  </a:lnTo>
                  <a:lnTo>
                    <a:pt x="107750" y="139331"/>
                  </a:lnTo>
                  <a:lnTo>
                    <a:pt x="110928" y="130232"/>
                  </a:lnTo>
                  <a:lnTo>
                    <a:pt x="113072" y="127129"/>
                  </a:lnTo>
                  <a:lnTo>
                    <a:pt x="114830" y="128995"/>
                  </a:lnTo>
                  <a:lnTo>
                    <a:pt x="116699" y="134283"/>
                  </a:lnTo>
                  <a:lnTo>
                    <a:pt x="118868" y="142067"/>
                  </a:lnTo>
                  <a:lnTo>
                    <a:pt x="121366" y="151696"/>
                  </a:lnTo>
                  <a:lnTo>
                    <a:pt x="124308" y="162504"/>
                  </a:lnTo>
                  <a:lnTo>
                    <a:pt x="127943" y="173794"/>
                  </a:lnTo>
                  <a:lnTo>
                    <a:pt x="132346" y="185144"/>
                  </a:lnTo>
                  <a:lnTo>
                    <a:pt x="137604" y="196215"/>
                  </a:lnTo>
                  <a:lnTo>
                    <a:pt x="143888" y="206655"/>
                  </a:lnTo>
                  <a:lnTo>
                    <a:pt x="151196" y="216331"/>
                  </a:lnTo>
                  <a:lnTo>
                    <a:pt x="159544" y="224812"/>
                  </a:lnTo>
                  <a:lnTo>
                    <a:pt x="169051" y="231306"/>
                  </a:lnTo>
                  <a:lnTo>
                    <a:pt x="179659" y="235563"/>
                  </a:lnTo>
                  <a:lnTo>
                    <a:pt x="190969" y="237765"/>
                  </a:lnTo>
                  <a:lnTo>
                    <a:pt x="203639" y="238381"/>
                  </a:lnTo>
                  <a:lnTo>
                    <a:pt x="221017" y="236344"/>
                  </a:lnTo>
                  <a:lnTo>
                    <a:pt x="248814" y="2299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29552" y="648844"/>
              <a:ext cx="155215" cy="214493"/>
            </a:xfrm>
            <a:custGeom>
              <a:avLst/>
              <a:gdLst/>
              <a:ahLst/>
              <a:cxnLst/>
              <a:rect l="0" t="0" r="0" b="0"/>
              <a:pathLst>
                <a:path w="155215" h="214493">
                  <a:moveTo>
                    <a:pt x="7815" y="35508"/>
                  </a:moveTo>
                  <a:lnTo>
                    <a:pt x="4949" y="44443"/>
                  </a:lnTo>
                  <a:lnTo>
                    <a:pt x="2807" y="54070"/>
                  </a:lnTo>
                  <a:lnTo>
                    <a:pt x="1208" y="65358"/>
                  </a:lnTo>
                  <a:lnTo>
                    <a:pt x="201" y="78025"/>
                  </a:lnTo>
                  <a:lnTo>
                    <a:pt x="0" y="91505"/>
                  </a:lnTo>
                  <a:lnTo>
                    <a:pt x="656" y="105372"/>
                  </a:lnTo>
                  <a:lnTo>
                    <a:pt x="2067" y="119235"/>
                  </a:lnTo>
                  <a:lnTo>
                    <a:pt x="4080" y="132678"/>
                  </a:lnTo>
                  <a:lnTo>
                    <a:pt x="6521" y="145424"/>
                  </a:lnTo>
                  <a:lnTo>
                    <a:pt x="8521" y="153902"/>
                  </a:lnTo>
                  <a:lnTo>
                    <a:pt x="9257" y="154390"/>
                  </a:lnTo>
                  <a:lnTo>
                    <a:pt x="9278" y="149330"/>
                  </a:lnTo>
                  <a:lnTo>
                    <a:pt x="9040" y="140939"/>
                  </a:lnTo>
                  <a:lnTo>
                    <a:pt x="8756" y="130508"/>
                  </a:lnTo>
                  <a:lnTo>
                    <a:pt x="8508" y="118804"/>
                  </a:lnTo>
                  <a:lnTo>
                    <a:pt x="8482" y="106456"/>
                  </a:lnTo>
                  <a:lnTo>
                    <a:pt x="8982" y="94059"/>
                  </a:lnTo>
                  <a:lnTo>
                    <a:pt x="10129" y="81928"/>
                  </a:lnTo>
                  <a:lnTo>
                    <a:pt x="11880" y="70147"/>
                  </a:lnTo>
                  <a:lnTo>
                    <a:pt x="14125" y="58691"/>
                  </a:lnTo>
                  <a:lnTo>
                    <a:pt x="16750" y="47503"/>
                  </a:lnTo>
                  <a:lnTo>
                    <a:pt x="19817" y="36682"/>
                  </a:lnTo>
                  <a:lnTo>
                    <a:pt x="23554" y="26480"/>
                  </a:lnTo>
                  <a:lnTo>
                    <a:pt x="28035" y="17004"/>
                  </a:lnTo>
                  <a:lnTo>
                    <a:pt x="33349" y="8843"/>
                  </a:lnTo>
                  <a:lnTo>
                    <a:pt x="39673" y="3103"/>
                  </a:lnTo>
                  <a:lnTo>
                    <a:pt x="47000" y="180"/>
                  </a:lnTo>
                  <a:lnTo>
                    <a:pt x="55022" y="0"/>
                  </a:lnTo>
                  <a:lnTo>
                    <a:pt x="63245" y="2379"/>
                  </a:lnTo>
                  <a:lnTo>
                    <a:pt x="71360" y="6942"/>
                  </a:lnTo>
                  <a:lnTo>
                    <a:pt x="79095" y="13222"/>
                  </a:lnTo>
                  <a:lnTo>
                    <a:pt x="86137" y="20783"/>
                  </a:lnTo>
                  <a:lnTo>
                    <a:pt x="92393" y="29270"/>
                  </a:lnTo>
                  <a:lnTo>
                    <a:pt x="98103" y="38575"/>
                  </a:lnTo>
                  <a:lnTo>
                    <a:pt x="103711" y="48804"/>
                  </a:lnTo>
                  <a:lnTo>
                    <a:pt x="109487" y="59946"/>
                  </a:lnTo>
                  <a:lnTo>
                    <a:pt x="115351" y="71870"/>
                  </a:lnTo>
                  <a:lnTo>
                    <a:pt x="120990" y="84406"/>
                  </a:lnTo>
                  <a:lnTo>
                    <a:pt x="126223" y="97397"/>
                  </a:lnTo>
                  <a:lnTo>
                    <a:pt x="130873" y="110715"/>
                  </a:lnTo>
                  <a:lnTo>
                    <a:pt x="134691" y="124261"/>
                  </a:lnTo>
                  <a:lnTo>
                    <a:pt x="137629" y="137957"/>
                  </a:lnTo>
                  <a:lnTo>
                    <a:pt x="139991" y="151530"/>
                  </a:lnTo>
                  <a:lnTo>
                    <a:pt x="142667" y="166057"/>
                  </a:lnTo>
                  <a:lnTo>
                    <a:pt x="147010" y="185047"/>
                  </a:lnTo>
                  <a:lnTo>
                    <a:pt x="155214" y="2144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10323" y="449866"/>
              <a:ext cx="132372" cy="420174"/>
            </a:xfrm>
            <a:custGeom>
              <a:avLst/>
              <a:gdLst/>
              <a:ahLst/>
              <a:cxnLst/>
              <a:rect l="0" t="0" r="0" b="0"/>
              <a:pathLst>
                <a:path w="132372" h="420174">
                  <a:moveTo>
                    <a:pt x="48143" y="350299"/>
                  </a:moveTo>
                  <a:lnTo>
                    <a:pt x="56811" y="344365"/>
                  </a:lnTo>
                  <a:lnTo>
                    <a:pt x="63877" y="338160"/>
                  </a:lnTo>
                  <a:lnTo>
                    <a:pt x="69973" y="331055"/>
                  </a:lnTo>
                  <a:lnTo>
                    <a:pt x="75029" y="322769"/>
                  </a:lnTo>
                  <a:lnTo>
                    <a:pt x="78594" y="312826"/>
                  </a:lnTo>
                  <a:lnTo>
                    <a:pt x="80542" y="301139"/>
                  </a:lnTo>
                  <a:lnTo>
                    <a:pt x="80885" y="288407"/>
                  </a:lnTo>
                  <a:lnTo>
                    <a:pt x="79603" y="275869"/>
                  </a:lnTo>
                  <a:lnTo>
                    <a:pt x="76849" y="264237"/>
                  </a:lnTo>
                  <a:lnTo>
                    <a:pt x="72731" y="254162"/>
                  </a:lnTo>
                  <a:lnTo>
                    <a:pt x="67226" y="246458"/>
                  </a:lnTo>
                  <a:lnTo>
                    <a:pt x="60456" y="241328"/>
                  </a:lnTo>
                  <a:lnTo>
                    <a:pt x="52811" y="238647"/>
                  </a:lnTo>
                  <a:lnTo>
                    <a:pt x="44841" y="238262"/>
                  </a:lnTo>
                  <a:lnTo>
                    <a:pt x="36896" y="239856"/>
                  </a:lnTo>
                  <a:lnTo>
                    <a:pt x="29276" y="243344"/>
                  </a:lnTo>
                  <a:lnTo>
                    <a:pt x="22311" y="248949"/>
                  </a:lnTo>
                  <a:lnTo>
                    <a:pt x="16115" y="256605"/>
                  </a:lnTo>
                  <a:lnTo>
                    <a:pt x="10785" y="265997"/>
                  </a:lnTo>
                  <a:lnTo>
                    <a:pt x="6495" y="276742"/>
                  </a:lnTo>
                  <a:lnTo>
                    <a:pt x="3242" y="288492"/>
                  </a:lnTo>
                  <a:lnTo>
                    <a:pt x="1038" y="301127"/>
                  </a:lnTo>
                  <a:lnTo>
                    <a:pt x="0" y="314738"/>
                  </a:lnTo>
                  <a:lnTo>
                    <a:pt x="78" y="329293"/>
                  </a:lnTo>
                  <a:lnTo>
                    <a:pt x="1095" y="344319"/>
                  </a:lnTo>
                  <a:lnTo>
                    <a:pt x="2840" y="359027"/>
                  </a:lnTo>
                  <a:lnTo>
                    <a:pt x="5132" y="372984"/>
                  </a:lnTo>
                  <a:lnTo>
                    <a:pt x="8144" y="385795"/>
                  </a:lnTo>
                  <a:lnTo>
                    <a:pt x="12375" y="396949"/>
                  </a:lnTo>
                  <a:lnTo>
                    <a:pt x="18002" y="406322"/>
                  </a:lnTo>
                  <a:lnTo>
                    <a:pt x="24900" y="413633"/>
                  </a:lnTo>
                  <a:lnTo>
                    <a:pt x="32826" y="418278"/>
                  </a:lnTo>
                  <a:lnTo>
                    <a:pt x="41525" y="420173"/>
                  </a:lnTo>
                  <a:lnTo>
                    <a:pt x="50619" y="419345"/>
                  </a:lnTo>
                  <a:lnTo>
                    <a:pt x="59636" y="415683"/>
                  </a:lnTo>
                  <a:lnTo>
                    <a:pt x="68321" y="409402"/>
                  </a:lnTo>
                  <a:lnTo>
                    <a:pt x="76455" y="400797"/>
                  </a:lnTo>
                  <a:lnTo>
                    <a:pt x="83771" y="390064"/>
                  </a:lnTo>
                  <a:lnTo>
                    <a:pt x="90212" y="377512"/>
                  </a:lnTo>
                  <a:lnTo>
                    <a:pt x="95876" y="363357"/>
                  </a:lnTo>
                  <a:lnTo>
                    <a:pt x="100923" y="347655"/>
                  </a:lnTo>
                  <a:lnTo>
                    <a:pt x="105504" y="330583"/>
                  </a:lnTo>
                  <a:lnTo>
                    <a:pt x="109582" y="312731"/>
                  </a:lnTo>
                  <a:lnTo>
                    <a:pt x="112950" y="294981"/>
                  </a:lnTo>
                  <a:lnTo>
                    <a:pt x="115549" y="277809"/>
                  </a:lnTo>
                  <a:lnTo>
                    <a:pt x="117465" y="260838"/>
                  </a:lnTo>
                  <a:lnTo>
                    <a:pt x="118835" y="243077"/>
                  </a:lnTo>
                  <a:lnTo>
                    <a:pt x="119788" y="224029"/>
                  </a:lnTo>
                  <a:lnTo>
                    <a:pt x="120277" y="204319"/>
                  </a:lnTo>
                  <a:lnTo>
                    <a:pt x="120081" y="185373"/>
                  </a:lnTo>
                  <a:lnTo>
                    <a:pt x="119139" y="167958"/>
                  </a:lnTo>
                  <a:lnTo>
                    <a:pt x="117693" y="152011"/>
                  </a:lnTo>
                  <a:lnTo>
                    <a:pt x="116184" y="137006"/>
                  </a:lnTo>
                  <a:lnTo>
                    <a:pt x="114875" y="122503"/>
                  </a:lnTo>
                  <a:lnTo>
                    <a:pt x="113845" y="108083"/>
                  </a:lnTo>
                  <a:lnTo>
                    <a:pt x="113079" y="93308"/>
                  </a:lnTo>
                  <a:lnTo>
                    <a:pt x="112525" y="77988"/>
                  </a:lnTo>
                  <a:lnTo>
                    <a:pt x="111966" y="62287"/>
                  </a:lnTo>
                  <a:lnTo>
                    <a:pt x="111051" y="46600"/>
                  </a:lnTo>
                  <a:lnTo>
                    <a:pt x="109605" y="31194"/>
                  </a:lnTo>
                  <a:lnTo>
                    <a:pt x="107310" y="17276"/>
                  </a:lnTo>
                  <a:lnTo>
                    <a:pt x="103633" y="6971"/>
                  </a:lnTo>
                  <a:lnTo>
                    <a:pt x="98428" y="1144"/>
                  </a:lnTo>
                  <a:lnTo>
                    <a:pt x="92339" y="0"/>
                  </a:lnTo>
                  <a:lnTo>
                    <a:pt x="86561" y="3704"/>
                  </a:lnTo>
                  <a:lnTo>
                    <a:pt x="81762" y="11814"/>
                  </a:lnTo>
                  <a:lnTo>
                    <a:pt x="78240" y="23033"/>
                  </a:lnTo>
                  <a:lnTo>
                    <a:pt x="76177" y="35584"/>
                  </a:lnTo>
                  <a:lnTo>
                    <a:pt x="75496" y="48339"/>
                  </a:lnTo>
                  <a:lnTo>
                    <a:pt x="75801" y="60975"/>
                  </a:lnTo>
                  <a:lnTo>
                    <a:pt x="76520" y="73671"/>
                  </a:lnTo>
                  <a:lnTo>
                    <a:pt x="77294" y="86589"/>
                  </a:lnTo>
                  <a:lnTo>
                    <a:pt x="78129" y="100096"/>
                  </a:lnTo>
                  <a:lnTo>
                    <a:pt x="79295" y="114784"/>
                  </a:lnTo>
                  <a:lnTo>
                    <a:pt x="80927" y="130856"/>
                  </a:lnTo>
                  <a:lnTo>
                    <a:pt x="82854" y="147876"/>
                  </a:lnTo>
                  <a:lnTo>
                    <a:pt x="84694" y="164987"/>
                  </a:lnTo>
                  <a:lnTo>
                    <a:pt x="86233" y="181687"/>
                  </a:lnTo>
                  <a:lnTo>
                    <a:pt x="87590" y="198153"/>
                  </a:lnTo>
                  <a:lnTo>
                    <a:pt x="89107" y="215033"/>
                  </a:lnTo>
                  <a:lnTo>
                    <a:pt x="90980" y="232677"/>
                  </a:lnTo>
                  <a:lnTo>
                    <a:pt x="93238" y="250799"/>
                  </a:lnTo>
                  <a:lnTo>
                    <a:pt x="95833" y="268671"/>
                  </a:lnTo>
                  <a:lnTo>
                    <a:pt x="98697" y="285878"/>
                  </a:lnTo>
                  <a:lnTo>
                    <a:pt x="101927" y="302179"/>
                  </a:lnTo>
                  <a:lnTo>
                    <a:pt x="105772" y="317354"/>
                  </a:lnTo>
                  <a:lnTo>
                    <a:pt x="110314" y="331399"/>
                  </a:lnTo>
                  <a:lnTo>
                    <a:pt x="115179" y="344223"/>
                  </a:lnTo>
                  <a:lnTo>
                    <a:pt x="120118" y="356905"/>
                  </a:lnTo>
                  <a:lnTo>
                    <a:pt x="125564" y="371680"/>
                  </a:lnTo>
                  <a:lnTo>
                    <a:pt x="132371" y="3924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38913" y="655016"/>
              <a:ext cx="141299" cy="373657"/>
            </a:xfrm>
            <a:custGeom>
              <a:avLst/>
              <a:gdLst/>
              <a:ahLst/>
              <a:cxnLst/>
              <a:rect l="0" t="0" r="0" b="0"/>
              <a:pathLst>
                <a:path w="141299" h="373657">
                  <a:moveTo>
                    <a:pt x="30165" y="124092"/>
                  </a:moveTo>
                  <a:lnTo>
                    <a:pt x="30232" y="138761"/>
                  </a:lnTo>
                  <a:lnTo>
                    <a:pt x="30872" y="152672"/>
                  </a:lnTo>
                  <a:lnTo>
                    <a:pt x="32163" y="167175"/>
                  </a:lnTo>
                  <a:lnTo>
                    <a:pt x="33851" y="182549"/>
                  </a:lnTo>
                  <a:lnTo>
                    <a:pt x="35519" y="199022"/>
                  </a:lnTo>
                  <a:lnTo>
                    <a:pt x="36937" y="216582"/>
                  </a:lnTo>
                  <a:lnTo>
                    <a:pt x="38208" y="234579"/>
                  </a:lnTo>
                  <a:lnTo>
                    <a:pt x="39667" y="251887"/>
                  </a:lnTo>
                  <a:lnTo>
                    <a:pt x="41495" y="267932"/>
                  </a:lnTo>
                  <a:lnTo>
                    <a:pt x="43553" y="282820"/>
                  </a:lnTo>
                  <a:lnTo>
                    <a:pt x="45481" y="297046"/>
                  </a:lnTo>
                  <a:lnTo>
                    <a:pt x="47075" y="310989"/>
                  </a:lnTo>
                  <a:lnTo>
                    <a:pt x="48298" y="324846"/>
                  </a:lnTo>
                  <a:lnTo>
                    <a:pt x="49193" y="338705"/>
                  </a:lnTo>
                  <a:lnTo>
                    <a:pt x="49819" y="352564"/>
                  </a:lnTo>
                  <a:lnTo>
                    <a:pt x="49817" y="365283"/>
                  </a:lnTo>
                  <a:lnTo>
                    <a:pt x="48430" y="373133"/>
                  </a:lnTo>
                  <a:lnTo>
                    <a:pt x="45810" y="373656"/>
                  </a:lnTo>
                  <a:lnTo>
                    <a:pt x="42791" y="368483"/>
                  </a:lnTo>
                  <a:lnTo>
                    <a:pt x="39650" y="359189"/>
                  </a:lnTo>
                  <a:lnTo>
                    <a:pt x="36430" y="346704"/>
                  </a:lnTo>
                  <a:lnTo>
                    <a:pt x="33142" y="331756"/>
                  </a:lnTo>
                  <a:lnTo>
                    <a:pt x="29795" y="314976"/>
                  </a:lnTo>
                  <a:lnTo>
                    <a:pt x="26401" y="296872"/>
                  </a:lnTo>
                  <a:lnTo>
                    <a:pt x="22972" y="277834"/>
                  </a:lnTo>
                  <a:lnTo>
                    <a:pt x="19519" y="258148"/>
                  </a:lnTo>
                  <a:lnTo>
                    <a:pt x="16047" y="238017"/>
                  </a:lnTo>
                  <a:lnTo>
                    <a:pt x="12568" y="217588"/>
                  </a:lnTo>
                  <a:lnTo>
                    <a:pt x="9249" y="197123"/>
                  </a:lnTo>
                  <a:lnTo>
                    <a:pt x="6400" y="176995"/>
                  </a:lnTo>
                  <a:lnTo>
                    <a:pt x="4152" y="157384"/>
                  </a:lnTo>
                  <a:lnTo>
                    <a:pt x="2473" y="138451"/>
                  </a:lnTo>
                  <a:lnTo>
                    <a:pt x="1264" y="120422"/>
                  </a:lnTo>
                  <a:lnTo>
                    <a:pt x="417" y="103335"/>
                  </a:lnTo>
                  <a:lnTo>
                    <a:pt x="0" y="87232"/>
                  </a:lnTo>
                  <a:lnTo>
                    <a:pt x="245" y="72249"/>
                  </a:lnTo>
                  <a:lnTo>
                    <a:pt x="1227" y="58357"/>
                  </a:lnTo>
                  <a:lnTo>
                    <a:pt x="3040" y="45551"/>
                  </a:lnTo>
                  <a:lnTo>
                    <a:pt x="5860" y="33935"/>
                  </a:lnTo>
                  <a:lnTo>
                    <a:pt x="9694" y="23465"/>
                  </a:lnTo>
                  <a:lnTo>
                    <a:pt x="14727" y="14450"/>
                  </a:lnTo>
                  <a:lnTo>
                    <a:pt x="21387" y="7597"/>
                  </a:lnTo>
                  <a:lnTo>
                    <a:pt x="29754" y="3100"/>
                  </a:lnTo>
                  <a:lnTo>
                    <a:pt x="39457" y="708"/>
                  </a:lnTo>
                  <a:lnTo>
                    <a:pt x="49879" y="0"/>
                  </a:lnTo>
                  <a:lnTo>
                    <a:pt x="60585" y="566"/>
                  </a:lnTo>
                  <a:lnTo>
                    <a:pt x="71194" y="2383"/>
                  </a:lnTo>
                  <a:lnTo>
                    <a:pt x="81311" y="5797"/>
                  </a:lnTo>
                  <a:lnTo>
                    <a:pt x="90773" y="10867"/>
                  </a:lnTo>
                  <a:lnTo>
                    <a:pt x="99447" y="17389"/>
                  </a:lnTo>
                  <a:lnTo>
                    <a:pt x="107134" y="25062"/>
                  </a:lnTo>
                  <a:lnTo>
                    <a:pt x="113827" y="33595"/>
                  </a:lnTo>
                  <a:lnTo>
                    <a:pt x="119663" y="42748"/>
                  </a:lnTo>
                  <a:lnTo>
                    <a:pt x="124824" y="52337"/>
                  </a:lnTo>
                  <a:lnTo>
                    <a:pt x="129482" y="62237"/>
                  </a:lnTo>
                  <a:lnTo>
                    <a:pt x="133612" y="72681"/>
                  </a:lnTo>
                  <a:lnTo>
                    <a:pt x="137014" y="84217"/>
                  </a:lnTo>
                  <a:lnTo>
                    <a:pt x="139629" y="97044"/>
                  </a:lnTo>
                  <a:lnTo>
                    <a:pt x="141215" y="110574"/>
                  </a:lnTo>
                  <a:lnTo>
                    <a:pt x="141298" y="123664"/>
                  </a:lnTo>
                  <a:lnTo>
                    <a:pt x="139752" y="135682"/>
                  </a:lnTo>
                  <a:lnTo>
                    <a:pt x="136594" y="146359"/>
                  </a:lnTo>
                  <a:lnTo>
                    <a:pt x="131809" y="155532"/>
                  </a:lnTo>
                  <a:lnTo>
                    <a:pt x="125552" y="163291"/>
                  </a:lnTo>
                  <a:lnTo>
                    <a:pt x="118099" y="169873"/>
                  </a:lnTo>
                  <a:lnTo>
                    <a:pt x="109733" y="175552"/>
                  </a:lnTo>
                  <a:lnTo>
                    <a:pt x="100712" y="180568"/>
                  </a:lnTo>
                  <a:lnTo>
                    <a:pt x="91492" y="185154"/>
                  </a:lnTo>
                  <a:lnTo>
                    <a:pt x="81727" y="190097"/>
                  </a:lnTo>
                  <a:lnTo>
                    <a:pt x="69446" y="196956"/>
                  </a:lnTo>
                  <a:lnTo>
                    <a:pt x="51222" y="2083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74362" y="636199"/>
              <a:ext cx="168457" cy="208380"/>
            </a:xfrm>
            <a:custGeom>
              <a:avLst/>
              <a:gdLst/>
              <a:ahLst/>
              <a:cxnLst/>
              <a:rect l="0" t="0" r="0" b="0"/>
              <a:pathLst>
                <a:path w="168457" h="208380">
                  <a:moveTo>
                    <a:pt x="0" y="142909"/>
                  </a:moveTo>
                  <a:lnTo>
                    <a:pt x="8868" y="139976"/>
                  </a:lnTo>
                  <a:lnTo>
                    <a:pt x="17856" y="137193"/>
                  </a:lnTo>
                  <a:lnTo>
                    <a:pt x="27846" y="134289"/>
                  </a:lnTo>
                  <a:lnTo>
                    <a:pt x="38653" y="131076"/>
                  </a:lnTo>
                  <a:lnTo>
                    <a:pt x="49817" y="127263"/>
                  </a:lnTo>
                  <a:lnTo>
                    <a:pt x="61022" y="122746"/>
                  </a:lnTo>
                  <a:lnTo>
                    <a:pt x="72134" y="117582"/>
                  </a:lnTo>
                  <a:lnTo>
                    <a:pt x="83119" y="111894"/>
                  </a:lnTo>
                  <a:lnTo>
                    <a:pt x="93976" y="105805"/>
                  </a:lnTo>
                  <a:lnTo>
                    <a:pt x="104400" y="99259"/>
                  </a:lnTo>
                  <a:lnTo>
                    <a:pt x="113801" y="92034"/>
                  </a:lnTo>
                  <a:lnTo>
                    <a:pt x="121939" y="84062"/>
                  </a:lnTo>
                  <a:lnTo>
                    <a:pt x="128896" y="75420"/>
                  </a:lnTo>
                  <a:lnTo>
                    <a:pt x="134886" y="66241"/>
                  </a:lnTo>
                  <a:lnTo>
                    <a:pt x="140130" y="56658"/>
                  </a:lnTo>
                  <a:lnTo>
                    <a:pt x="144501" y="46782"/>
                  </a:lnTo>
                  <a:lnTo>
                    <a:pt x="147540" y="36700"/>
                  </a:lnTo>
                  <a:lnTo>
                    <a:pt x="149092" y="26492"/>
                  </a:lnTo>
                  <a:lnTo>
                    <a:pt x="148811" y="16860"/>
                  </a:lnTo>
                  <a:lnTo>
                    <a:pt x="146039" y="9062"/>
                  </a:lnTo>
                  <a:lnTo>
                    <a:pt x="140657" y="3644"/>
                  </a:lnTo>
                  <a:lnTo>
                    <a:pt x="133315" y="652"/>
                  </a:lnTo>
                  <a:lnTo>
                    <a:pt x="125100" y="0"/>
                  </a:lnTo>
                  <a:lnTo>
                    <a:pt x="116731" y="1381"/>
                  </a:lnTo>
                  <a:lnTo>
                    <a:pt x="108524" y="4542"/>
                  </a:lnTo>
                  <a:lnTo>
                    <a:pt x="100568" y="9389"/>
                  </a:lnTo>
                  <a:lnTo>
                    <a:pt x="92857" y="15714"/>
                  </a:lnTo>
                  <a:lnTo>
                    <a:pt x="85510" y="23228"/>
                  </a:lnTo>
                  <a:lnTo>
                    <a:pt x="78788" y="31641"/>
                  </a:lnTo>
                  <a:lnTo>
                    <a:pt x="72780" y="40706"/>
                  </a:lnTo>
                  <a:lnTo>
                    <a:pt x="67420" y="50232"/>
                  </a:lnTo>
                  <a:lnTo>
                    <a:pt x="62585" y="60080"/>
                  </a:lnTo>
                  <a:lnTo>
                    <a:pt x="58155" y="70158"/>
                  </a:lnTo>
                  <a:lnTo>
                    <a:pt x="54349" y="80722"/>
                  </a:lnTo>
                  <a:lnTo>
                    <a:pt x="51696" y="92339"/>
                  </a:lnTo>
                  <a:lnTo>
                    <a:pt x="50395" y="105225"/>
                  </a:lnTo>
                  <a:lnTo>
                    <a:pt x="50335" y="118966"/>
                  </a:lnTo>
                  <a:lnTo>
                    <a:pt x="51283" y="132728"/>
                  </a:lnTo>
                  <a:lnTo>
                    <a:pt x="53003" y="146016"/>
                  </a:lnTo>
                  <a:lnTo>
                    <a:pt x="55614" y="158530"/>
                  </a:lnTo>
                  <a:lnTo>
                    <a:pt x="59570" y="170007"/>
                  </a:lnTo>
                  <a:lnTo>
                    <a:pt x="65016" y="180417"/>
                  </a:lnTo>
                  <a:lnTo>
                    <a:pt x="72132" y="189576"/>
                  </a:lnTo>
                  <a:lnTo>
                    <a:pt x="81268" y="197065"/>
                  </a:lnTo>
                  <a:lnTo>
                    <a:pt x="92406" y="202800"/>
                  </a:lnTo>
                  <a:lnTo>
                    <a:pt x="104766" y="206671"/>
                  </a:lnTo>
                  <a:lnTo>
                    <a:pt x="117053" y="208379"/>
                  </a:lnTo>
                  <a:lnTo>
                    <a:pt x="128521" y="207981"/>
                  </a:lnTo>
                  <a:lnTo>
                    <a:pt x="138688" y="206108"/>
                  </a:lnTo>
                  <a:lnTo>
                    <a:pt x="148073" y="203602"/>
                  </a:lnTo>
                  <a:lnTo>
                    <a:pt x="157488" y="200245"/>
                  </a:lnTo>
                  <a:lnTo>
                    <a:pt x="168456" y="1955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66870" y="685858"/>
              <a:ext cx="129035" cy="157007"/>
            </a:xfrm>
            <a:custGeom>
              <a:avLst/>
              <a:gdLst/>
              <a:ahLst/>
              <a:cxnLst/>
              <a:rect l="0" t="0" r="0" b="0"/>
              <a:pathLst>
                <a:path w="129035" h="157007">
                  <a:moveTo>
                    <a:pt x="112819" y="40608"/>
                  </a:moveTo>
                  <a:lnTo>
                    <a:pt x="109818" y="31874"/>
                  </a:lnTo>
                  <a:lnTo>
                    <a:pt x="106396" y="24167"/>
                  </a:lnTo>
                  <a:lnTo>
                    <a:pt x="102190" y="16779"/>
                  </a:lnTo>
                  <a:lnTo>
                    <a:pt x="96945" y="10036"/>
                  </a:lnTo>
                  <a:lnTo>
                    <a:pt x="90166" y="4802"/>
                  </a:lnTo>
                  <a:lnTo>
                    <a:pt x="81738" y="1441"/>
                  </a:lnTo>
                  <a:lnTo>
                    <a:pt x="72172" y="0"/>
                  </a:lnTo>
                  <a:lnTo>
                    <a:pt x="62377" y="471"/>
                  </a:lnTo>
                  <a:lnTo>
                    <a:pt x="52907" y="2646"/>
                  </a:lnTo>
                  <a:lnTo>
                    <a:pt x="43943" y="6359"/>
                  </a:lnTo>
                  <a:lnTo>
                    <a:pt x="35470" y="11584"/>
                  </a:lnTo>
                  <a:lnTo>
                    <a:pt x="27413" y="18172"/>
                  </a:lnTo>
                  <a:lnTo>
                    <a:pt x="20003" y="26033"/>
                  </a:lnTo>
                  <a:lnTo>
                    <a:pt x="13770" y="35211"/>
                  </a:lnTo>
                  <a:lnTo>
                    <a:pt x="8908" y="45608"/>
                  </a:lnTo>
                  <a:lnTo>
                    <a:pt x="5302" y="57013"/>
                  </a:lnTo>
                  <a:lnTo>
                    <a:pt x="2716" y="69193"/>
                  </a:lnTo>
                  <a:lnTo>
                    <a:pt x="910" y="81932"/>
                  </a:lnTo>
                  <a:lnTo>
                    <a:pt x="0" y="94739"/>
                  </a:lnTo>
                  <a:lnTo>
                    <a:pt x="439" y="106878"/>
                  </a:lnTo>
                  <a:lnTo>
                    <a:pt x="2366" y="117997"/>
                  </a:lnTo>
                  <a:lnTo>
                    <a:pt x="5796" y="127936"/>
                  </a:lnTo>
                  <a:lnTo>
                    <a:pt x="10771" y="136548"/>
                  </a:lnTo>
                  <a:lnTo>
                    <a:pt x="17158" y="143888"/>
                  </a:lnTo>
                  <a:lnTo>
                    <a:pt x="24701" y="149835"/>
                  </a:lnTo>
                  <a:lnTo>
                    <a:pt x="33126" y="154016"/>
                  </a:lnTo>
                  <a:lnTo>
                    <a:pt x="42197" y="156381"/>
                  </a:lnTo>
                  <a:lnTo>
                    <a:pt x="51726" y="157006"/>
                  </a:lnTo>
                  <a:lnTo>
                    <a:pt x="61575" y="155913"/>
                  </a:lnTo>
                  <a:lnTo>
                    <a:pt x="71635" y="153286"/>
                  </a:lnTo>
                  <a:lnTo>
                    <a:pt x="81507" y="149252"/>
                  </a:lnTo>
                  <a:lnTo>
                    <a:pt x="90531" y="143804"/>
                  </a:lnTo>
                  <a:lnTo>
                    <a:pt x="98414" y="137068"/>
                  </a:lnTo>
                  <a:lnTo>
                    <a:pt x="105198" y="129275"/>
                  </a:lnTo>
                  <a:lnTo>
                    <a:pt x="111071" y="120675"/>
                  </a:lnTo>
                  <a:lnTo>
                    <a:pt x="116241" y="111478"/>
                  </a:lnTo>
                  <a:lnTo>
                    <a:pt x="120732" y="101694"/>
                  </a:lnTo>
                  <a:lnTo>
                    <a:pt x="124385" y="91141"/>
                  </a:lnTo>
                  <a:lnTo>
                    <a:pt x="127170" y="79790"/>
                  </a:lnTo>
                  <a:lnTo>
                    <a:pt x="128872" y="68066"/>
                  </a:lnTo>
                  <a:lnTo>
                    <a:pt x="129034" y="56729"/>
                  </a:lnTo>
                  <a:lnTo>
                    <a:pt x="127547" y="46193"/>
                  </a:lnTo>
                  <a:lnTo>
                    <a:pt x="124523" y="37000"/>
                  </a:lnTo>
                  <a:lnTo>
                    <a:pt x="119623" y="29192"/>
                  </a:lnTo>
                  <a:lnTo>
                    <a:pt x="110179" y="23208"/>
                  </a:lnTo>
                  <a:lnTo>
                    <a:pt x="91762" y="19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42860" y="656246"/>
              <a:ext cx="107821" cy="334143"/>
            </a:xfrm>
            <a:custGeom>
              <a:avLst/>
              <a:gdLst/>
              <a:ahLst/>
              <a:cxnLst/>
              <a:rect l="0" t="0" r="0" b="0"/>
              <a:pathLst>
                <a:path w="107821" h="334143">
                  <a:moveTo>
                    <a:pt x="0" y="154448"/>
                  </a:moveTo>
                  <a:lnTo>
                    <a:pt x="2934" y="163316"/>
                  </a:lnTo>
                  <a:lnTo>
                    <a:pt x="5716" y="172303"/>
                  </a:lnTo>
                  <a:lnTo>
                    <a:pt x="8615" y="182294"/>
                  </a:lnTo>
                  <a:lnTo>
                    <a:pt x="11655" y="193102"/>
                  </a:lnTo>
                  <a:lnTo>
                    <a:pt x="14821" y="204265"/>
                  </a:lnTo>
                  <a:lnTo>
                    <a:pt x="18080" y="215475"/>
                  </a:lnTo>
                  <a:lnTo>
                    <a:pt x="21245" y="226759"/>
                  </a:lnTo>
                  <a:lnTo>
                    <a:pt x="23988" y="238392"/>
                  </a:lnTo>
                  <a:lnTo>
                    <a:pt x="26168" y="250507"/>
                  </a:lnTo>
                  <a:lnTo>
                    <a:pt x="27970" y="262929"/>
                  </a:lnTo>
                  <a:lnTo>
                    <a:pt x="29795" y="275275"/>
                  </a:lnTo>
                  <a:lnTo>
                    <a:pt x="31872" y="287327"/>
                  </a:lnTo>
                  <a:lnTo>
                    <a:pt x="34099" y="299201"/>
                  </a:lnTo>
                  <a:lnTo>
                    <a:pt x="36141" y="311240"/>
                  </a:lnTo>
                  <a:lnTo>
                    <a:pt x="37782" y="323535"/>
                  </a:lnTo>
                  <a:lnTo>
                    <a:pt x="37965" y="332569"/>
                  </a:lnTo>
                  <a:lnTo>
                    <a:pt x="36044" y="334142"/>
                  </a:lnTo>
                  <a:lnTo>
                    <a:pt x="33313" y="329963"/>
                  </a:lnTo>
                  <a:lnTo>
                    <a:pt x="30486" y="321972"/>
                  </a:lnTo>
                  <a:lnTo>
                    <a:pt x="27997" y="311241"/>
                  </a:lnTo>
                  <a:lnTo>
                    <a:pt x="26009" y="298498"/>
                  </a:lnTo>
                  <a:lnTo>
                    <a:pt x="24348" y="284624"/>
                  </a:lnTo>
                  <a:lnTo>
                    <a:pt x="22624" y="270658"/>
                  </a:lnTo>
                  <a:lnTo>
                    <a:pt x="20617" y="257159"/>
                  </a:lnTo>
                  <a:lnTo>
                    <a:pt x="18439" y="243798"/>
                  </a:lnTo>
                  <a:lnTo>
                    <a:pt x="16431" y="229609"/>
                  </a:lnTo>
                  <a:lnTo>
                    <a:pt x="14779" y="214105"/>
                  </a:lnTo>
                  <a:lnTo>
                    <a:pt x="13347" y="197757"/>
                  </a:lnTo>
                  <a:lnTo>
                    <a:pt x="11779" y="181688"/>
                  </a:lnTo>
                  <a:lnTo>
                    <a:pt x="9877" y="166535"/>
                  </a:lnTo>
                  <a:lnTo>
                    <a:pt x="7769" y="152105"/>
                  </a:lnTo>
                  <a:lnTo>
                    <a:pt x="5808" y="137670"/>
                  </a:lnTo>
                  <a:lnTo>
                    <a:pt x="4192" y="122774"/>
                  </a:lnTo>
                  <a:lnTo>
                    <a:pt x="2954" y="107296"/>
                  </a:lnTo>
                  <a:lnTo>
                    <a:pt x="2048" y="91279"/>
                  </a:lnTo>
                  <a:lnTo>
                    <a:pt x="1414" y="74841"/>
                  </a:lnTo>
                  <a:lnTo>
                    <a:pt x="1310" y="58580"/>
                  </a:lnTo>
                  <a:lnTo>
                    <a:pt x="2298" y="43507"/>
                  </a:lnTo>
                  <a:lnTo>
                    <a:pt x="4598" y="30096"/>
                  </a:lnTo>
                  <a:lnTo>
                    <a:pt x="8278" y="18789"/>
                  </a:lnTo>
                  <a:lnTo>
                    <a:pt x="13423" y="10243"/>
                  </a:lnTo>
                  <a:lnTo>
                    <a:pt x="19924" y="4535"/>
                  </a:lnTo>
                  <a:lnTo>
                    <a:pt x="27543" y="1294"/>
                  </a:lnTo>
                  <a:lnTo>
                    <a:pt x="36019" y="0"/>
                  </a:lnTo>
                  <a:lnTo>
                    <a:pt x="45114" y="165"/>
                  </a:lnTo>
                  <a:lnTo>
                    <a:pt x="54320" y="1711"/>
                  </a:lnTo>
                  <a:lnTo>
                    <a:pt x="62888" y="4941"/>
                  </a:lnTo>
                  <a:lnTo>
                    <a:pt x="70460" y="9892"/>
                  </a:lnTo>
                  <a:lnTo>
                    <a:pt x="77035" y="16504"/>
                  </a:lnTo>
                  <a:lnTo>
                    <a:pt x="82766" y="24770"/>
                  </a:lnTo>
                  <a:lnTo>
                    <a:pt x="87847" y="34514"/>
                  </a:lnTo>
                  <a:lnTo>
                    <a:pt x="92446" y="45295"/>
                  </a:lnTo>
                  <a:lnTo>
                    <a:pt x="96705" y="56515"/>
                  </a:lnTo>
                  <a:lnTo>
                    <a:pt x="100715" y="67798"/>
                  </a:lnTo>
                  <a:lnTo>
                    <a:pt x="104224" y="78982"/>
                  </a:lnTo>
                  <a:lnTo>
                    <a:pt x="106670" y="90024"/>
                  </a:lnTo>
                  <a:lnTo>
                    <a:pt x="107820" y="100924"/>
                  </a:lnTo>
                  <a:lnTo>
                    <a:pt x="107438" y="111379"/>
                  </a:lnTo>
                  <a:lnTo>
                    <a:pt x="105128" y="120802"/>
                  </a:lnTo>
                  <a:lnTo>
                    <a:pt x="100866" y="128960"/>
                  </a:lnTo>
                  <a:lnTo>
                    <a:pt x="94919" y="136101"/>
                  </a:lnTo>
                  <a:lnTo>
                    <a:pt x="87647" y="142746"/>
                  </a:lnTo>
                  <a:lnTo>
                    <a:pt x="79391" y="149248"/>
                  </a:lnTo>
                  <a:lnTo>
                    <a:pt x="70306" y="155470"/>
                  </a:lnTo>
                  <a:lnTo>
                    <a:pt x="59166" y="161484"/>
                  </a:lnTo>
                  <a:lnTo>
                    <a:pt x="41645" y="167823"/>
                  </a:lnTo>
                  <a:lnTo>
                    <a:pt x="10528" y="1755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79730" y="347440"/>
              <a:ext cx="263214" cy="480610"/>
            </a:xfrm>
            <a:custGeom>
              <a:avLst/>
              <a:gdLst/>
              <a:ahLst/>
              <a:cxnLst/>
              <a:rect l="0" t="0" r="0" b="0"/>
              <a:pathLst>
                <a:path w="263214" h="48061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83" y="112972"/>
                  </a:lnTo>
                  <a:lnTo>
                    <a:pt x="8048" y="126791"/>
                  </a:lnTo>
                  <a:lnTo>
                    <a:pt x="9505" y="140681"/>
                  </a:lnTo>
                  <a:lnTo>
                    <a:pt x="11332" y="154619"/>
                  </a:lnTo>
                  <a:lnTo>
                    <a:pt x="13390" y="168591"/>
                  </a:lnTo>
                  <a:lnTo>
                    <a:pt x="15317" y="182584"/>
                  </a:lnTo>
                  <a:lnTo>
                    <a:pt x="16915" y="196592"/>
                  </a:lnTo>
                  <a:lnTo>
                    <a:pt x="18311" y="210610"/>
                  </a:lnTo>
                  <a:lnTo>
                    <a:pt x="19855" y="224635"/>
                  </a:lnTo>
                  <a:lnTo>
                    <a:pt x="21741" y="238673"/>
                  </a:lnTo>
                  <a:lnTo>
                    <a:pt x="23838" y="253051"/>
                  </a:lnTo>
                  <a:lnTo>
                    <a:pt x="25792" y="268381"/>
                  </a:lnTo>
                  <a:lnTo>
                    <a:pt x="27408" y="284909"/>
                  </a:lnTo>
                  <a:lnTo>
                    <a:pt x="28815" y="302078"/>
                  </a:lnTo>
                  <a:lnTo>
                    <a:pt x="30367" y="318763"/>
                  </a:lnTo>
                  <a:lnTo>
                    <a:pt x="32258" y="334357"/>
                  </a:lnTo>
                  <a:lnTo>
                    <a:pt x="34359" y="348928"/>
                  </a:lnTo>
                  <a:lnTo>
                    <a:pt x="36315" y="362933"/>
                  </a:lnTo>
                  <a:lnTo>
                    <a:pt x="37942" y="376693"/>
                  </a:lnTo>
                  <a:lnTo>
                    <a:pt x="39694" y="389243"/>
                  </a:lnTo>
                  <a:lnTo>
                    <a:pt x="42614" y="397413"/>
                  </a:lnTo>
                  <a:lnTo>
                    <a:pt x="46839" y="399722"/>
                  </a:lnTo>
                  <a:lnTo>
                    <a:pt x="51716" y="398206"/>
                  </a:lnTo>
                  <a:lnTo>
                    <a:pt x="57214" y="394496"/>
                  </a:lnTo>
                  <a:lnTo>
                    <a:pt x="63591" y="389507"/>
                  </a:lnTo>
                  <a:lnTo>
                    <a:pt x="70917" y="383756"/>
                  </a:lnTo>
                  <a:lnTo>
                    <a:pt x="79086" y="377541"/>
                  </a:lnTo>
                  <a:lnTo>
                    <a:pt x="87929" y="371037"/>
                  </a:lnTo>
                  <a:lnTo>
                    <a:pt x="97278" y="364355"/>
                  </a:lnTo>
                  <a:lnTo>
                    <a:pt x="106993" y="357726"/>
                  </a:lnTo>
                  <a:lnTo>
                    <a:pt x="116965" y="351498"/>
                  </a:lnTo>
                  <a:lnTo>
                    <a:pt x="127112" y="345821"/>
                  </a:lnTo>
                  <a:lnTo>
                    <a:pt x="137213" y="340517"/>
                  </a:lnTo>
                  <a:lnTo>
                    <a:pt x="146921" y="335187"/>
                  </a:lnTo>
                  <a:lnTo>
                    <a:pt x="156077" y="329593"/>
                  </a:lnTo>
                  <a:lnTo>
                    <a:pt x="164530" y="323512"/>
                  </a:lnTo>
                  <a:lnTo>
                    <a:pt x="172062" y="316665"/>
                  </a:lnTo>
                  <a:lnTo>
                    <a:pt x="178638" y="308979"/>
                  </a:lnTo>
                  <a:lnTo>
                    <a:pt x="184053" y="300545"/>
                  </a:lnTo>
                  <a:lnTo>
                    <a:pt x="187869" y="291512"/>
                  </a:lnTo>
                  <a:lnTo>
                    <a:pt x="189977" y="282044"/>
                  </a:lnTo>
                  <a:lnTo>
                    <a:pt x="190087" y="272757"/>
                  </a:lnTo>
                  <a:lnTo>
                    <a:pt x="187585" y="264667"/>
                  </a:lnTo>
                  <a:lnTo>
                    <a:pt x="182384" y="258238"/>
                  </a:lnTo>
                  <a:lnTo>
                    <a:pt x="174993" y="253585"/>
                  </a:lnTo>
                  <a:lnTo>
                    <a:pt x="166214" y="250747"/>
                  </a:lnTo>
                  <a:lnTo>
                    <a:pt x="156654" y="249546"/>
                  </a:lnTo>
                  <a:lnTo>
                    <a:pt x="146834" y="249840"/>
                  </a:lnTo>
                  <a:lnTo>
                    <a:pt x="137255" y="251615"/>
                  </a:lnTo>
                  <a:lnTo>
                    <a:pt x="128158" y="254734"/>
                  </a:lnTo>
                  <a:lnTo>
                    <a:pt x="119730" y="259112"/>
                  </a:lnTo>
                  <a:lnTo>
                    <a:pt x="112208" y="264799"/>
                  </a:lnTo>
                  <a:lnTo>
                    <a:pt x="105622" y="271694"/>
                  </a:lnTo>
                  <a:lnTo>
                    <a:pt x="99688" y="279425"/>
                  </a:lnTo>
                  <a:lnTo>
                    <a:pt x="93927" y="287452"/>
                  </a:lnTo>
                  <a:lnTo>
                    <a:pt x="88050" y="295450"/>
                  </a:lnTo>
                  <a:lnTo>
                    <a:pt x="82116" y="303616"/>
                  </a:lnTo>
                  <a:lnTo>
                    <a:pt x="76432" y="312543"/>
                  </a:lnTo>
                  <a:lnTo>
                    <a:pt x="71172" y="322511"/>
                  </a:lnTo>
                  <a:lnTo>
                    <a:pt x="66674" y="333325"/>
                  </a:lnTo>
                  <a:lnTo>
                    <a:pt x="63492" y="344510"/>
                  </a:lnTo>
                  <a:lnTo>
                    <a:pt x="61802" y="355739"/>
                  </a:lnTo>
                  <a:lnTo>
                    <a:pt x="61465" y="366873"/>
                  </a:lnTo>
                  <a:lnTo>
                    <a:pt x="62220" y="377874"/>
                  </a:lnTo>
                  <a:lnTo>
                    <a:pt x="63804" y="388748"/>
                  </a:lnTo>
                  <a:lnTo>
                    <a:pt x="66152" y="399355"/>
                  </a:lnTo>
                  <a:lnTo>
                    <a:pt x="69398" y="409410"/>
                  </a:lnTo>
                  <a:lnTo>
                    <a:pt x="73546" y="418802"/>
                  </a:lnTo>
                  <a:lnTo>
                    <a:pt x="78635" y="427415"/>
                  </a:lnTo>
                  <a:lnTo>
                    <a:pt x="84807" y="435055"/>
                  </a:lnTo>
                  <a:lnTo>
                    <a:pt x="92037" y="441712"/>
                  </a:lnTo>
                  <a:lnTo>
                    <a:pt x="100163" y="447522"/>
                  </a:lnTo>
                  <a:lnTo>
                    <a:pt x="108989" y="452667"/>
                  </a:lnTo>
                  <a:lnTo>
                    <a:pt x="118332" y="457317"/>
                  </a:lnTo>
                  <a:lnTo>
                    <a:pt x="128045" y="461611"/>
                  </a:lnTo>
                  <a:lnTo>
                    <a:pt x="138018" y="465656"/>
                  </a:lnTo>
                  <a:lnTo>
                    <a:pt x="148179" y="469525"/>
                  </a:lnTo>
                  <a:lnTo>
                    <a:pt x="158799" y="473106"/>
                  </a:lnTo>
                  <a:lnTo>
                    <a:pt x="170453" y="476132"/>
                  </a:lnTo>
                  <a:lnTo>
                    <a:pt x="183360" y="478495"/>
                  </a:lnTo>
                  <a:lnTo>
                    <a:pt x="197056" y="480055"/>
                  </a:lnTo>
                  <a:lnTo>
                    <a:pt x="212127" y="480609"/>
                  </a:lnTo>
                  <a:lnTo>
                    <a:pt x="232137" y="479087"/>
                  </a:lnTo>
                  <a:lnTo>
                    <a:pt x="263213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310349" y="284269"/>
            <a:ext cx="4270377" cy="663296"/>
            <a:chOff x="4310349" y="284269"/>
            <a:chExt cx="4270377" cy="663296"/>
          </a:xfrm>
        </p:grpSpPr>
        <p:sp>
          <p:nvSpPr>
            <p:cNvPr id="20" name="Freeform 19"/>
            <p:cNvSpPr/>
            <p:nvPr/>
          </p:nvSpPr>
          <p:spPr>
            <a:xfrm>
              <a:off x="4310349" y="574751"/>
              <a:ext cx="227434" cy="220367"/>
            </a:xfrm>
            <a:custGeom>
              <a:avLst/>
              <a:gdLst/>
              <a:ahLst/>
              <a:cxnLst/>
              <a:rect l="0" t="0" r="0" b="0"/>
              <a:pathLst>
                <a:path w="227434" h="220367">
                  <a:moveTo>
                    <a:pt x="122148" y="109601"/>
                  </a:moveTo>
                  <a:lnTo>
                    <a:pt x="122081" y="97933"/>
                  </a:lnTo>
                  <a:lnTo>
                    <a:pt x="121442" y="87444"/>
                  </a:lnTo>
                  <a:lnTo>
                    <a:pt x="120140" y="77138"/>
                  </a:lnTo>
                  <a:lnTo>
                    <a:pt x="118107" y="66663"/>
                  </a:lnTo>
                  <a:lnTo>
                    <a:pt x="115142" y="55672"/>
                  </a:lnTo>
                  <a:lnTo>
                    <a:pt x="111218" y="44043"/>
                  </a:lnTo>
                  <a:lnTo>
                    <a:pt x="106296" y="32307"/>
                  </a:lnTo>
                  <a:lnTo>
                    <a:pt x="100244" y="21498"/>
                  </a:lnTo>
                  <a:lnTo>
                    <a:pt x="93104" y="12140"/>
                  </a:lnTo>
                  <a:lnTo>
                    <a:pt x="85209" y="4894"/>
                  </a:lnTo>
                  <a:lnTo>
                    <a:pt x="77072" y="767"/>
                  </a:lnTo>
                  <a:lnTo>
                    <a:pt x="69015" y="0"/>
                  </a:lnTo>
                  <a:lnTo>
                    <a:pt x="61318" y="2216"/>
                  </a:lnTo>
                  <a:lnTo>
                    <a:pt x="54303" y="6810"/>
                  </a:lnTo>
                  <a:lnTo>
                    <a:pt x="48064" y="13187"/>
                  </a:lnTo>
                  <a:lnTo>
                    <a:pt x="42366" y="20852"/>
                  </a:lnTo>
                  <a:lnTo>
                    <a:pt x="36765" y="29424"/>
                  </a:lnTo>
                  <a:lnTo>
                    <a:pt x="30995" y="38625"/>
                  </a:lnTo>
                  <a:lnTo>
                    <a:pt x="25134" y="48257"/>
                  </a:lnTo>
                  <a:lnTo>
                    <a:pt x="19498" y="58182"/>
                  </a:lnTo>
                  <a:lnTo>
                    <a:pt x="14266" y="68314"/>
                  </a:lnTo>
                  <a:lnTo>
                    <a:pt x="9617" y="78917"/>
                  </a:lnTo>
                  <a:lnTo>
                    <a:pt x="5801" y="90561"/>
                  </a:lnTo>
                  <a:lnTo>
                    <a:pt x="2872" y="103474"/>
                  </a:lnTo>
                  <a:lnTo>
                    <a:pt x="889" y="117572"/>
                  </a:lnTo>
                  <a:lnTo>
                    <a:pt x="0" y="132640"/>
                  </a:lnTo>
                  <a:lnTo>
                    <a:pt x="184" y="148431"/>
                  </a:lnTo>
                  <a:lnTo>
                    <a:pt x="1441" y="164253"/>
                  </a:lnTo>
                  <a:lnTo>
                    <a:pt x="3880" y="179030"/>
                  </a:lnTo>
                  <a:lnTo>
                    <a:pt x="7455" y="192242"/>
                  </a:lnTo>
                  <a:lnTo>
                    <a:pt x="12313" y="203415"/>
                  </a:lnTo>
                  <a:lnTo>
                    <a:pt x="18854" y="211872"/>
                  </a:lnTo>
                  <a:lnTo>
                    <a:pt x="27137" y="217511"/>
                  </a:lnTo>
                  <a:lnTo>
                    <a:pt x="36614" y="220366"/>
                  </a:lnTo>
                  <a:lnTo>
                    <a:pt x="46352" y="220337"/>
                  </a:lnTo>
                  <a:lnTo>
                    <a:pt x="55781" y="217652"/>
                  </a:lnTo>
                  <a:lnTo>
                    <a:pt x="64549" y="212616"/>
                  </a:lnTo>
                  <a:lnTo>
                    <a:pt x="72358" y="205434"/>
                  </a:lnTo>
                  <a:lnTo>
                    <a:pt x="79157" y="196423"/>
                  </a:lnTo>
                  <a:lnTo>
                    <a:pt x="84907" y="185969"/>
                  </a:lnTo>
                  <a:lnTo>
                    <a:pt x="89487" y="174437"/>
                  </a:lnTo>
                  <a:lnTo>
                    <a:pt x="92948" y="162132"/>
                  </a:lnTo>
                  <a:lnTo>
                    <a:pt x="95632" y="149448"/>
                  </a:lnTo>
                  <a:lnTo>
                    <a:pt x="98057" y="136859"/>
                  </a:lnTo>
                  <a:lnTo>
                    <a:pt x="100573" y="124684"/>
                  </a:lnTo>
                  <a:lnTo>
                    <a:pt x="104176" y="115374"/>
                  </a:lnTo>
                  <a:lnTo>
                    <a:pt x="109114" y="112188"/>
                  </a:lnTo>
                  <a:lnTo>
                    <a:pt x="113840" y="114569"/>
                  </a:lnTo>
                  <a:lnTo>
                    <a:pt x="118054" y="120909"/>
                  </a:lnTo>
                  <a:lnTo>
                    <a:pt x="122085" y="129558"/>
                  </a:lnTo>
                  <a:lnTo>
                    <a:pt x="126402" y="138985"/>
                  </a:lnTo>
                  <a:lnTo>
                    <a:pt x="131237" y="148334"/>
                  </a:lnTo>
                  <a:lnTo>
                    <a:pt x="136769" y="157279"/>
                  </a:lnTo>
                  <a:lnTo>
                    <a:pt x="143230" y="165769"/>
                  </a:lnTo>
                  <a:lnTo>
                    <a:pt x="150652" y="173848"/>
                  </a:lnTo>
                  <a:lnTo>
                    <a:pt x="159075" y="181111"/>
                  </a:lnTo>
                  <a:lnTo>
                    <a:pt x="168631" y="186715"/>
                  </a:lnTo>
                  <a:lnTo>
                    <a:pt x="179263" y="190344"/>
                  </a:lnTo>
                  <a:lnTo>
                    <a:pt x="190190" y="192307"/>
                  </a:lnTo>
                  <a:lnTo>
                    <a:pt x="201074" y="193472"/>
                  </a:lnTo>
                  <a:lnTo>
                    <a:pt x="212868" y="193939"/>
                  </a:lnTo>
                  <a:lnTo>
                    <a:pt x="227433" y="1938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8910" y="575399"/>
              <a:ext cx="92044" cy="202218"/>
            </a:xfrm>
            <a:custGeom>
              <a:avLst/>
              <a:gdLst/>
              <a:ahLst/>
              <a:cxnLst/>
              <a:rect l="0" t="0" r="0" b="0"/>
              <a:pathLst>
                <a:path w="92044" h="202218">
                  <a:moveTo>
                    <a:pt x="7815" y="87896"/>
                  </a:moveTo>
                  <a:lnTo>
                    <a:pt x="4948" y="96831"/>
                  </a:lnTo>
                  <a:lnTo>
                    <a:pt x="2807" y="106458"/>
                  </a:lnTo>
                  <a:lnTo>
                    <a:pt x="1208" y="117741"/>
                  </a:lnTo>
                  <a:lnTo>
                    <a:pt x="200" y="130236"/>
                  </a:lnTo>
                  <a:lnTo>
                    <a:pt x="0" y="143067"/>
                  </a:lnTo>
                  <a:lnTo>
                    <a:pt x="655" y="155686"/>
                  </a:lnTo>
                  <a:lnTo>
                    <a:pt x="2066" y="167896"/>
                  </a:lnTo>
                  <a:lnTo>
                    <a:pt x="4080" y="179691"/>
                  </a:lnTo>
                  <a:lnTo>
                    <a:pt x="6546" y="191067"/>
                  </a:lnTo>
                  <a:lnTo>
                    <a:pt x="9481" y="199650"/>
                  </a:lnTo>
                  <a:lnTo>
                    <a:pt x="12286" y="202217"/>
                  </a:lnTo>
                  <a:lnTo>
                    <a:pt x="13817" y="199413"/>
                  </a:lnTo>
                  <a:lnTo>
                    <a:pt x="13957" y="192806"/>
                  </a:lnTo>
                  <a:lnTo>
                    <a:pt x="12991" y="183828"/>
                  </a:lnTo>
                  <a:lnTo>
                    <a:pt x="11224" y="173657"/>
                  </a:lnTo>
                  <a:lnTo>
                    <a:pt x="8903" y="162993"/>
                  </a:lnTo>
                  <a:lnTo>
                    <a:pt x="6365" y="152013"/>
                  </a:lnTo>
                  <a:lnTo>
                    <a:pt x="4042" y="140556"/>
                  </a:lnTo>
                  <a:lnTo>
                    <a:pt x="2151" y="128544"/>
                  </a:lnTo>
                  <a:lnTo>
                    <a:pt x="882" y="116183"/>
                  </a:lnTo>
                  <a:lnTo>
                    <a:pt x="479" y="103874"/>
                  </a:lnTo>
                  <a:lnTo>
                    <a:pt x="991" y="91850"/>
                  </a:lnTo>
                  <a:lnTo>
                    <a:pt x="2471" y="80163"/>
                  </a:lnTo>
                  <a:lnTo>
                    <a:pt x="5058" y="68782"/>
                  </a:lnTo>
                  <a:lnTo>
                    <a:pt x="8724" y="57650"/>
                  </a:lnTo>
                  <a:lnTo>
                    <a:pt x="13304" y="46868"/>
                  </a:lnTo>
                  <a:lnTo>
                    <a:pt x="18593" y="36695"/>
                  </a:lnTo>
                  <a:lnTo>
                    <a:pt x="24418" y="27228"/>
                  </a:lnTo>
                  <a:lnTo>
                    <a:pt x="30955" y="18735"/>
                  </a:lnTo>
                  <a:lnTo>
                    <a:pt x="38706" y="11707"/>
                  </a:lnTo>
                  <a:lnTo>
                    <a:pt x="47832" y="6284"/>
                  </a:lnTo>
                  <a:lnTo>
                    <a:pt x="57594" y="2477"/>
                  </a:lnTo>
                  <a:lnTo>
                    <a:pt x="67495" y="80"/>
                  </a:lnTo>
                  <a:lnTo>
                    <a:pt x="78408" y="0"/>
                  </a:lnTo>
                  <a:lnTo>
                    <a:pt x="92043" y="3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26609" y="590747"/>
              <a:ext cx="142801" cy="197462"/>
            </a:xfrm>
            <a:custGeom>
              <a:avLst/>
              <a:gdLst/>
              <a:ahLst/>
              <a:cxnLst/>
              <a:rect l="0" t="0" r="0" b="0"/>
              <a:pathLst>
                <a:path w="142801" h="197462">
                  <a:moveTo>
                    <a:pt x="16458" y="83076"/>
                  </a:moveTo>
                  <a:lnTo>
                    <a:pt x="28126" y="83009"/>
                  </a:lnTo>
                  <a:lnTo>
                    <a:pt x="38615" y="82369"/>
                  </a:lnTo>
                  <a:lnTo>
                    <a:pt x="48917" y="81072"/>
                  </a:lnTo>
                  <a:lnTo>
                    <a:pt x="59218" y="79213"/>
                  </a:lnTo>
                  <a:lnTo>
                    <a:pt x="69562" y="76896"/>
                  </a:lnTo>
                  <a:lnTo>
                    <a:pt x="79947" y="74221"/>
                  </a:lnTo>
                  <a:lnTo>
                    <a:pt x="90202" y="70951"/>
                  </a:lnTo>
                  <a:lnTo>
                    <a:pt x="100012" y="66548"/>
                  </a:lnTo>
                  <a:lnTo>
                    <a:pt x="109220" y="60810"/>
                  </a:lnTo>
                  <a:lnTo>
                    <a:pt x="117199" y="54008"/>
                  </a:lnTo>
                  <a:lnTo>
                    <a:pt x="122814" y="46679"/>
                  </a:lnTo>
                  <a:lnTo>
                    <a:pt x="125654" y="39195"/>
                  </a:lnTo>
                  <a:lnTo>
                    <a:pt x="125779" y="31731"/>
                  </a:lnTo>
                  <a:lnTo>
                    <a:pt x="123361" y="24347"/>
                  </a:lnTo>
                  <a:lnTo>
                    <a:pt x="118773" y="17064"/>
                  </a:lnTo>
                  <a:lnTo>
                    <a:pt x="112477" y="10362"/>
                  </a:lnTo>
                  <a:lnTo>
                    <a:pt x="104905" y="5145"/>
                  </a:lnTo>
                  <a:lnTo>
                    <a:pt x="96415" y="1786"/>
                  </a:lnTo>
                  <a:lnTo>
                    <a:pt x="87278" y="176"/>
                  </a:lnTo>
                  <a:lnTo>
                    <a:pt x="77693" y="0"/>
                  </a:lnTo>
                  <a:lnTo>
                    <a:pt x="67806" y="926"/>
                  </a:lnTo>
                  <a:lnTo>
                    <a:pt x="57880" y="2987"/>
                  </a:lnTo>
                  <a:lnTo>
                    <a:pt x="48287" y="6564"/>
                  </a:lnTo>
                  <a:lnTo>
                    <a:pt x="39210" y="11748"/>
                  </a:lnTo>
                  <a:lnTo>
                    <a:pt x="30809" y="18517"/>
                  </a:lnTo>
                  <a:lnTo>
                    <a:pt x="23311" y="26887"/>
                  </a:lnTo>
                  <a:lnTo>
                    <a:pt x="16754" y="36710"/>
                  </a:lnTo>
                  <a:lnTo>
                    <a:pt x="11181" y="47884"/>
                  </a:lnTo>
                  <a:lnTo>
                    <a:pt x="6727" y="60432"/>
                  </a:lnTo>
                  <a:lnTo>
                    <a:pt x="3364" y="74233"/>
                  </a:lnTo>
                  <a:lnTo>
                    <a:pt x="1087" y="88736"/>
                  </a:lnTo>
                  <a:lnTo>
                    <a:pt x="0" y="103084"/>
                  </a:lnTo>
                  <a:lnTo>
                    <a:pt x="49" y="116800"/>
                  </a:lnTo>
                  <a:lnTo>
                    <a:pt x="1217" y="129618"/>
                  </a:lnTo>
                  <a:lnTo>
                    <a:pt x="3596" y="141308"/>
                  </a:lnTo>
                  <a:lnTo>
                    <a:pt x="7126" y="151873"/>
                  </a:lnTo>
                  <a:lnTo>
                    <a:pt x="11784" y="161477"/>
                  </a:lnTo>
                  <a:lnTo>
                    <a:pt x="17659" y="170330"/>
                  </a:lnTo>
                  <a:lnTo>
                    <a:pt x="24686" y="178613"/>
                  </a:lnTo>
                  <a:lnTo>
                    <a:pt x="32675" y="185993"/>
                  </a:lnTo>
                  <a:lnTo>
                    <a:pt x="41408" y="191666"/>
                  </a:lnTo>
                  <a:lnTo>
                    <a:pt x="50689" y="195331"/>
                  </a:lnTo>
                  <a:lnTo>
                    <a:pt x="60360" y="197148"/>
                  </a:lnTo>
                  <a:lnTo>
                    <a:pt x="70305" y="197461"/>
                  </a:lnTo>
                  <a:lnTo>
                    <a:pt x="80433" y="196631"/>
                  </a:lnTo>
                  <a:lnTo>
                    <a:pt x="90522" y="194805"/>
                  </a:lnTo>
                  <a:lnTo>
                    <a:pt x="100223" y="191918"/>
                  </a:lnTo>
                  <a:lnTo>
                    <a:pt x="109370" y="188027"/>
                  </a:lnTo>
                  <a:lnTo>
                    <a:pt x="117674" y="183602"/>
                  </a:lnTo>
                  <a:lnTo>
                    <a:pt x="125459" y="179007"/>
                  </a:lnTo>
                  <a:lnTo>
                    <a:pt x="133407" y="173842"/>
                  </a:lnTo>
                  <a:lnTo>
                    <a:pt x="142800" y="1673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83979" y="569169"/>
              <a:ext cx="143400" cy="189034"/>
            </a:xfrm>
            <a:custGeom>
              <a:avLst/>
              <a:gdLst/>
              <a:ahLst/>
              <a:cxnLst/>
              <a:rect l="0" t="0" r="0" b="0"/>
              <a:pathLst>
                <a:path w="143400" h="189034">
                  <a:moveTo>
                    <a:pt x="122342" y="30955"/>
                  </a:moveTo>
                  <a:lnTo>
                    <a:pt x="116474" y="25087"/>
                  </a:lnTo>
                  <a:lnTo>
                    <a:pt x="110910" y="19523"/>
                  </a:lnTo>
                  <a:lnTo>
                    <a:pt x="105106" y="13737"/>
                  </a:lnTo>
                  <a:lnTo>
                    <a:pt x="98853" y="8175"/>
                  </a:lnTo>
                  <a:lnTo>
                    <a:pt x="91874" y="3790"/>
                  </a:lnTo>
                  <a:lnTo>
                    <a:pt x="84093" y="1027"/>
                  </a:lnTo>
                  <a:lnTo>
                    <a:pt x="75592" y="0"/>
                  </a:lnTo>
                  <a:lnTo>
                    <a:pt x="66512" y="755"/>
                  </a:lnTo>
                  <a:lnTo>
                    <a:pt x="57008" y="3123"/>
                  </a:lnTo>
                  <a:lnTo>
                    <a:pt x="47527" y="6967"/>
                  </a:lnTo>
                  <a:lnTo>
                    <a:pt x="38774" y="12281"/>
                  </a:lnTo>
                  <a:lnTo>
                    <a:pt x="31076" y="18923"/>
                  </a:lnTo>
                  <a:lnTo>
                    <a:pt x="24419" y="26651"/>
                  </a:lnTo>
                  <a:lnTo>
                    <a:pt x="18631" y="35207"/>
                  </a:lnTo>
                  <a:lnTo>
                    <a:pt x="13518" y="44374"/>
                  </a:lnTo>
                  <a:lnTo>
                    <a:pt x="9065" y="54138"/>
                  </a:lnTo>
                  <a:lnTo>
                    <a:pt x="5438" y="64678"/>
                  </a:lnTo>
                  <a:lnTo>
                    <a:pt x="2666" y="76024"/>
                  </a:lnTo>
                  <a:lnTo>
                    <a:pt x="802" y="87914"/>
                  </a:lnTo>
                  <a:lnTo>
                    <a:pt x="0" y="99896"/>
                  </a:lnTo>
                  <a:lnTo>
                    <a:pt x="245" y="111696"/>
                  </a:lnTo>
                  <a:lnTo>
                    <a:pt x="1545" y="123230"/>
                  </a:lnTo>
                  <a:lnTo>
                    <a:pt x="4013" y="134508"/>
                  </a:lnTo>
                  <a:lnTo>
                    <a:pt x="7603" y="145566"/>
                  </a:lnTo>
                  <a:lnTo>
                    <a:pt x="12302" y="156128"/>
                  </a:lnTo>
                  <a:lnTo>
                    <a:pt x="18204" y="165622"/>
                  </a:lnTo>
                  <a:lnTo>
                    <a:pt x="25248" y="173814"/>
                  </a:lnTo>
                  <a:lnTo>
                    <a:pt x="33250" y="180468"/>
                  </a:lnTo>
                  <a:lnTo>
                    <a:pt x="41990" y="185189"/>
                  </a:lnTo>
                  <a:lnTo>
                    <a:pt x="51276" y="187955"/>
                  </a:lnTo>
                  <a:lnTo>
                    <a:pt x="60951" y="189033"/>
                  </a:lnTo>
                  <a:lnTo>
                    <a:pt x="70899" y="188784"/>
                  </a:lnTo>
                  <a:lnTo>
                    <a:pt x="81029" y="187545"/>
                  </a:lnTo>
                  <a:lnTo>
                    <a:pt x="91119" y="185428"/>
                  </a:lnTo>
                  <a:lnTo>
                    <a:pt x="100821" y="182339"/>
                  </a:lnTo>
                  <a:lnTo>
                    <a:pt x="109967" y="178305"/>
                  </a:lnTo>
                  <a:lnTo>
                    <a:pt x="118272" y="173583"/>
                  </a:lnTo>
                  <a:lnTo>
                    <a:pt x="126057" y="168012"/>
                  </a:lnTo>
                  <a:lnTo>
                    <a:pt x="134005" y="159988"/>
                  </a:lnTo>
                  <a:lnTo>
                    <a:pt x="143399" y="1467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379025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0" y="0"/>
                  </a:moveTo>
                  <a:lnTo>
                    <a:pt x="2867" y="8936"/>
                  </a:lnTo>
                  <a:lnTo>
                    <a:pt x="5009" y="18563"/>
                  </a:lnTo>
                  <a:lnTo>
                    <a:pt x="6616" y="29846"/>
                  </a:lnTo>
                  <a:lnTo>
                    <a:pt x="7970" y="42340"/>
                  </a:lnTo>
                  <a:lnTo>
                    <a:pt x="9467" y="55172"/>
                  </a:lnTo>
                  <a:lnTo>
                    <a:pt x="11318" y="67790"/>
                  </a:lnTo>
                  <a:lnTo>
                    <a:pt x="13558" y="80000"/>
                  </a:lnTo>
                  <a:lnTo>
                    <a:pt x="16138" y="91795"/>
                  </a:lnTo>
                  <a:lnTo>
                    <a:pt x="18987" y="103254"/>
                  </a:lnTo>
                  <a:lnTo>
                    <a:pt x="22036" y="114948"/>
                  </a:lnTo>
                  <a:lnTo>
                    <a:pt x="25229" y="127870"/>
                  </a:lnTo>
                  <a:lnTo>
                    <a:pt x="28522" y="142462"/>
                  </a:lnTo>
                  <a:lnTo>
                    <a:pt x="31885" y="158504"/>
                  </a:lnTo>
                  <a:lnTo>
                    <a:pt x="35296" y="175415"/>
                  </a:lnTo>
                  <a:lnTo>
                    <a:pt x="38735" y="192750"/>
                  </a:lnTo>
                  <a:lnTo>
                    <a:pt x="42026" y="210099"/>
                  </a:lnTo>
                  <a:lnTo>
                    <a:pt x="44857" y="227039"/>
                  </a:lnTo>
                  <a:lnTo>
                    <a:pt x="47098" y="243385"/>
                  </a:lnTo>
                  <a:lnTo>
                    <a:pt x="48941" y="258986"/>
                  </a:lnTo>
                  <a:lnTo>
                    <a:pt x="50795" y="273630"/>
                  </a:lnTo>
                  <a:lnTo>
                    <a:pt x="52890" y="287304"/>
                  </a:lnTo>
                  <a:lnTo>
                    <a:pt x="55130" y="300303"/>
                  </a:lnTo>
                  <a:lnTo>
                    <a:pt x="57181" y="313114"/>
                  </a:lnTo>
                  <a:lnTo>
                    <a:pt x="58828" y="325968"/>
                  </a:lnTo>
                  <a:lnTo>
                    <a:pt x="59015" y="336578"/>
                  </a:lnTo>
                  <a:lnTo>
                    <a:pt x="57097" y="341487"/>
                  </a:lnTo>
                  <a:lnTo>
                    <a:pt x="54368" y="340963"/>
                  </a:lnTo>
                  <a:lnTo>
                    <a:pt x="51542" y="336341"/>
                  </a:lnTo>
                  <a:lnTo>
                    <a:pt x="49054" y="328407"/>
                  </a:lnTo>
                  <a:lnTo>
                    <a:pt x="47071" y="317818"/>
                  </a:lnTo>
                  <a:lnTo>
                    <a:pt x="45583" y="305360"/>
                  </a:lnTo>
                  <a:lnTo>
                    <a:pt x="44508" y="291880"/>
                  </a:lnTo>
                  <a:lnTo>
                    <a:pt x="43754" y="277940"/>
                  </a:lnTo>
                  <a:lnTo>
                    <a:pt x="43402" y="263992"/>
                  </a:lnTo>
                  <a:lnTo>
                    <a:pt x="43690" y="250474"/>
                  </a:lnTo>
                  <a:lnTo>
                    <a:pt x="44707" y="237576"/>
                  </a:lnTo>
                  <a:lnTo>
                    <a:pt x="46712" y="225609"/>
                  </a:lnTo>
                  <a:lnTo>
                    <a:pt x="50193" y="215089"/>
                  </a:lnTo>
                  <a:lnTo>
                    <a:pt x="55280" y="206173"/>
                  </a:lnTo>
                  <a:lnTo>
                    <a:pt x="61799" y="199185"/>
                  </a:lnTo>
                  <a:lnTo>
                    <a:pt x="69464" y="194762"/>
                  </a:lnTo>
                  <a:lnTo>
                    <a:pt x="77983" y="193021"/>
                  </a:lnTo>
                  <a:lnTo>
                    <a:pt x="86955" y="193953"/>
                  </a:lnTo>
                  <a:lnTo>
                    <a:pt x="95889" y="197685"/>
                  </a:lnTo>
                  <a:lnTo>
                    <a:pt x="104518" y="204005"/>
                  </a:lnTo>
                  <a:lnTo>
                    <a:pt x="112615" y="212296"/>
                  </a:lnTo>
                  <a:lnTo>
                    <a:pt x="119906" y="221753"/>
                  </a:lnTo>
                  <a:lnTo>
                    <a:pt x="126330" y="231809"/>
                  </a:lnTo>
                  <a:lnTo>
                    <a:pt x="131983" y="242150"/>
                  </a:lnTo>
                  <a:lnTo>
                    <a:pt x="137023" y="252617"/>
                  </a:lnTo>
                  <a:lnTo>
                    <a:pt x="141603" y="263141"/>
                  </a:lnTo>
                  <a:lnTo>
                    <a:pt x="145850" y="273853"/>
                  </a:lnTo>
                  <a:lnTo>
                    <a:pt x="149864" y="285044"/>
                  </a:lnTo>
                  <a:lnTo>
                    <a:pt x="153711" y="296830"/>
                  </a:lnTo>
                  <a:lnTo>
                    <a:pt x="157292" y="308952"/>
                  </a:lnTo>
                  <a:lnTo>
                    <a:pt x="160698" y="322266"/>
                  </a:lnTo>
                  <a:lnTo>
                    <a:pt x="164229" y="340179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52990" y="595595"/>
              <a:ext cx="195529" cy="167518"/>
            </a:xfrm>
            <a:custGeom>
              <a:avLst/>
              <a:gdLst/>
              <a:ahLst/>
              <a:cxnLst/>
              <a:rect l="0" t="0" r="0" b="0"/>
              <a:pathLst>
                <a:path w="195529" h="167518">
                  <a:moveTo>
                    <a:pt x="100771" y="67700"/>
                  </a:moveTo>
                  <a:lnTo>
                    <a:pt x="97838" y="58899"/>
                  </a:lnTo>
                  <a:lnTo>
                    <a:pt x="95055" y="50552"/>
                  </a:lnTo>
                  <a:lnTo>
                    <a:pt x="92151" y="41858"/>
                  </a:lnTo>
                  <a:lnTo>
                    <a:pt x="88938" y="32910"/>
                  </a:lnTo>
                  <a:lnTo>
                    <a:pt x="85124" y="24063"/>
                  </a:lnTo>
                  <a:lnTo>
                    <a:pt x="80603" y="15542"/>
                  </a:lnTo>
                  <a:lnTo>
                    <a:pt x="75266" y="8045"/>
                  </a:lnTo>
                  <a:lnTo>
                    <a:pt x="68930" y="2761"/>
                  </a:lnTo>
                  <a:lnTo>
                    <a:pt x="61597" y="144"/>
                  </a:lnTo>
                  <a:lnTo>
                    <a:pt x="53571" y="0"/>
                  </a:lnTo>
                  <a:lnTo>
                    <a:pt x="45346" y="1873"/>
                  </a:lnTo>
                  <a:lnTo>
                    <a:pt x="37229" y="5282"/>
                  </a:lnTo>
                  <a:lnTo>
                    <a:pt x="29493" y="9973"/>
                  </a:lnTo>
                  <a:lnTo>
                    <a:pt x="22451" y="15928"/>
                  </a:lnTo>
                  <a:lnTo>
                    <a:pt x="16204" y="23041"/>
                  </a:lnTo>
                  <a:lnTo>
                    <a:pt x="10840" y="31272"/>
                  </a:lnTo>
                  <a:lnTo>
                    <a:pt x="6527" y="40706"/>
                  </a:lnTo>
                  <a:lnTo>
                    <a:pt x="3259" y="51279"/>
                  </a:lnTo>
                  <a:lnTo>
                    <a:pt x="1045" y="62803"/>
                  </a:lnTo>
                  <a:lnTo>
                    <a:pt x="0" y="75064"/>
                  </a:lnTo>
                  <a:lnTo>
                    <a:pt x="78" y="87862"/>
                  </a:lnTo>
                  <a:lnTo>
                    <a:pt x="1265" y="100878"/>
                  </a:lnTo>
                  <a:lnTo>
                    <a:pt x="3656" y="113690"/>
                  </a:lnTo>
                  <a:lnTo>
                    <a:pt x="7195" y="126074"/>
                  </a:lnTo>
                  <a:lnTo>
                    <a:pt x="11859" y="137677"/>
                  </a:lnTo>
                  <a:lnTo>
                    <a:pt x="17737" y="147944"/>
                  </a:lnTo>
                  <a:lnTo>
                    <a:pt x="24762" y="156682"/>
                  </a:lnTo>
                  <a:lnTo>
                    <a:pt x="32580" y="163380"/>
                  </a:lnTo>
                  <a:lnTo>
                    <a:pt x="40666" y="167074"/>
                  </a:lnTo>
                  <a:lnTo>
                    <a:pt x="48689" y="167517"/>
                  </a:lnTo>
                  <a:lnTo>
                    <a:pt x="56362" y="165069"/>
                  </a:lnTo>
                  <a:lnTo>
                    <a:pt x="63362" y="160312"/>
                  </a:lnTo>
                  <a:lnTo>
                    <a:pt x="69586" y="153822"/>
                  </a:lnTo>
                  <a:lnTo>
                    <a:pt x="75104" y="146080"/>
                  </a:lnTo>
                  <a:lnTo>
                    <a:pt x="80053" y="137456"/>
                  </a:lnTo>
                  <a:lnTo>
                    <a:pt x="84566" y="128215"/>
                  </a:lnTo>
                  <a:lnTo>
                    <a:pt x="88600" y="118387"/>
                  </a:lnTo>
                  <a:lnTo>
                    <a:pt x="91938" y="107797"/>
                  </a:lnTo>
                  <a:lnTo>
                    <a:pt x="94543" y="96478"/>
                  </a:lnTo>
                  <a:lnTo>
                    <a:pt x="97369" y="86947"/>
                  </a:lnTo>
                  <a:lnTo>
                    <a:pt x="101272" y="82970"/>
                  </a:lnTo>
                  <a:lnTo>
                    <a:pt x="105659" y="84634"/>
                  </a:lnTo>
                  <a:lnTo>
                    <a:pt x="110459" y="90474"/>
                  </a:lnTo>
                  <a:lnTo>
                    <a:pt x="115718" y="98793"/>
                  </a:lnTo>
                  <a:lnTo>
                    <a:pt x="121416" y="108009"/>
                  </a:lnTo>
                  <a:lnTo>
                    <a:pt x="127482" y="117216"/>
                  </a:lnTo>
                  <a:lnTo>
                    <a:pt x="133997" y="125899"/>
                  </a:lnTo>
                  <a:lnTo>
                    <a:pt x="141195" y="133683"/>
                  </a:lnTo>
                  <a:lnTo>
                    <a:pt x="149136" y="140476"/>
                  </a:lnTo>
                  <a:lnTo>
                    <a:pt x="157477" y="146049"/>
                  </a:lnTo>
                  <a:lnTo>
                    <a:pt x="166482" y="150365"/>
                  </a:lnTo>
                  <a:lnTo>
                    <a:pt x="178062" y="152687"/>
                  </a:lnTo>
                  <a:lnTo>
                    <a:pt x="195528" y="151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7989" y="536953"/>
              <a:ext cx="126343" cy="203112"/>
            </a:xfrm>
            <a:custGeom>
              <a:avLst/>
              <a:gdLst/>
              <a:ahLst/>
              <a:cxnLst/>
              <a:rect l="0" t="0" r="0" b="0"/>
              <a:pathLst>
                <a:path w="126343" h="203112">
                  <a:moveTo>
                    <a:pt x="0" y="63171"/>
                  </a:moveTo>
                  <a:lnTo>
                    <a:pt x="67" y="74906"/>
                  </a:lnTo>
                  <a:lnTo>
                    <a:pt x="708" y="86035"/>
                  </a:lnTo>
                  <a:lnTo>
                    <a:pt x="2005" y="97629"/>
                  </a:lnTo>
                  <a:lnTo>
                    <a:pt x="3864" y="109617"/>
                  </a:lnTo>
                  <a:lnTo>
                    <a:pt x="6181" y="121629"/>
                  </a:lnTo>
                  <a:lnTo>
                    <a:pt x="8847" y="133432"/>
                  </a:lnTo>
                  <a:lnTo>
                    <a:pt x="11771" y="144958"/>
                  </a:lnTo>
                  <a:lnTo>
                    <a:pt x="14877" y="156227"/>
                  </a:lnTo>
                  <a:lnTo>
                    <a:pt x="18117" y="167281"/>
                  </a:lnTo>
                  <a:lnTo>
                    <a:pt x="21614" y="178009"/>
                  </a:lnTo>
                  <a:lnTo>
                    <a:pt x="25647" y="188146"/>
                  </a:lnTo>
                  <a:lnTo>
                    <a:pt x="30306" y="197510"/>
                  </a:lnTo>
                  <a:lnTo>
                    <a:pt x="34821" y="203111"/>
                  </a:lnTo>
                  <a:lnTo>
                    <a:pt x="37706" y="201670"/>
                  </a:lnTo>
                  <a:lnTo>
                    <a:pt x="38477" y="194995"/>
                  </a:lnTo>
                  <a:lnTo>
                    <a:pt x="37643" y="185158"/>
                  </a:lnTo>
                  <a:lnTo>
                    <a:pt x="35782" y="173896"/>
                  </a:lnTo>
                  <a:lnTo>
                    <a:pt x="33295" y="162226"/>
                  </a:lnTo>
                  <a:lnTo>
                    <a:pt x="30426" y="150600"/>
                  </a:lnTo>
                  <a:lnTo>
                    <a:pt x="27323" y="139170"/>
                  </a:lnTo>
                  <a:lnTo>
                    <a:pt x="24079" y="127952"/>
                  </a:lnTo>
                  <a:lnTo>
                    <a:pt x="20912" y="116753"/>
                  </a:lnTo>
                  <a:lnTo>
                    <a:pt x="18161" y="105224"/>
                  </a:lnTo>
                  <a:lnTo>
                    <a:pt x="15985" y="93201"/>
                  </a:lnTo>
                  <a:lnTo>
                    <a:pt x="14694" y="80852"/>
                  </a:lnTo>
                  <a:lnTo>
                    <a:pt x="14810" y="68560"/>
                  </a:lnTo>
                  <a:lnTo>
                    <a:pt x="16488" y="56561"/>
                  </a:lnTo>
                  <a:lnTo>
                    <a:pt x="19735" y="45233"/>
                  </a:lnTo>
                  <a:lnTo>
                    <a:pt x="24580" y="35158"/>
                  </a:lnTo>
                  <a:lnTo>
                    <a:pt x="30881" y="26539"/>
                  </a:lnTo>
                  <a:lnTo>
                    <a:pt x="38534" y="19413"/>
                  </a:lnTo>
                  <a:lnTo>
                    <a:pt x="47565" y="13836"/>
                  </a:lnTo>
                  <a:lnTo>
                    <a:pt x="57850" y="9674"/>
                  </a:lnTo>
                  <a:lnTo>
                    <a:pt x="68941" y="6668"/>
                  </a:lnTo>
                  <a:lnTo>
                    <a:pt x="81440" y="4224"/>
                  </a:lnTo>
                  <a:lnTo>
                    <a:pt x="98680" y="212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88117" y="580332"/>
              <a:ext cx="186785" cy="182221"/>
            </a:xfrm>
            <a:custGeom>
              <a:avLst/>
              <a:gdLst/>
              <a:ahLst/>
              <a:cxnLst/>
              <a:rect l="0" t="0" r="0" b="0"/>
              <a:pathLst>
                <a:path w="186785" h="182221">
                  <a:moveTo>
                    <a:pt x="102556" y="30320"/>
                  </a:moveTo>
                  <a:lnTo>
                    <a:pt x="96622" y="21653"/>
                  </a:lnTo>
                  <a:lnTo>
                    <a:pt x="90417" y="14587"/>
                  </a:lnTo>
                  <a:lnTo>
                    <a:pt x="83322" y="8495"/>
                  </a:lnTo>
                  <a:lnTo>
                    <a:pt x="75381" y="3612"/>
                  </a:lnTo>
                  <a:lnTo>
                    <a:pt x="66734" y="695"/>
                  </a:lnTo>
                  <a:lnTo>
                    <a:pt x="57544" y="0"/>
                  </a:lnTo>
                  <a:lnTo>
                    <a:pt x="48118" y="1483"/>
                  </a:lnTo>
                  <a:lnTo>
                    <a:pt x="38876" y="5061"/>
                  </a:lnTo>
                  <a:lnTo>
                    <a:pt x="30046" y="10476"/>
                  </a:lnTo>
                  <a:lnTo>
                    <a:pt x="21983" y="17686"/>
                  </a:lnTo>
                  <a:lnTo>
                    <a:pt x="15247" y="26943"/>
                  </a:lnTo>
                  <a:lnTo>
                    <a:pt x="10015" y="38200"/>
                  </a:lnTo>
                  <a:lnTo>
                    <a:pt x="6146" y="50994"/>
                  </a:lnTo>
                  <a:lnTo>
                    <a:pt x="3376" y="64644"/>
                  </a:lnTo>
                  <a:lnTo>
                    <a:pt x="1438" y="78670"/>
                  </a:lnTo>
                  <a:lnTo>
                    <a:pt x="269" y="92663"/>
                  </a:lnTo>
                  <a:lnTo>
                    <a:pt x="0" y="106204"/>
                  </a:lnTo>
                  <a:lnTo>
                    <a:pt x="630" y="119123"/>
                  </a:lnTo>
                  <a:lnTo>
                    <a:pt x="2034" y="131441"/>
                  </a:lnTo>
                  <a:lnTo>
                    <a:pt x="4047" y="143261"/>
                  </a:lnTo>
                  <a:lnTo>
                    <a:pt x="6527" y="154682"/>
                  </a:lnTo>
                  <a:lnTo>
                    <a:pt x="9836" y="165150"/>
                  </a:lnTo>
                  <a:lnTo>
                    <a:pt x="14800" y="173517"/>
                  </a:lnTo>
                  <a:lnTo>
                    <a:pt x="21728" y="179313"/>
                  </a:lnTo>
                  <a:lnTo>
                    <a:pt x="30144" y="182220"/>
                  </a:lnTo>
                  <a:lnTo>
                    <a:pt x="39095" y="181752"/>
                  </a:lnTo>
                  <a:lnTo>
                    <a:pt x="47960" y="177986"/>
                  </a:lnTo>
                  <a:lnTo>
                    <a:pt x="56333" y="171425"/>
                  </a:lnTo>
                  <a:lnTo>
                    <a:pt x="63869" y="162687"/>
                  </a:lnTo>
                  <a:lnTo>
                    <a:pt x="70481" y="152338"/>
                  </a:lnTo>
                  <a:lnTo>
                    <a:pt x="76105" y="140836"/>
                  </a:lnTo>
                  <a:lnTo>
                    <a:pt x="80599" y="128527"/>
                  </a:lnTo>
                  <a:lnTo>
                    <a:pt x="84024" y="115727"/>
                  </a:lnTo>
                  <a:lnTo>
                    <a:pt x="87446" y="104952"/>
                  </a:lnTo>
                  <a:lnTo>
                    <a:pt x="91625" y="99792"/>
                  </a:lnTo>
                  <a:lnTo>
                    <a:pt x="95655" y="100128"/>
                  </a:lnTo>
                  <a:lnTo>
                    <a:pt x="99380" y="104304"/>
                  </a:lnTo>
                  <a:lnTo>
                    <a:pt x="103090" y="110723"/>
                  </a:lnTo>
                  <a:lnTo>
                    <a:pt x="107199" y="118141"/>
                  </a:lnTo>
                  <a:lnTo>
                    <a:pt x="111895" y="125860"/>
                  </a:lnTo>
                  <a:lnTo>
                    <a:pt x="117167" y="133567"/>
                  </a:lnTo>
                  <a:lnTo>
                    <a:pt x="122923" y="141157"/>
                  </a:lnTo>
                  <a:lnTo>
                    <a:pt x="129055" y="148602"/>
                  </a:lnTo>
                  <a:lnTo>
                    <a:pt x="135738" y="155618"/>
                  </a:lnTo>
                  <a:lnTo>
                    <a:pt x="144399" y="162328"/>
                  </a:lnTo>
                  <a:lnTo>
                    <a:pt x="159152" y="169321"/>
                  </a:lnTo>
                  <a:lnTo>
                    <a:pt x="186784" y="1777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1602" y="566435"/>
              <a:ext cx="160171" cy="179781"/>
            </a:xfrm>
            <a:custGeom>
              <a:avLst/>
              <a:gdLst/>
              <a:ahLst/>
              <a:cxnLst/>
              <a:rect l="0" t="0" r="0" b="0"/>
              <a:pathLst>
                <a:path w="160171" h="179781">
                  <a:moveTo>
                    <a:pt x="118056" y="23160"/>
                  </a:moveTo>
                  <a:lnTo>
                    <a:pt x="112121" y="17360"/>
                  </a:lnTo>
                  <a:lnTo>
                    <a:pt x="105916" y="12436"/>
                  </a:lnTo>
                  <a:lnTo>
                    <a:pt x="98821" y="7942"/>
                  </a:lnTo>
                  <a:lnTo>
                    <a:pt x="90881" y="4067"/>
                  </a:lnTo>
                  <a:lnTo>
                    <a:pt x="82234" y="1350"/>
                  </a:lnTo>
                  <a:lnTo>
                    <a:pt x="73044" y="0"/>
                  </a:lnTo>
                  <a:lnTo>
                    <a:pt x="63617" y="71"/>
                  </a:lnTo>
                  <a:lnTo>
                    <a:pt x="54376" y="1637"/>
                  </a:lnTo>
                  <a:lnTo>
                    <a:pt x="45541" y="4585"/>
                  </a:lnTo>
                  <a:lnTo>
                    <a:pt x="37306" y="8834"/>
                  </a:lnTo>
                  <a:lnTo>
                    <a:pt x="29921" y="14427"/>
                  </a:lnTo>
                  <a:lnTo>
                    <a:pt x="23436" y="21261"/>
                  </a:lnTo>
                  <a:lnTo>
                    <a:pt x="17741" y="29118"/>
                  </a:lnTo>
                  <a:lnTo>
                    <a:pt x="12674" y="37763"/>
                  </a:lnTo>
                  <a:lnTo>
                    <a:pt x="8084" y="46983"/>
                  </a:lnTo>
                  <a:lnTo>
                    <a:pt x="4170" y="56615"/>
                  </a:lnTo>
                  <a:lnTo>
                    <a:pt x="1445" y="66532"/>
                  </a:lnTo>
                  <a:lnTo>
                    <a:pt x="93" y="76647"/>
                  </a:lnTo>
                  <a:lnTo>
                    <a:pt x="0" y="86897"/>
                  </a:lnTo>
                  <a:lnTo>
                    <a:pt x="926" y="97239"/>
                  </a:lnTo>
                  <a:lnTo>
                    <a:pt x="2628" y="107637"/>
                  </a:lnTo>
                  <a:lnTo>
                    <a:pt x="5057" y="117909"/>
                  </a:lnTo>
                  <a:lnTo>
                    <a:pt x="8357" y="127733"/>
                  </a:lnTo>
                  <a:lnTo>
                    <a:pt x="12541" y="136970"/>
                  </a:lnTo>
                  <a:lnTo>
                    <a:pt x="17656" y="145648"/>
                  </a:lnTo>
                  <a:lnTo>
                    <a:pt x="23845" y="153863"/>
                  </a:lnTo>
                  <a:lnTo>
                    <a:pt x="31086" y="161711"/>
                  </a:lnTo>
                  <a:lnTo>
                    <a:pt x="39220" y="168795"/>
                  </a:lnTo>
                  <a:lnTo>
                    <a:pt x="48051" y="174269"/>
                  </a:lnTo>
                  <a:lnTo>
                    <a:pt x="57397" y="177801"/>
                  </a:lnTo>
                  <a:lnTo>
                    <a:pt x="67112" y="179527"/>
                  </a:lnTo>
                  <a:lnTo>
                    <a:pt x="77086" y="179780"/>
                  </a:lnTo>
                  <a:lnTo>
                    <a:pt x="87239" y="178910"/>
                  </a:lnTo>
                  <a:lnTo>
                    <a:pt x="97513" y="177057"/>
                  </a:lnTo>
                  <a:lnTo>
                    <a:pt x="107872" y="174152"/>
                  </a:lnTo>
                  <a:lnTo>
                    <a:pt x="118273" y="170250"/>
                  </a:lnTo>
                  <a:lnTo>
                    <a:pt x="128243" y="165816"/>
                  </a:lnTo>
                  <a:lnTo>
                    <a:pt x="137857" y="161215"/>
                  </a:lnTo>
                  <a:lnTo>
                    <a:pt x="147962" y="156045"/>
                  </a:lnTo>
                  <a:lnTo>
                    <a:pt x="160170" y="149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53886" y="326383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1" y="34481"/>
                  </a:lnTo>
                  <a:lnTo>
                    <a:pt x="1" y="47333"/>
                  </a:lnTo>
                  <a:lnTo>
                    <a:pt x="1" y="62586"/>
                  </a:lnTo>
                  <a:lnTo>
                    <a:pt x="5" y="80637"/>
                  </a:lnTo>
                  <a:lnTo>
                    <a:pt x="177" y="100600"/>
                  </a:lnTo>
                  <a:lnTo>
                    <a:pt x="826" y="120758"/>
                  </a:lnTo>
                  <a:lnTo>
                    <a:pt x="2074" y="140084"/>
                  </a:lnTo>
                  <a:lnTo>
                    <a:pt x="3727" y="158274"/>
                  </a:lnTo>
                  <a:lnTo>
                    <a:pt x="5375" y="175396"/>
                  </a:lnTo>
                  <a:lnTo>
                    <a:pt x="6778" y="191661"/>
                  </a:lnTo>
                  <a:lnTo>
                    <a:pt x="7870" y="207770"/>
                  </a:lnTo>
                  <a:lnTo>
                    <a:pt x="8678" y="224827"/>
                  </a:lnTo>
                  <a:lnTo>
                    <a:pt x="9261" y="243350"/>
                  </a:lnTo>
                  <a:lnTo>
                    <a:pt x="9839" y="263018"/>
                  </a:lnTo>
                  <a:lnTo>
                    <a:pt x="10767" y="282986"/>
                  </a:lnTo>
                  <a:lnTo>
                    <a:pt x="12206" y="302703"/>
                  </a:lnTo>
                  <a:lnTo>
                    <a:pt x="13998" y="321804"/>
                  </a:lnTo>
                  <a:lnTo>
                    <a:pt x="15926" y="342138"/>
                  </a:lnTo>
                  <a:lnTo>
                    <a:pt x="18165" y="368837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17015" y="448032"/>
              <a:ext cx="252685" cy="15222"/>
            </a:xfrm>
            <a:custGeom>
              <a:avLst/>
              <a:gdLst/>
              <a:ahLst/>
              <a:cxnLst/>
              <a:rect l="0" t="0" r="0" b="0"/>
              <a:pathLst>
                <a:path w="252685" h="15222">
                  <a:moveTo>
                    <a:pt x="252684" y="4693"/>
                  </a:moveTo>
                  <a:lnTo>
                    <a:pt x="240949" y="4626"/>
                  </a:lnTo>
                  <a:lnTo>
                    <a:pt x="229820" y="3986"/>
                  </a:lnTo>
                  <a:lnTo>
                    <a:pt x="218217" y="2698"/>
                  </a:lnTo>
                  <a:lnTo>
                    <a:pt x="205883" y="1184"/>
                  </a:lnTo>
                  <a:lnTo>
                    <a:pt x="192575" y="164"/>
                  </a:lnTo>
                  <a:lnTo>
                    <a:pt x="178266" y="0"/>
                  </a:lnTo>
                  <a:lnTo>
                    <a:pt x="163089" y="554"/>
                  </a:lnTo>
                  <a:lnTo>
                    <a:pt x="147227" y="1392"/>
                  </a:lnTo>
                  <a:lnTo>
                    <a:pt x="130860" y="2220"/>
                  </a:lnTo>
                  <a:lnTo>
                    <a:pt x="114296" y="3080"/>
                  </a:lnTo>
                  <a:lnTo>
                    <a:pt x="97950" y="4256"/>
                  </a:lnTo>
                  <a:lnTo>
                    <a:pt x="82040" y="5892"/>
                  </a:lnTo>
                  <a:lnTo>
                    <a:pt x="66806" y="7829"/>
                  </a:lnTo>
                  <a:lnTo>
                    <a:pt x="50903" y="9878"/>
                  </a:lnTo>
                  <a:lnTo>
                    <a:pt x="30701" y="12221"/>
                  </a:lnTo>
                  <a:lnTo>
                    <a:pt x="0" y="15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96000" y="527821"/>
              <a:ext cx="147400" cy="201009"/>
            </a:xfrm>
            <a:custGeom>
              <a:avLst/>
              <a:gdLst/>
              <a:ahLst/>
              <a:cxnLst/>
              <a:rect l="0" t="0" r="0" b="0"/>
              <a:pathLst>
                <a:path w="147400" h="201009">
                  <a:moveTo>
                    <a:pt x="0" y="93360"/>
                  </a:moveTo>
                  <a:lnTo>
                    <a:pt x="11668" y="93293"/>
                  </a:lnTo>
                  <a:lnTo>
                    <a:pt x="22156" y="92653"/>
                  </a:lnTo>
                  <a:lnTo>
                    <a:pt x="32458" y="91356"/>
                  </a:lnTo>
                  <a:lnTo>
                    <a:pt x="42760" y="89496"/>
                  </a:lnTo>
                  <a:lnTo>
                    <a:pt x="53104" y="87180"/>
                  </a:lnTo>
                  <a:lnTo>
                    <a:pt x="63489" y="84509"/>
                  </a:lnTo>
                  <a:lnTo>
                    <a:pt x="73744" y="81412"/>
                  </a:lnTo>
                  <a:lnTo>
                    <a:pt x="83553" y="77657"/>
                  </a:lnTo>
                  <a:lnTo>
                    <a:pt x="92775" y="73164"/>
                  </a:lnTo>
                  <a:lnTo>
                    <a:pt x="101272" y="67841"/>
                  </a:lnTo>
                  <a:lnTo>
                    <a:pt x="108833" y="61512"/>
                  </a:lnTo>
                  <a:lnTo>
                    <a:pt x="115423" y="54182"/>
                  </a:lnTo>
                  <a:lnTo>
                    <a:pt x="120679" y="46158"/>
                  </a:lnTo>
                  <a:lnTo>
                    <a:pt x="123855" y="37934"/>
                  </a:lnTo>
                  <a:lnTo>
                    <a:pt x="124719" y="29817"/>
                  </a:lnTo>
                  <a:lnTo>
                    <a:pt x="123181" y="22081"/>
                  </a:lnTo>
                  <a:lnTo>
                    <a:pt x="119033" y="15039"/>
                  </a:lnTo>
                  <a:lnTo>
                    <a:pt x="112431" y="8801"/>
                  </a:lnTo>
                  <a:lnTo>
                    <a:pt x="103949" y="3783"/>
                  </a:lnTo>
                  <a:lnTo>
                    <a:pt x="94363" y="767"/>
                  </a:lnTo>
                  <a:lnTo>
                    <a:pt x="84225" y="0"/>
                  </a:lnTo>
                  <a:lnTo>
                    <a:pt x="73999" y="1264"/>
                  </a:lnTo>
                  <a:lnTo>
                    <a:pt x="64141" y="4164"/>
                  </a:lnTo>
                  <a:lnTo>
                    <a:pt x="54854" y="8301"/>
                  </a:lnTo>
                  <a:lnTo>
                    <a:pt x="46296" y="13499"/>
                  </a:lnTo>
                  <a:lnTo>
                    <a:pt x="38687" y="19803"/>
                  </a:lnTo>
                  <a:lnTo>
                    <a:pt x="32046" y="27149"/>
                  </a:lnTo>
                  <a:lnTo>
                    <a:pt x="26246" y="35368"/>
                  </a:lnTo>
                  <a:lnTo>
                    <a:pt x="21106" y="44263"/>
                  </a:lnTo>
                  <a:lnTo>
                    <a:pt x="16469" y="53660"/>
                  </a:lnTo>
                  <a:lnTo>
                    <a:pt x="12522" y="63580"/>
                  </a:lnTo>
                  <a:lnTo>
                    <a:pt x="9775" y="74225"/>
                  </a:lnTo>
                  <a:lnTo>
                    <a:pt x="8414" y="85642"/>
                  </a:lnTo>
                  <a:lnTo>
                    <a:pt x="8484" y="97581"/>
                  </a:lnTo>
                  <a:lnTo>
                    <a:pt x="10052" y="109594"/>
                  </a:lnTo>
                  <a:lnTo>
                    <a:pt x="12996" y="121411"/>
                  </a:lnTo>
                  <a:lnTo>
                    <a:pt x="17075" y="132787"/>
                  </a:lnTo>
                  <a:lnTo>
                    <a:pt x="22021" y="143426"/>
                  </a:lnTo>
                  <a:lnTo>
                    <a:pt x="27604" y="153246"/>
                  </a:lnTo>
                  <a:lnTo>
                    <a:pt x="33637" y="162332"/>
                  </a:lnTo>
                  <a:lnTo>
                    <a:pt x="39985" y="170829"/>
                  </a:lnTo>
                  <a:lnTo>
                    <a:pt x="46560" y="178874"/>
                  </a:lnTo>
                  <a:lnTo>
                    <a:pt x="53619" y="186262"/>
                  </a:lnTo>
                  <a:lnTo>
                    <a:pt x="61729" y="192472"/>
                  </a:lnTo>
                  <a:lnTo>
                    <a:pt x="71107" y="197302"/>
                  </a:lnTo>
                  <a:lnTo>
                    <a:pt x="81339" y="200376"/>
                  </a:lnTo>
                  <a:lnTo>
                    <a:pt x="91593" y="201008"/>
                  </a:lnTo>
                  <a:lnTo>
                    <a:pt x="101372" y="199065"/>
                  </a:lnTo>
                  <a:lnTo>
                    <a:pt x="110435" y="195132"/>
                  </a:lnTo>
                  <a:lnTo>
                    <a:pt x="119620" y="189743"/>
                  </a:lnTo>
                  <a:lnTo>
                    <a:pt x="130847" y="181308"/>
                  </a:lnTo>
                  <a:lnTo>
                    <a:pt x="147399" y="167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7462" y="541833"/>
              <a:ext cx="132808" cy="142118"/>
            </a:xfrm>
            <a:custGeom>
              <a:avLst/>
              <a:gdLst/>
              <a:ahLst/>
              <a:cxnLst/>
              <a:rect l="0" t="0" r="0" b="0"/>
              <a:pathLst>
                <a:path w="132808" h="142118">
                  <a:moveTo>
                    <a:pt x="16994" y="100405"/>
                  </a:moveTo>
                  <a:lnTo>
                    <a:pt x="17061" y="112073"/>
                  </a:lnTo>
                  <a:lnTo>
                    <a:pt x="17701" y="122562"/>
                  </a:lnTo>
                  <a:lnTo>
                    <a:pt x="18969" y="132789"/>
                  </a:lnTo>
                  <a:lnTo>
                    <a:pt x="19782" y="140332"/>
                  </a:lnTo>
                  <a:lnTo>
                    <a:pt x="19005" y="142117"/>
                  </a:lnTo>
                  <a:lnTo>
                    <a:pt x="17194" y="139380"/>
                  </a:lnTo>
                  <a:lnTo>
                    <a:pt x="14789" y="133746"/>
                  </a:lnTo>
                  <a:lnTo>
                    <a:pt x="12012" y="126314"/>
                  </a:lnTo>
                  <a:lnTo>
                    <a:pt x="8996" y="117754"/>
                  </a:lnTo>
                  <a:lnTo>
                    <a:pt x="5986" y="108155"/>
                  </a:lnTo>
                  <a:lnTo>
                    <a:pt x="3343" y="97159"/>
                  </a:lnTo>
                  <a:lnTo>
                    <a:pt x="1242" y="84679"/>
                  </a:lnTo>
                  <a:lnTo>
                    <a:pt x="0" y="71374"/>
                  </a:lnTo>
                  <a:lnTo>
                    <a:pt x="150" y="58433"/>
                  </a:lnTo>
                  <a:lnTo>
                    <a:pt x="1850" y="46512"/>
                  </a:lnTo>
                  <a:lnTo>
                    <a:pt x="5112" y="35899"/>
                  </a:lnTo>
                  <a:lnTo>
                    <a:pt x="9967" y="26767"/>
                  </a:lnTo>
                  <a:lnTo>
                    <a:pt x="16274" y="19042"/>
                  </a:lnTo>
                  <a:lnTo>
                    <a:pt x="23931" y="12650"/>
                  </a:lnTo>
                  <a:lnTo>
                    <a:pt x="32966" y="7632"/>
                  </a:lnTo>
                  <a:lnTo>
                    <a:pt x="43259" y="3883"/>
                  </a:lnTo>
                  <a:lnTo>
                    <a:pt x="54422" y="1343"/>
                  </a:lnTo>
                  <a:lnTo>
                    <a:pt x="65907" y="79"/>
                  </a:lnTo>
                  <a:lnTo>
                    <a:pt x="77361" y="0"/>
                  </a:lnTo>
                  <a:lnTo>
                    <a:pt x="88388" y="750"/>
                  </a:lnTo>
                  <a:lnTo>
                    <a:pt x="99646" y="1857"/>
                  </a:lnTo>
                  <a:lnTo>
                    <a:pt x="113235" y="3416"/>
                  </a:lnTo>
                  <a:lnTo>
                    <a:pt x="132807" y="5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13842" y="526424"/>
              <a:ext cx="149525" cy="241382"/>
            </a:xfrm>
            <a:custGeom>
              <a:avLst/>
              <a:gdLst/>
              <a:ahLst/>
              <a:cxnLst/>
              <a:rect l="0" t="0" r="0" b="0"/>
              <a:pathLst>
                <a:path w="149525" h="241382">
                  <a:moveTo>
                    <a:pt x="113827" y="0"/>
                  </a:moveTo>
                  <a:lnTo>
                    <a:pt x="105092" y="3001"/>
                  </a:lnTo>
                  <a:lnTo>
                    <a:pt x="97386" y="6424"/>
                  </a:lnTo>
                  <a:lnTo>
                    <a:pt x="89978" y="10620"/>
                  </a:lnTo>
                  <a:lnTo>
                    <a:pt x="82545" y="15520"/>
                  </a:lnTo>
                  <a:lnTo>
                    <a:pt x="74718" y="21001"/>
                  </a:lnTo>
                  <a:lnTo>
                    <a:pt x="66344" y="26932"/>
                  </a:lnTo>
                  <a:lnTo>
                    <a:pt x="57600" y="33193"/>
                  </a:lnTo>
                  <a:lnTo>
                    <a:pt x="48886" y="39692"/>
                  </a:lnTo>
                  <a:lnTo>
                    <a:pt x="40432" y="46356"/>
                  </a:lnTo>
                  <a:lnTo>
                    <a:pt x="32298" y="53135"/>
                  </a:lnTo>
                  <a:lnTo>
                    <a:pt x="24457" y="59992"/>
                  </a:lnTo>
                  <a:lnTo>
                    <a:pt x="16865" y="66906"/>
                  </a:lnTo>
                  <a:lnTo>
                    <a:pt x="9952" y="74025"/>
                  </a:lnTo>
                  <a:lnTo>
                    <a:pt x="4594" y="81643"/>
                  </a:lnTo>
                  <a:lnTo>
                    <a:pt x="1155" y="89869"/>
                  </a:lnTo>
                  <a:lnTo>
                    <a:pt x="0" y="98173"/>
                  </a:lnTo>
                  <a:lnTo>
                    <a:pt x="1726" y="105529"/>
                  </a:lnTo>
                  <a:lnTo>
                    <a:pt x="6366" y="111425"/>
                  </a:lnTo>
                  <a:lnTo>
                    <a:pt x="13193" y="115534"/>
                  </a:lnTo>
                  <a:lnTo>
                    <a:pt x="21053" y="117467"/>
                  </a:lnTo>
                  <a:lnTo>
                    <a:pt x="29189" y="117252"/>
                  </a:lnTo>
                  <a:lnTo>
                    <a:pt x="37577" y="115532"/>
                  </a:lnTo>
                  <a:lnTo>
                    <a:pt x="46720" y="113324"/>
                  </a:lnTo>
                  <a:lnTo>
                    <a:pt x="56863" y="111268"/>
                  </a:lnTo>
                  <a:lnTo>
                    <a:pt x="67811" y="109930"/>
                  </a:lnTo>
                  <a:lnTo>
                    <a:pt x="79093" y="109949"/>
                  </a:lnTo>
                  <a:lnTo>
                    <a:pt x="90386" y="111531"/>
                  </a:lnTo>
                  <a:lnTo>
                    <a:pt x="101394" y="114698"/>
                  </a:lnTo>
                  <a:lnTo>
                    <a:pt x="111781" y="119482"/>
                  </a:lnTo>
                  <a:lnTo>
                    <a:pt x="121419" y="125738"/>
                  </a:lnTo>
                  <a:lnTo>
                    <a:pt x="130043" y="133359"/>
                  </a:lnTo>
                  <a:lnTo>
                    <a:pt x="137163" y="142368"/>
                  </a:lnTo>
                  <a:lnTo>
                    <a:pt x="142653" y="152648"/>
                  </a:lnTo>
                  <a:lnTo>
                    <a:pt x="146526" y="163972"/>
                  </a:lnTo>
                  <a:lnTo>
                    <a:pt x="148767" y="176097"/>
                  </a:lnTo>
                  <a:lnTo>
                    <a:pt x="149524" y="188795"/>
                  </a:lnTo>
                  <a:lnTo>
                    <a:pt x="148575" y="201404"/>
                  </a:lnTo>
                  <a:lnTo>
                    <a:pt x="145287" y="212878"/>
                  </a:lnTo>
                  <a:lnTo>
                    <a:pt x="139523" y="222728"/>
                  </a:lnTo>
                  <a:lnTo>
                    <a:pt x="131738" y="230661"/>
                  </a:lnTo>
                  <a:lnTo>
                    <a:pt x="122686" y="236323"/>
                  </a:lnTo>
                  <a:lnTo>
                    <a:pt x="112935" y="239760"/>
                  </a:lnTo>
                  <a:lnTo>
                    <a:pt x="102815" y="241306"/>
                  </a:lnTo>
                  <a:lnTo>
                    <a:pt x="92503" y="241381"/>
                  </a:lnTo>
                  <a:lnTo>
                    <a:pt x="82095" y="240366"/>
                  </a:lnTo>
                  <a:lnTo>
                    <a:pt x="71709" y="238535"/>
                  </a:lnTo>
                  <a:lnTo>
                    <a:pt x="60273" y="235766"/>
                  </a:lnTo>
                  <a:lnTo>
                    <a:pt x="44550" y="230709"/>
                  </a:lnTo>
                  <a:lnTo>
                    <a:pt x="1906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38915" y="579067"/>
              <a:ext cx="8438" cy="168457"/>
            </a:xfrm>
            <a:custGeom>
              <a:avLst/>
              <a:gdLst/>
              <a:ahLst/>
              <a:cxnLst/>
              <a:rect l="0" t="0" r="0" b="0"/>
              <a:pathLst>
                <a:path w="8438" h="168457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62"/>
                  </a:lnTo>
                  <a:lnTo>
                    <a:pt x="679" y="46623"/>
                  </a:lnTo>
                  <a:lnTo>
                    <a:pt x="2148" y="59283"/>
                  </a:lnTo>
                  <a:lnTo>
                    <a:pt x="4207" y="72335"/>
                  </a:lnTo>
                  <a:lnTo>
                    <a:pt x="6371" y="85514"/>
                  </a:lnTo>
                  <a:lnTo>
                    <a:pt x="7897" y="98431"/>
                  </a:lnTo>
                  <a:lnTo>
                    <a:pt x="8437" y="110884"/>
                  </a:lnTo>
                  <a:lnTo>
                    <a:pt x="8146" y="122600"/>
                  </a:lnTo>
                  <a:lnTo>
                    <a:pt x="7470" y="134403"/>
                  </a:lnTo>
                  <a:lnTo>
                    <a:pt x="6343" y="148443"/>
                  </a:lnTo>
                  <a:lnTo>
                    <a:pt x="4608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43523" y="48431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27751" y="566011"/>
              <a:ext cx="136872" cy="170984"/>
            </a:xfrm>
            <a:custGeom>
              <a:avLst/>
              <a:gdLst/>
              <a:ahLst/>
              <a:cxnLst/>
              <a:rect l="0" t="0" r="0" b="0"/>
              <a:pathLst>
                <a:path w="136872" h="170984">
                  <a:moveTo>
                    <a:pt x="0" y="44641"/>
                  </a:moveTo>
                  <a:lnTo>
                    <a:pt x="2867" y="56444"/>
                  </a:lnTo>
                  <a:lnTo>
                    <a:pt x="5009" y="68213"/>
                  </a:lnTo>
                  <a:lnTo>
                    <a:pt x="6617" y="81103"/>
                  </a:lnTo>
                  <a:lnTo>
                    <a:pt x="7970" y="94951"/>
                  </a:lnTo>
                  <a:lnTo>
                    <a:pt x="9467" y="109279"/>
                  </a:lnTo>
                  <a:lnTo>
                    <a:pt x="11306" y="123719"/>
                  </a:lnTo>
                  <a:lnTo>
                    <a:pt x="13085" y="136992"/>
                  </a:lnTo>
                  <a:lnTo>
                    <a:pt x="13851" y="145326"/>
                  </a:lnTo>
                  <a:lnTo>
                    <a:pt x="13515" y="146210"/>
                  </a:lnTo>
                  <a:lnTo>
                    <a:pt x="12854" y="141273"/>
                  </a:lnTo>
                  <a:lnTo>
                    <a:pt x="12231" y="132293"/>
                  </a:lnTo>
                  <a:lnTo>
                    <a:pt x="11736" y="120540"/>
                  </a:lnTo>
                  <a:lnTo>
                    <a:pt x="11373" y="106902"/>
                  </a:lnTo>
                  <a:lnTo>
                    <a:pt x="11282" y="92152"/>
                  </a:lnTo>
                  <a:lnTo>
                    <a:pt x="11747" y="77012"/>
                  </a:lnTo>
                  <a:lnTo>
                    <a:pt x="12878" y="61906"/>
                  </a:lnTo>
                  <a:lnTo>
                    <a:pt x="14789" y="47317"/>
                  </a:lnTo>
                  <a:lnTo>
                    <a:pt x="17675" y="33890"/>
                  </a:lnTo>
                  <a:lnTo>
                    <a:pt x="21548" y="21874"/>
                  </a:lnTo>
                  <a:lnTo>
                    <a:pt x="26440" y="11822"/>
                  </a:lnTo>
                  <a:lnTo>
                    <a:pt x="32471" y="4722"/>
                  </a:lnTo>
                  <a:lnTo>
                    <a:pt x="39598" y="843"/>
                  </a:lnTo>
                  <a:lnTo>
                    <a:pt x="47485" y="0"/>
                  </a:lnTo>
                  <a:lnTo>
                    <a:pt x="55615" y="1926"/>
                  </a:lnTo>
                  <a:lnTo>
                    <a:pt x="63674" y="6181"/>
                  </a:lnTo>
                  <a:lnTo>
                    <a:pt x="71540" y="12252"/>
                  </a:lnTo>
                  <a:lnTo>
                    <a:pt x="79202" y="19673"/>
                  </a:lnTo>
                  <a:lnTo>
                    <a:pt x="86689" y="28061"/>
                  </a:lnTo>
                  <a:lnTo>
                    <a:pt x="94039" y="37130"/>
                  </a:lnTo>
                  <a:lnTo>
                    <a:pt x="101288" y="46669"/>
                  </a:lnTo>
                  <a:lnTo>
                    <a:pt x="108456" y="56534"/>
                  </a:lnTo>
                  <a:lnTo>
                    <a:pt x="115238" y="66786"/>
                  </a:lnTo>
                  <a:lnTo>
                    <a:pt x="121033" y="77661"/>
                  </a:lnTo>
                  <a:lnTo>
                    <a:pt x="125594" y="89236"/>
                  </a:lnTo>
                  <a:lnTo>
                    <a:pt x="129002" y="101414"/>
                  </a:lnTo>
                  <a:lnTo>
                    <a:pt x="131825" y="115515"/>
                  </a:lnTo>
                  <a:lnTo>
                    <a:pt x="134306" y="136132"/>
                  </a:lnTo>
                  <a:lnTo>
                    <a:pt x="136871" y="1709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89591" y="550199"/>
              <a:ext cx="206700" cy="197325"/>
            </a:xfrm>
            <a:custGeom>
              <a:avLst/>
              <a:gdLst/>
              <a:ahLst/>
              <a:cxnLst/>
              <a:rect l="0" t="0" r="0" b="0"/>
              <a:pathLst>
                <a:path w="206700" h="197325">
                  <a:moveTo>
                    <a:pt x="122471" y="81510"/>
                  </a:moveTo>
                  <a:lnTo>
                    <a:pt x="119537" y="69842"/>
                  </a:lnTo>
                  <a:lnTo>
                    <a:pt x="116755" y="59354"/>
                  </a:lnTo>
                  <a:lnTo>
                    <a:pt x="113850" y="49056"/>
                  </a:lnTo>
                  <a:lnTo>
                    <a:pt x="110637" y="38928"/>
                  </a:lnTo>
                  <a:lnTo>
                    <a:pt x="106824" y="29233"/>
                  </a:lnTo>
                  <a:lnTo>
                    <a:pt x="102298" y="20110"/>
                  </a:lnTo>
                  <a:lnTo>
                    <a:pt x="96789" y="12026"/>
                  </a:lnTo>
                  <a:lnTo>
                    <a:pt x="89805" y="5809"/>
                  </a:lnTo>
                  <a:lnTo>
                    <a:pt x="81222" y="1754"/>
                  </a:lnTo>
                  <a:lnTo>
                    <a:pt x="71544" y="0"/>
                  </a:lnTo>
                  <a:lnTo>
                    <a:pt x="61671" y="785"/>
                  </a:lnTo>
                  <a:lnTo>
                    <a:pt x="52151" y="3985"/>
                  </a:lnTo>
                  <a:lnTo>
                    <a:pt x="43321" y="9368"/>
                  </a:lnTo>
                  <a:lnTo>
                    <a:pt x="35471" y="16786"/>
                  </a:lnTo>
                  <a:lnTo>
                    <a:pt x="28642" y="25950"/>
                  </a:lnTo>
                  <a:lnTo>
                    <a:pt x="22700" y="36337"/>
                  </a:lnTo>
                  <a:lnTo>
                    <a:pt x="17459" y="47291"/>
                  </a:lnTo>
                  <a:lnTo>
                    <a:pt x="12746" y="58400"/>
                  </a:lnTo>
                  <a:lnTo>
                    <a:pt x="8577" y="69636"/>
                  </a:lnTo>
                  <a:lnTo>
                    <a:pt x="5148" y="81245"/>
                  </a:lnTo>
                  <a:lnTo>
                    <a:pt x="2511" y="93349"/>
                  </a:lnTo>
                  <a:lnTo>
                    <a:pt x="739" y="105767"/>
                  </a:lnTo>
                  <a:lnTo>
                    <a:pt x="0" y="118111"/>
                  </a:lnTo>
                  <a:lnTo>
                    <a:pt x="288" y="130158"/>
                  </a:lnTo>
                  <a:lnTo>
                    <a:pt x="1615" y="141858"/>
                  </a:lnTo>
                  <a:lnTo>
                    <a:pt x="4103" y="153249"/>
                  </a:lnTo>
                  <a:lnTo>
                    <a:pt x="7706" y="164374"/>
                  </a:lnTo>
                  <a:lnTo>
                    <a:pt x="12414" y="174641"/>
                  </a:lnTo>
                  <a:lnTo>
                    <a:pt x="18322" y="182872"/>
                  </a:lnTo>
                  <a:lnTo>
                    <a:pt x="25367" y="188576"/>
                  </a:lnTo>
                  <a:lnTo>
                    <a:pt x="33197" y="191421"/>
                  </a:lnTo>
                  <a:lnTo>
                    <a:pt x="41291" y="190911"/>
                  </a:lnTo>
                  <a:lnTo>
                    <a:pt x="49320" y="187123"/>
                  </a:lnTo>
                  <a:lnTo>
                    <a:pt x="56997" y="180716"/>
                  </a:lnTo>
                  <a:lnTo>
                    <a:pt x="64000" y="172613"/>
                  </a:lnTo>
                  <a:lnTo>
                    <a:pt x="70226" y="163509"/>
                  </a:lnTo>
                  <a:lnTo>
                    <a:pt x="75744" y="153828"/>
                  </a:lnTo>
                  <a:lnTo>
                    <a:pt x="80694" y="143812"/>
                  </a:lnTo>
                  <a:lnTo>
                    <a:pt x="85227" y="133643"/>
                  </a:lnTo>
                  <a:lnTo>
                    <a:pt x="89952" y="124981"/>
                  </a:lnTo>
                  <a:lnTo>
                    <a:pt x="95076" y="120608"/>
                  </a:lnTo>
                  <a:lnTo>
                    <a:pt x="99963" y="120838"/>
                  </a:lnTo>
                  <a:lnTo>
                    <a:pt x="104842" y="124175"/>
                  </a:lnTo>
                  <a:lnTo>
                    <a:pt x="110011" y="129266"/>
                  </a:lnTo>
                  <a:lnTo>
                    <a:pt x="115739" y="135284"/>
                  </a:lnTo>
                  <a:lnTo>
                    <a:pt x="122315" y="141781"/>
                  </a:lnTo>
                  <a:lnTo>
                    <a:pt x="129797" y="148526"/>
                  </a:lnTo>
                  <a:lnTo>
                    <a:pt x="137916" y="155398"/>
                  </a:lnTo>
                  <a:lnTo>
                    <a:pt x="146200" y="162337"/>
                  </a:lnTo>
                  <a:lnTo>
                    <a:pt x="154360" y="169302"/>
                  </a:lnTo>
                  <a:lnTo>
                    <a:pt x="162378" y="175974"/>
                  </a:lnTo>
                  <a:lnTo>
                    <a:pt x="171419" y="182407"/>
                  </a:lnTo>
                  <a:lnTo>
                    <a:pt x="184508" y="189164"/>
                  </a:lnTo>
                  <a:lnTo>
                    <a:pt x="206699" y="1973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31201" y="526424"/>
              <a:ext cx="165836" cy="195064"/>
            </a:xfrm>
            <a:custGeom>
              <a:avLst/>
              <a:gdLst/>
              <a:ahLst/>
              <a:cxnLst/>
              <a:rect l="0" t="0" r="0" b="0"/>
              <a:pathLst>
                <a:path w="165836" h="195064">
                  <a:moveTo>
                    <a:pt x="144115" y="0"/>
                  </a:moveTo>
                  <a:lnTo>
                    <a:pt x="132446" y="67"/>
                  </a:lnTo>
                  <a:lnTo>
                    <a:pt x="121957" y="708"/>
                  </a:lnTo>
                  <a:lnTo>
                    <a:pt x="111651" y="2009"/>
                  </a:lnTo>
                  <a:lnTo>
                    <a:pt x="101177" y="4041"/>
                  </a:lnTo>
                  <a:lnTo>
                    <a:pt x="90185" y="7006"/>
                  </a:lnTo>
                  <a:lnTo>
                    <a:pt x="78547" y="10926"/>
                  </a:lnTo>
                  <a:lnTo>
                    <a:pt x="66466" y="15675"/>
                  </a:lnTo>
                  <a:lnTo>
                    <a:pt x="54360" y="21079"/>
                  </a:lnTo>
                  <a:lnTo>
                    <a:pt x="42486" y="26979"/>
                  </a:lnTo>
                  <a:lnTo>
                    <a:pt x="31244" y="33567"/>
                  </a:lnTo>
                  <a:lnTo>
                    <a:pt x="21228" y="41353"/>
                  </a:lnTo>
                  <a:lnTo>
                    <a:pt x="12657" y="50509"/>
                  </a:lnTo>
                  <a:lnTo>
                    <a:pt x="5903" y="60591"/>
                  </a:lnTo>
                  <a:lnTo>
                    <a:pt x="1639" y="70743"/>
                  </a:lnTo>
                  <a:lnTo>
                    <a:pt x="0" y="80444"/>
                  </a:lnTo>
                  <a:lnTo>
                    <a:pt x="831" y="89057"/>
                  </a:lnTo>
                  <a:lnTo>
                    <a:pt x="3965" y="95698"/>
                  </a:lnTo>
                  <a:lnTo>
                    <a:pt x="9068" y="100081"/>
                  </a:lnTo>
                  <a:lnTo>
                    <a:pt x="15729" y="102411"/>
                  </a:lnTo>
                  <a:lnTo>
                    <a:pt x="23552" y="103085"/>
                  </a:lnTo>
                  <a:lnTo>
                    <a:pt x="32218" y="102513"/>
                  </a:lnTo>
                  <a:lnTo>
                    <a:pt x="41647" y="101203"/>
                  </a:lnTo>
                  <a:lnTo>
                    <a:pt x="51958" y="99728"/>
                  </a:lnTo>
                  <a:lnTo>
                    <a:pt x="63151" y="98417"/>
                  </a:lnTo>
                  <a:lnTo>
                    <a:pt x="74939" y="97542"/>
                  </a:lnTo>
                  <a:lnTo>
                    <a:pt x="86852" y="97406"/>
                  </a:lnTo>
                  <a:lnTo>
                    <a:pt x="98602" y="98097"/>
                  </a:lnTo>
                  <a:lnTo>
                    <a:pt x="109932" y="99697"/>
                  </a:lnTo>
                  <a:lnTo>
                    <a:pt x="120542" y="102366"/>
                  </a:lnTo>
                  <a:lnTo>
                    <a:pt x="130337" y="106091"/>
                  </a:lnTo>
                  <a:lnTo>
                    <a:pt x="139237" y="110879"/>
                  </a:lnTo>
                  <a:lnTo>
                    <a:pt x="147077" y="116841"/>
                  </a:lnTo>
                  <a:lnTo>
                    <a:pt x="153862" y="123926"/>
                  </a:lnTo>
                  <a:lnTo>
                    <a:pt x="159421" y="131953"/>
                  </a:lnTo>
                  <a:lnTo>
                    <a:pt x="163332" y="140712"/>
                  </a:lnTo>
                  <a:lnTo>
                    <a:pt x="165509" y="150001"/>
                  </a:lnTo>
                  <a:lnTo>
                    <a:pt x="165835" y="159338"/>
                  </a:lnTo>
                  <a:lnTo>
                    <a:pt x="164010" y="167993"/>
                  </a:lnTo>
                  <a:lnTo>
                    <a:pt x="160073" y="175621"/>
                  </a:lnTo>
                  <a:lnTo>
                    <a:pt x="154175" y="182062"/>
                  </a:lnTo>
                  <a:lnTo>
                    <a:pt x="146406" y="187172"/>
                  </a:lnTo>
                  <a:lnTo>
                    <a:pt x="137000" y="191012"/>
                  </a:lnTo>
                  <a:lnTo>
                    <a:pt x="126451" y="193626"/>
                  </a:lnTo>
                  <a:lnTo>
                    <a:pt x="115387" y="194948"/>
                  </a:lnTo>
                  <a:lnTo>
                    <a:pt x="104205" y="195063"/>
                  </a:lnTo>
                  <a:lnTo>
                    <a:pt x="92919" y="194178"/>
                  </a:lnTo>
                  <a:lnTo>
                    <a:pt x="81275" y="192521"/>
                  </a:lnTo>
                  <a:lnTo>
                    <a:pt x="69163" y="190303"/>
                  </a:lnTo>
                  <a:lnTo>
                    <a:pt x="57203" y="187839"/>
                  </a:lnTo>
                  <a:lnTo>
                    <a:pt x="45497" y="185313"/>
                  </a:lnTo>
                  <a:lnTo>
                    <a:pt x="33015" y="182507"/>
                  </a:lnTo>
                  <a:lnTo>
                    <a:pt x="17773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50069" y="284269"/>
              <a:ext cx="41062" cy="421141"/>
            </a:xfrm>
            <a:custGeom>
              <a:avLst/>
              <a:gdLst/>
              <a:ahLst/>
              <a:cxnLst/>
              <a:rect l="0" t="0" r="0" b="0"/>
              <a:pathLst>
                <a:path w="41062" h="421141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2" y="42517"/>
                  </a:lnTo>
                  <a:lnTo>
                    <a:pt x="834" y="55997"/>
                  </a:lnTo>
                  <a:lnTo>
                    <a:pt x="241" y="69869"/>
                  </a:lnTo>
                  <a:lnTo>
                    <a:pt x="0" y="83904"/>
                  </a:lnTo>
                  <a:lnTo>
                    <a:pt x="364" y="97996"/>
                  </a:lnTo>
                  <a:lnTo>
                    <a:pt x="1419" y="112111"/>
                  </a:lnTo>
                  <a:lnTo>
                    <a:pt x="2940" y="126723"/>
                  </a:lnTo>
                  <a:lnTo>
                    <a:pt x="4501" y="142750"/>
                  </a:lnTo>
                  <a:lnTo>
                    <a:pt x="5850" y="160566"/>
                  </a:lnTo>
                  <a:lnTo>
                    <a:pt x="7076" y="179586"/>
                  </a:lnTo>
                  <a:lnTo>
                    <a:pt x="8504" y="198585"/>
                  </a:lnTo>
                  <a:lnTo>
                    <a:pt x="10314" y="216851"/>
                  </a:lnTo>
                  <a:lnTo>
                    <a:pt x="12360" y="234521"/>
                  </a:lnTo>
                  <a:lnTo>
                    <a:pt x="14279" y="252285"/>
                  </a:lnTo>
                  <a:lnTo>
                    <a:pt x="15873" y="270554"/>
                  </a:lnTo>
                  <a:lnTo>
                    <a:pt x="17264" y="288941"/>
                  </a:lnTo>
                  <a:lnTo>
                    <a:pt x="18805" y="306468"/>
                  </a:lnTo>
                  <a:lnTo>
                    <a:pt x="20690" y="322637"/>
                  </a:lnTo>
                  <a:lnTo>
                    <a:pt x="22785" y="337598"/>
                  </a:lnTo>
                  <a:lnTo>
                    <a:pt x="24739" y="351867"/>
                  </a:lnTo>
                  <a:lnTo>
                    <a:pt x="26355" y="365817"/>
                  </a:lnTo>
                  <a:lnTo>
                    <a:pt x="27794" y="379048"/>
                  </a:lnTo>
                  <a:lnTo>
                    <a:pt x="29733" y="391761"/>
                  </a:lnTo>
                  <a:lnTo>
                    <a:pt x="33462" y="405079"/>
                  </a:lnTo>
                  <a:lnTo>
                    <a:pt x="4106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12145" y="431668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31585"/>
                  </a:moveTo>
                  <a:lnTo>
                    <a:pt x="293591" y="28719"/>
                  </a:lnTo>
                  <a:lnTo>
                    <a:pt x="282463" y="26577"/>
                  </a:lnTo>
                  <a:lnTo>
                    <a:pt x="270869" y="24969"/>
                  </a:lnTo>
                  <a:lnTo>
                    <a:pt x="258880" y="23616"/>
                  </a:lnTo>
                  <a:lnTo>
                    <a:pt x="246868" y="22119"/>
                  </a:lnTo>
                  <a:lnTo>
                    <a:pt x="235057" y="20268"/>
                  </a:lnTo>
                  <a:lnTo>
                    <a:pt x="223184" y="18028"/>
                  </a:lnTo>
                  <a:lnTo>
                    <a:pt x="210619" y="15448"/>
                  </a:lnTo>
                  <a:lnTo>
                    <a:pt x="197049" y="12603"/>
                  </a:lnTo>
                  <a:lnTo>
                    <a:pt x="182324" y="9726"/>
                  </a:lnTo>
                  <a:lnTo>
                    <a:pt x="166297" y="7182"/>
                  </a:lnTo>
                  <a:lnTo>
                    <a:pt x="149032" y="5142"/>
                  </a:lnTo>
                  <a:lnTo>
                    <a:pt x="130895" y="3604"/>
                  </a:lnTo>
                  <a:lnTo>
                    <a:pt x="112428" y="2490"/>
                  </a:lnTo>
                  <a:lnTo>
                    <a:pt x="93988" y="1703"/>
                  </a:lnTo>
                  <a:lnTo>
                    <a:pt x="76082" y="1156"/>
                  </a:lnTo>
                  <a:lnTo>
                    <a:pt x="57490" y="720"/>
                  </a:lnTo>
                  <a:lnTo>
                    <a:pt x="34348" y="3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53089" y="521821"/>
              <a:ext cx="140181" cy="152010"/>
            </a:xfrm>
            <a:custGeom>
              <a:avLst/>
              <a:gdLst/>
              <a:ahLst/>
              <a:cxnLst/>
              <a:rect l="0" t="0" r="0" b="0"/>
              <a:pathLst>
                <a:path w="140181" h="152010">
                  <a:moveTo>
                    <a:pt x="106496" y="4603"/>
                  </a:moveTo>
                  <a:lnTo>
                    <a:pt x="97695" y="1804"/>
                  </a:lnTo>
                  <a:lnTo>
                    <a:pt x="89348" y="302"/>
                  </a:lnTo>
                  <a:lnTo>
                    <a:pt x="80654" y="0"/>
                  </a:lnTo>
                  <a:lnTo>
                    <a:pt x="71706" y="852"/>
                  </a:lnTo>
                  <a:lnTo>
                    <a:pt x="62860" y="2968"/>
                  </a:lnTo>
                  <a:lnTo>
                    <a:pt x="54321" y="6290"/>
                  </a:lnTo>
                  <a:lnTo>
                    <a:pt x="46132" y="10625"/>
                  </a:lnTo>
                  <a:lnTo>
                    <a:pt x="38255" y="15745"/>
                  </a:lnTo>
                  <a:lnTo>
                    <a:pt x="30629" y="21452"/>
                  </a:lnTo>
                  <a:lnTo>
                    <a:pt x="23356" y="27909"/>
                  </a:lnTo>
                  <a:lnTo>
                    <a:pt x="16690" y="35606"/>
                  </a:lnTo>
                  <a:lnTo>
                    <a:pt x="10732" y="44708"/>
                  </a:lnTo>
                  <a:lnTo>
                    <a:pt x="5750" y="54923"/>
                  </a:lnTo>
                  <a:lnTo>
                    <a:pt x="2231" y="65697"/>
                  </a:lnTo>
                  <a:lnTo>
                    <a:pt x="317" y="76647"/>
                  </a:lnTo>
                  <a:lnTo>
                    <a:pt x="0" y="87592"/>
                  </a:lnTo>
                  <a:lnTo>
                    <a:pt x="1299" y="98467"/>
                  </a:lnTo>
                  <a:lnTo>
                    <a:pt x="4065" y="109251"/>
                  </a:lnTo>
                  <a:lnTo>
                    <a:pt x="8191" y="119627"/>
                  </a:lnTo>
                  <a:lnTo>
                    <a:pt x="13701" y="128996"/>
                  </a:lnTo>
                  <a:lnTo>
                    <a:pt x="20480" y="137104"/>
                  </a:lnTo>
                  <a:lnTo>
                    <a:pt x="28302" y="143701"/>
                  </a:lnTo>
                  <a:lnTo>
                    <a:pt x="36921" y="148385"/>
                  </a:lnTo>
                  <a:lnTo>
                    <a:pt x="46129" y="151121"/>
                  </a:lnTo>
                  <a:lnTo>
                    <a:pt x="55923" y="152009"/>
                  </a:lnTo>
                  <a:lnTo>
                    <a:pt x="66481" y="151101"/>
                  </a:lnTo>
                  <a:lnTo>
                    <a:pt x="77836" y="148601"/>
                  </a:lnTo>
                  <a:lnTo>
                    <a:pt x="89562" y="144654"/>
                  </a:lnTo>
                  <a:lnTo>
                    <a:pt x="100900" y="139265"/>
                  </a:lnTo>
                  <a:lnTo>
                    <a:pt x="111442" y="132564"/>
                  </a:lnTo>
                  <a:lnTo>
                    <a:pt x="120808" y="124625"/>
                  </a:lnTo>
                  <a:lnTo>
                    <a:pt x="128493" y="115394"/>
                  </a:lnTo>
                  <a:lnTo>
                    <a:pt x="134391" y="104965"/>
                  </a:lnTo>
                  <a:lnTo>
                    <a:pt x="138383" y="93709"/>
                  </a:lnTo>
                  <a:lnTo>
                    <a:pt x="140180" y="82161"/>
                  </a:lnTo>
                  <a:lnTo>
                    <a:pt x="139837" y="70660"/>
                  </a:lnTo>
                  <a:lnTo>
                    <a:pt x="137676" y="59498"/>
                  </a:lnTo>
                  <a:lnTo>
                    <a:pt x="134101" y="49003"/>
                  </a:lnTo>
                  <a:lnTo>
                    <a:pt x="129489" y="39288"/>
                  </a:lnTo>
                  <a:lnTo>
                    <a:pt x="124443" y="30584"/>
                  </a:lnTo>
                  <a:lnTo>
                    <a:pt x="119299" y="22479"/>
                  </a:lnTo>
                  <a:lnTo>
                    <a:pt x="113611" y="142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43813" y="486838"/>
              <a:ext cx="126343" cy="186519"/>
            </a:xfrm>
            <a:custGeom>
              <a:avLst/>
              <a:gdLst/>
              <a:ahLst/>
              <a:cxnLst/>
              <a:rect l="0" t="0" r="0" b="0"/>
              <a:pathLst>
                <a:path w="126343" h="186519">
                  <a:moveTo>
                    <a:pt x="0" y="134343"/>
                  </a:moveTo>
                  <a:lnTo>
                    <a:pt x="5800" y="140277"/>
                  </a:lnTo>
                  <a:lnTo>
                    <a:pt x="10725" y="146482"/>
                  </a:lnTo>
                  <a:lnTo>
                    <a:pt x="15228" y="153578"/>
                  </a:lnTo>
                  <a:lnTo>
                    <a:pt x="19449" y="161518"/>
                  </a:lnTo>
                  <a:lnTo>
                    <a:pt x="23462" y="170165"/>
                  </a:lnTo>
                  <a:lnTo>
                    <a:pt x="27300" y="179279"/>
                  </a:lnTo>
                  <a:lnTo>
                    <a:pt x="30157" y="185908"/>
                  </a:lnTo>
                  <a:lnTo>
                    <a:pt x="31027" y="186518"/>
                  </a:lnTo>
                  <a:lnTo>
                    <a:pt x="30294" y="182204"/>
                  </a:lnTo>
                  <a:lnTo>
                    <a:pt x="28520" y="174730"/>
                  </a:lnTo>
                  <a:lnTo>
                    <a:pt x="26102" y="165546"/>
                  </a:lnTo>
                  <a:lnTo>
                    <a:pt x="23290" y="155529"/>
                  </a:lnTo>
                  <a:lnTo>
                    <a:pt x="20398" y="144978"/>
                  </a:lnTo>
                  <a:lnTo>
                    <a:pt x="17824" y="133802"/>
                  </a:lnTo>
                  <a:lnTo>
                    <a:pt x="15760" y="121968"/>
                  </a:lnTo>
                  <a:lnTo>
                    <a:pt x="14372" y="109386"/>
                  </a:lnTo>
                  <a:lnTo>
                    <a:pt x="13888" y="95863"/>
                  </a:lnTo>
                  <a:lnTo>
                    <a:pt x="14351" y="81401"/>
                  </a:lnTo>
                  <a:lnTo>
                    <a:pt x="15965" y="66618"/>
                  </a:lnTo>
                  <a:lnTo>
                    <a:pt x="19177" y="52613"/>
                  </a:lnTo>
                  <a:lnTo>
                    <a:pt x="24084" y="39945"/>
                  </a:lnTo>
                  <a:lnTo>
                    <a:pt x="30650" y="28814"/>
                  </a:lnTo>
                  <a:lnTo>
                    <a:pt x="38878" y="19328"/>
                  </a:lnTo>
                  <a:lnTo>
                    <a:pt x="48591" y="11371"/>
                  </a:lnTo>
                  <a:lnTo>
                    <a:pt x="59350" y="5162"/>
                  </a:lnTo>
                  <a:lnTo>
                    <a:pt x="70556" y="1330"/>
                  </a:lnTo>
                  <a:lnTo>
                    <a:pt x="81814" y="0"/>
                  </a:lnTo>
                  <a:lnTo>
                    <a:pt x="92511" y="556"/>
                  </a:lnTo>
                  <a:lnTo>
                    <a:pt x="102765" y="1960"/>
                  </a:lnTo>
                  <a:lnTo>
                    <a:pt x="113473" y="4334"/>
                  </a:lnTo>
                  <a:lnTo>
                    <a:pt x="126342" y="80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12269" y="579067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5868" y="8801"/>
                  </a:lnTo>
                  <a:lnTo>
                    <a:pt x="11433" y="17148"/>
                  </a:lnTo>
                  <a:lnTo>
                    <a:pt x="17228" y="25838"/>
                  </a:lnTo>
                  <a:lnTo>
                    <a:pt x="23186" y="34675"/>
                  </a:lnTo>
                  <a:lnTo>
                    <a:pt x="29745" y="44063"/>
                  </a:lnTo>
                  <a:lnTo>
                    <a:pt x="38601" y="55948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91212" y="515896"/>
              <a:ext cx="136872" cy="431669"/>
            </a:xfrm>
            <a:custGeom>
              <a:avLst/>
              <a:gdLst/>
              <a:ahLst/>
              <a:cxnLst/>
              <a:rect l="0" t="0" r="0" b="0"/>
              <a:pathLst>
                <a:path w="136872" h="431669">
                  <a:moveTo>
                    <a:pt x="136871" y="0"/>
                  </a:moveTo>
                  <a:lnTo>
                    <a:pt x="133870" y="8868"/>
                  </a:lnTo>
                  <a:lnTo>
                    <a:pt x="130448" y="17855"/>
                  </a:lnTo>
                  <a:lnTo>
                    <a:pt x="126256" y="27855"/>
                  </a:lnTo>
                  <a:lnTo>
                    <a:pt x="121528" y="39009"/>
                  </a:lnTo>
                  <a:lnTo>
                    <a:pt x="116696" y="51468"/>
                  </a:lnTo>
                  <a:lnTo>
                    <a:pt x="112014" y="65180"/>
                  </a:lnTo>
                  <a:lnTo>
                    <a:pt x="107404" y="79943"/>
                  </a:lnTo>
                  <a:lnTo>
                    <a:pt x="102554" y="95521"/>
                  </a:lnTo>
                  <a:lnTo>
                    <a:pt x="97297" y="111689"/>
                  </a:lnTo>
                  <a:lnTo>
                    <a:pt x="91785" y="127950"/>
                  </a:lnTo>
                  <a:lnTo>
                    <a:pt x="86384" y="143560"/>
                  </a:lnTo>
                  <a:lnTo>
                    <a:pt x="81305" y="158167"/>
                  </a:lnTo>
                  <a:lnTo>
                    <a:pt x="76589" y="171771"/>
                  </a:lnTo>
                  <a:lnTo>
                    <a:pt x="72196" y="184528"/>
                  </a:lnTo>
                  <a:lnTo>
                    <a:pt x="68056" y="196632"/>
                  </a:lnTo>
                  <a:lnTo>
                    <a:pt x="64108" y="208254"/>
                  </a:lnTo>
                  <a:lnTo>
                    <a:pt x="60296" y="219534"/>
                  </a:lnTo>
                  <a:lnTo>
                    <a:pt x="56580" y="230573"/>
                  </a:lnTo>
                  <a:lnTo>
                    <a:pt x="52930" y="241448"/>
                  </a:lnTo>
                  <a:lnTo>
                    <a:pt x="49326" y="252210"/>
                  </a:lnTo>
                  <a:lnTo>
                    <a:pt x="45752" y="262895"/>
                  </a:lnTo>
                  <a:lnTo>
                    <a:pt x="42201" y="273529"/>
                  </a:lnTo>
                  <a:lnTo>
                    <a:pt x="38662" y="284128"/>
                  </a:lnTo>
                  <a:lnTo>
                    <a:pt x="35134" y="294712"/>
                  </a:lnTo>
                  <a:lnTo>
                    <a:pt x="31611" y="305618"/>
                  </a:lnTo>
                  <a:lnTo>
                    <a:pt x="28094" y="317464"/>
                  </a:lnTo>
                  <a:lnTo>
                    <a:pt x="24578" y="330509"/>
                  </a:lnTo>
                  <a:lnTo>
                    <a:pt x="21064" y="344525"/>
                  </a:lnTo>
                  <a:lnTo>
                    <a:pt x="17553" y="359004"/>
                  </a:lnTo>
                  <a:lnTo>
                    <a:pt x="14047" y="373577"/>
                  </a:lnTo>
                  <a:lnTo>
                    <a:pt x="10696" y="387479"/>
                  </a:lnTo>
                  <a:lnTo>
                    <a:pt x="7470" y="400838"/>
                  </a:lnTo>
                  <a:lnTo>
                    <a:pt x="4085" y="41482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70197" y="70540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90125" y="1850850"/>
            <a:ext cx="1389192" cy="582161"/>
            <a:chOff x="390125" y="1850850"/>
            <a:chExt cx="1389192" cy="582161"/>
          </a:xfrm>
        </p:grpSpPr>
        <p:sp>
          <p:nvSpPr>
            <p:cNvPr id="47" name="Freeform 46"/>
            <p:cNvSpPr/>
            <p:nvPr/>
          </p:nvSpPr>
          <p:spPr>
            <a:xfrm>
              <a:off x="390125" y="1850850"/>
              <a:ext cx="273171" cy="582161"/>
            </a:xfrm>
            <a:custGeom>
              <a:avLst/>
              <a:gdLst/>
              <a:ahLst/>
              <a:cxnLst/>
              <a:rect l="0" t="0" r="0" b="0"/>
              <a:pathLst>
                <a:path w="273171" h="582161">
                  <a:moveTo>
                    <a:pt x="220527" y="96922"/>
                  </a:moveTo>
                  <a:lnTo>
                    <a:pt x="217594" y="88120"/>
                  </a:lnTo>
                  <a:lnTo>
                    <a:pt x="214811" y="79774"/>
                  </a:lnTo>
                  <a:lnTo>
                    <a:pt x="211907" y="71079"/>
                  </a:lnTo>
                  <a:lnTo>
                    <a:pt x="208694" y="62131"/>
                  </a:lnTo>
                  <a:lnTo>
                    <a:pt x="204881" y="53285"/>
                  </a:lnTo>
                  <a:lnTo>
                    <a:pt x="200359" y="44750"/>
                  </a:lnTo>
                  <a:lnTo>
                    <a:pt x="195023" y="36735"/>
                  </a:lnTo>
                  <a:lnTo>
                    <a:pt x="188687" y="29506"/>
                  </a:lnTo>
                  <a:lnTo>
                    <a:pt x="181348" y="23129"/>
                  </a:lnTo>
                  <a:lnTo>
                    <a:pt x="173150" y="17508"/>
                  </a:lnTo>
                  <a:lnTo>
                    <a:pt x="164276" y="12492"/>
                  </a:lnTo>
                  <a:lnTo>
                    <a:pt x="154902" y="7937"/>
                  </a:lnTo>
                  <a:lnTo>
                    <a:pt x="145167" y="4046"/>
                  </a:lnTo>
                  <a:lnTo>
                    <a:pt x="135180" y="1336"/>
                  </a:lnTo>
                  <a:lnTo>
                    <a:pt x="125019" y="0"/>
                  </a:lnTo>
                  <a:lnTo>
                    <a:pt x="114738" y="87"/>
                  </a:lnTo>
                  <a:lnTo>
                    <a:pt x="104376" y="1665"/>
                  </a:lnTo>
                  <a:lnTo>
                    <a:pt x="93964" y="4623"/>
                  </a:lnTo>
                  <a:lnTo>
                    <a:pt x="83683" y="8880"/>
                  </a:lnTo>
                  <a:lnTo>
                    <a:pt x="73853" y="14478"/>
                  </a:lnTo>
                  <a:lnTo>
                    <a:pt x="64616" y="21324"/>
                  </a:lnTo>
                  <a:lnTo>
                    <a:pt x="56108" y="29530"/>
                  </a:lnTo>
                  <a:lnTo>
                    <a:pt x="48540" y="39472"/>
                  </a:lnTo>
                  <a:lnTo>
                    <a:pt x="41930" y="51192"/>
                  </a:lnTo>
                  <a:lnTo>
                    <a:pt x="36152" y="64129"/>
                  </a:lnTo>
                  <a:lnTo>
                    <a:pt x="31029" y="77344"/>
                  </a:lnTo>
                  <a:lnTo>
                    <a:pt x="26394" y="90278"/>
                  </a:lnTo>
                  <a:lnTo>
                    <a:pt x="22109" y="103233"/>
                  </a:lnTo>
                  <a:lnTo>
                    <a:pt x="18070" y="117135"/>
                  </a:lnTo>
                  <a:lnTo>
                    <a:pt x="14207" y="132454"/>
                  </a:lnTo>
                  <a:lnTo>
                    <a:pt x="10628" y="149185"/>
                  </a:lnTo>
                  <a:lnTo>
                    <a:pt x="7604" y="167106"/>
                  </a:lnTo>
                  <a:lnTo>
                    <a:pt x="5238" y="185942"/>
                  </a:lnTo>
                  <a:lnTo>
                    <a:pt x="3481" y="205287"/>
                  </a:lnTo>
                  <a:lnTo>
                    <a:pt x="2219" y="224640"/>
                  </a:lnTo>
                  <a:lnTo>
                    <a:pt x="1333" y="243719"/>
                  </a:lnTo>
                  <a:lnTo>
                    <a:pt x="720" y="262291"/>
                  </a:lnTo>
                  <a:lnTo>
                    <a:pt x="300" y="280075"/>
                  </a:lnTo>
                  <a:lnTo>
                    <a:pt x="19" y="297007"/>
                  </a:lnTo>
                  <a:lnTo>
                    <a:pt x="0" y="313345"/>
                  </a:lnTo>
                  <a:lnTo>
                    <a:pt x="518" y="329550"/>
                  </a:lnTo>
                  <a:lnTo>
                    <a:pt x="1684" y="345895"/>
                  </a:lnTo>
                  <a:lnTo>
                    <a:pt x="3451" y="362146"/>
                  </a:lnTo>
                  <a:lnTo>
                    <a:pt x="5709" y="377684"/>
                  </a:lnTo>
                  <a:lnTo>
                    <a:pt x="8338" y="392212"/>
                  </a:lnTo>
                  <a:lnTo>
                    <a:pt x="11239" y="405747"/>
                  </a:lnTo>
                  <a:lnTo>
                    <a:pt x="14332" y="418451"/>
                  </a:lnTo>
                  <a:lnTo>
                    <a:pt x="17568" y="430523"/>
                  </a:lnTo>
                  <a:lnTo>
                    <a:pt x="21231" y="442463"/>
                  </a:lnTo>
                  <a:lnTo>
                    <a:pt x="25908" y="455019"/>
                  </a:lnTo>
                  <a:lnTo>
                    <a:pt x="31833" y="468543"/>
                  </a:lnTo>
                  <a:lnTo>
                    <a:pt x="38763" y="482713"/>
                  </a:lnTo>
                  <a:lnTo>
                    <a:pt x="46178" y="496766"/>
                  </a:lnTo>
                  <a:lnTo>
                    <a:pt x="53721" y="510247"/>
                  </a:lnTo>
                  <a:lnTo>
                    <a:pt x="61224" y="522891"/>
                  </a:lnTo>
                  <a:lnTo>
                    <a:pt x="68634" y="534456"/>
                  </a:lnTo>
                  <a:lnTo>
                    <a:pt x="75953" y="544928"/>
                  </a:lnTo>
                  <a:lnTo>
                    <a:pt x="83358" y="554299"/>
                  </a:lnTo>
                  <a:lnTo>
                    <a:pt x="91176" y="562462"/>
                  </a:lnTo>
                  <a:lnTo>
                    <a:pt x="99553" y="569468"/>
                  </a:lnTo>
                  <a:lnTo>
                    <a:pt x="108469" y="575176"/>
                  </a:lnTo>
                  <a:lnTo>
                    <a:pt x="117833" y="579188"/>
                  </a:lnTo>
                  <a:lnTo>
                    <a:pt x="127546" y="581442"/>
                  </a:lnTo>
                  <a:lnTo>
                    <a:pt x="137678" y="582160"/>
                  </a:lnTo>
                  <a:lnTo>
                    <a:pt x="148465" y="581661"/>
                  </a:lnTo>
                  <a:lnTo>
                    <a:pt x="159972" y="580251"/>
                  </a:lnTo>
                  <a:lnTo>
                    <a:pt x="171801" y="578018"/>
                  </a:lnTo>
                  <a:lnTo>
                    <a:pt x="183209" y="574850"/>
                  </a:lnTo>
                  <a:lnTo>
                    <a:pt x="193810" y="570759"/>
                  </a:lnTo>
                  <a:lnTo>
                    <a:pt x="203724" y="565877"/>
                  </a:lnTo>
                  <a:lnTo>
                    <a:pt x="213376" y="560376"/>
                  </a:lnTo>
                  <a:lnTo>
                    <a:pt x="223046" y="554419"/>
                  </a:lnTo>
                  <a:lnTo>
                    <a:pt x="232588" y="548249"/>
                  </a:lnTo>
                  <a:lnTo>
                    <a:pt x="242548" y="541475"/>
                  </a:lnTo>
                  <a:lnTo>
                    <a:pt x="254923" y="532386"/>
                  </a:lnTo>
                  <a:lnTo>
                    <a:pt x="273170" y="518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0165" y="234785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64953" y="1903430"/>
              <a:ext cx="203711" cy="456276"/>
            </a:xfrm>
            <a:custGeom>
              <a:avLst/>
              <a:gdLst/>
              <a:ahLst/>
              <a:cxnLst/>
              <a:rect l="0" t="0" r="0" b="0"/>
              <a:pathLst>
                <a:path w="203711" h="456276">
                  <a:moveTo>
                    <a:pt x="203710" y="44342"/>
                  </a:moveTo>
                  <a:lnTo>
                    <a:pt x="200642" y="35674"/>
                  </a:lnTo>
                  <a:lnTo>
                    <a:pt x="196579" y="28608"/>
                  </a:lnTo>
                  <a:lnTo>
                    <a:pt x="191087" y="22502"/>
                  </a:lnTo>
                  <a:lnTo>
                    <a:pt x="184327" y="17101"/>
                  </a:lnTo>
                  <a:lnTo>
                    <a:pt x="176529" y="12239"/>
                  </a:lnTo>
                  <a:lnTo>
                    <a:pt x="167927" y="7789"/>
                  </a:lnTo>
                  <a:lnTo>
                    <a:pt x="158569" y="3968"/>
                  </a:lnTo>
                  <a:lnTo>
                    <a:pt x="148316" y="1305"/>
                  </a:lnTo>
                  <a:lnTo>
                    <a:pt x="137167" y="0"/>
                  </a:lnTo>
                  <a:lnTo>
                    <a:pt x="125412" y="108"/>
                  </a:lnTo>
                  <a:lnTo>
                    <a:pt x="113522" y="1700"/>
                  </a:lnTo>
                  <a:lnTo>
                    <a:pt x="101789" y="4667"/>
                  </a:lnTo>
                  <a:lnTo>
                    <a:pt x="90470" y="8930"/>
                  </a:lnTo>
                  <a:lnTo>
                    <a:pt x="79869" y="14532"/>
                  </a:lnTo>
                  <a:lnTo>
                    <a:pt x="70078" y="21376"/>
                  </a:lnTo>
                  <a:lnTo>
                    <a:pt x="61181" y="29411"/>
                  </a:lnTo>
                  <a:lnTo>
                    <a:pt x="53344" y="38707"/>
                  </a:lnTo>
                  <a:lnTo>
                    <a:pt x="46546" y="49182"/>
                  </a:lnTo>
                  <a:lnTo>
                    <a:pt x="40471" y="60641"/>
                  </a:lnTo>
                  <a:lnTo>
                    <a:pt x="34615" y="72856"/>
                  </a:lnTo>
                  <a:lnTo>
                    <a:pt x="28679" y="85632"/>
                  </a:lnTo>
                  <a:lnTo>
                    <a:pt x="22876" y="98973"/>
                  </a:lnTo>
                  <a:lnTo>
                    <a:pt x="17812" y="113068"/>
                  </a:lnTo>
                  <a:lnTo>
                    <a:pt x="13772" y="127958"/>
                  </a:lnTo>
                  <a:lnTo>
                    <a:pt x="10569" y="143552"/>
                  </a:lnTo>
                  <a:lnTo>
                    <a:pt x="7729" y="159705"/>
                  </a:lnTo>
                  <a:lnTo>
                    <a:pt x="4939" y="176277"/>
                  </a:lnTo>
                  <a:lnTo>
                    <a:pt x="2386" y="193152"/>
                  </a:lnTo>
                  <a:lnTo>
                    <a:pt x="651" y="210240"/>
                  </a:lnTo>
                  <a:lnTo>
                    <a:pt x="0" y="227470"/>
                  </a:lnTo>
                  <a:lnTo>
                    <a:pt x="394" y="244635"/>
                  </a:lnTo>
                  <a:lnTo>
                    <a:pt x="1654" y="261392"/>
                  </a:lnTo>
                  <a:lnTo>
                    <a:pt x="3579" y="277591"/>
                  </a:lnTo>
                  <a:lnTo>
                    <a:pt x="5989" y="293249"/>
                  </a:lnTo>
                  <a:lnTo>
                    <a:pt x="8745" y="308458"/>
                  </a:lnTo>
                  <a:lnTo>
                    <a:pt x="11751" y="323316"/>
                  </a:lnTo>
                  <a:lnTo>
                    <a:pt x="15260" y="337754"/>
                  </a:lnTo>
                  <a:lnTo>
                    <a:pt x="19832" y="351535"/>
                  </a:lnTo>
                  <a:lnTo>
                    <a:pt x="25687" y="364582"/>
                  </a:lnTo>
                  <a:lnTo>
                    <a:pt x="32569" y="376803"/>
                  </a:lnTo>
                  <a:lnTo>
                    <a:pt x="39953" y="388018"/>
                  </a:lnTo>
                  <a:lnTo>
                    <a:pt x="47474" y="398228"/>
                  </a:lnTo>
                  <a:lnTo>
                    <a:pt x="54963" y="407577"/>
                  </a:lnTo>
                  <a:lnTo>
                    <a:pt x="62364" y="416251"/>
                  </a:lnTo>
                  <a:lnTo>
                    <a:pt x="69681" y="424419"/>
                  </a:lnTo>
                  <a:lnTo>
                    <a:pt x="77255" y="432059"/>
                  </a:lnTo>
                  <a:lnTo>
                    <a:pt x="85718" y="438971"/>
                  </a:lnTo>
                  <a:lnTo>
                    <a:pt x="95342" y="445094"/>
                  </a:lnTo>
                  <a:lnTo>
                    <a:pt x="105910" y="450190"/>
                  </a:lnTo>
                  <a:lnTo>
                    <a:pt x="116921" y="453782"/>
                  </a:lnTo>
                  <a:lnTo>
                    <a:pt x="128031" y="455750"/>
                  </a:lnTo>
                  <a:lnTo>
                    <a:pt x="139083" y="456275"/>
                  </a:lnTo>
                  <a:lnTo>
                    <a:pt x="150030" y="455646"/>
                  </a:lnTo>
                  <a:lnTo>
                    <a:pt x="160857" y="454158"/>
                  </a:lnTo>
                  <a:lnTo>
                    <a:pt x="171129" y="452202"/>
                  </a:lnTo>
                  <a:lnTo>
                    <a:pt x="180987" y="450080"/>
                  </a:lnTo>
                  <a:lnTo>
                    <a:pt x="191297" y="447613"/>
                  </a:lnTo>
                  <a:lnTo>
                    <a:pt x="203710" y="4444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68704" y="227415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84559" y="2021471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3022" y="67"/>
                  </a:lnTo>
                  <a:lnTo>
                    <a:pt x="71893" y="707"/>
                  </a:lnTo>
                  <a:lnTo>
                    <a:pt x="60308" y="1999"/>
                  </a:lnTo>
                  <a:lnTo>
                    <a:pt x="48592" y="3695"/>
                  </a:lnTo>
                  <a:lnTo>
                    <a:pt x="36375" y="5545"/>
                  </a:lnTo>
                  <a:lnTo>
                    <a:pt x="21462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193473" y="1699691"/>
            <a:ext cx="658582" cy="596153"/>
            <a:chOff x="2193473" y="1699691"/>
            <a:chExt cx="658582" cy="596153"/>
          </a:xfrm>
        </p:grpSpPr>
        <p:sp>
          <p:nvSpPr>
            <p:cNvPr id="53" name="Freeform 52"/>
            <p:cNvSpPr/>
            <p:nvPr/>
          </p:nvSpPr>
          <p:spPr>
            <a:xfrm>
              <a:off x="2193473" y="1947040"/>
              <a:ext cx="343895" cy="348804"/>
            </a:xfrm>
            <a:custGeom>
              <a:avLst/>
              <a:gdLst/>
              <a:ahLst/>
              <a:cxnLst/>
              <a:rect l="0" t="0" r="0" b="0"/>
              <a:pathLst>
                <a:path w="343895" h="348804">
                  <a:moveTo>
                    <a:pt x="207024" y="200773"/>
                  </a:moveTo>
                  <a:lnTo>
                    <a:pt x="204090" y="189038"/>
                  </a:lnTo>
                  <a:lnTo>
                    <a:pt x="201308" y="177909"/>
                  </a:lnTo>
                  <a:lnTo>
                    <a:pt x="198408" y="166315"/>
                  </a:lnTo>
                  <a:lnTo>
                    <a:pt x="195368" y="154327"/>
                  </a:lnTo>
                  <a:lnTo>
                    <a:pt x="192203" y="142315"/>
                  </a:lnTo>
                  <a:lnTo>
                    <a:pt x="188935" y="130513"/>
                  </a:lnTo>
                  <a:lnTo>
                    <a:pt x="185424" y="118986"/>
                  </a:lnTo>
                  <a:lnTo>
                    <a:pt x="181384" y="107717"/>
                  </a:lnTo>
                  <a:lnTo>
                    <a:pt x="176707" y="96658"/>
                  </a:lnTo>
                  <a:lnTo>
                    <a:pt x="171599" y="85758"/>
                  </a:lnTo>
                  <a:lnTo>
                    <a:pt x="166478" y="74972"/>
                  </a:lnTo>
                  <a:lnTo>
                    <a:pt x="161586" y="64272"/>
                  </a:lnTo>
                  <a:lnTo>
                    <a:pt x="156828" y="53797"/>
                  </a:lnTo>
                  <a:lnTo>
                    <a:pt x="151873" y="43836"/>
                  </a:lnTo>
                  <a:lnTo>
                    <a:pt x="146535" y="34511"/>
                  </a:lnTo>
                  <a:lnTo>
                    <a:pt x="140628" y="25944"/>
                  </a:lnTo>
                  <a:lnTo>
                    <a:pt x="133897" y="18336"/>
                  </a:lnTo>
                  <a:lnTo>
                    <a:pt x="126290" y="11710"/>
                  </a:lnTo>
                  <a:lnTo>
                    <a:pt x="117908" y="6260"/>
                  </a:lnTo>
                  <a:lnTo>
                    <a:pt x="108911" y="2421"/>
                  </a:lnTo>
                  <a:lnTo>
                    <a:pt x="99457" y="294"/>
                  </a:lnTo>
                  <a:lnTo>
                    <a:pt x="89840" y="0"/>
                  </a:lnTo>
                  <a:lnTo>
                    <a:pt x="80464" y="1848"/>
                  </a:lnTo>
                  <a:lnTo>
                    <a:pt x="71535" y="5796"/>
                  </a:lnTo>
                  <a:lnTo>
                    <a:pt x="63236" y="11530"/>
                  </a:lnTo>
                  <a:lnTo>
                    <a:pt x="55808" y="18659"/>
                  </a:lnTo>
                  <a:lnTo>
                    <a:pt x="49293" y="26824"/>
                  </a:lnTo>
                  <a:lnTo>
                    <a:pt x="43579" y="35897"/>
                  </a:lnTo>
                  <a:lnTo>
                    <a:pt x="38498" y="45963"/>
                  </a:lnTo>
                  <a:lnTo>
                    <a:pt x="33891" y="56993"/>
                  </a:lnTo>
                  <a:lnTo>
                    <a:pt x="29625" y="68840"/>
                  </a:lnTo>
                  <a:lnTo>
                    <a:pt x="25599" y="81323"/>
                  </a:lnTo>
                  <a:lnTo>
                    <a:pt x="21739" y="94283"/>
                  </a:lnTo>
                  <a:lnTo>
                    <a:pt x="17993" y="107750"/>
                  </a:lnTo>
                  <a:lnTo>
                    <a:pt x="14324" y="121928"/>
                  </a:lnTo>
                  <a:lnTo>
                    <a:pt x="10713" y="136876"/>
                  </a:lnTo>
                  <a:lnTo>
                    <a:pt x="7304" y="152507"/>
                  </a:lnTo>
                  <a:lnTo>
                    <a:pt x="4395" y="168685"/>
                  </a:lnTo>
                  <a:lnTo>
                    <a:pt x="2111" y="185270"/>
                  </a:lnTo>
                  <a:lnTo>
                    <a:pt x="579" y="201984"/>
                  </a:lnTo>
                  <a:lnTo>
                    <a:pt x="0" y="218431"/>
                  </a:lnTo>
                  <a:lnTo>
                    <a:pt x="390" y="234414"/>
                  </a:lnTo>
                  <a:lnTo>
                    <a:pt x="1618" y="249756"/>
                  </a:lnTo>
                  <a:lnTo>
                    <a:pt x="3505" y="264219"/>
                  </a:lnTo>
                  <a:lnTo>
                    <a:pt x="5888" y="277764"/>
                  </a:lnTo>
                  <a:lnTo>
                    <a:pt x="8791" y="290505"/>
                  </a:lnTo>
                  <a:lnTo>
                    <a:pt x="12417" y="302609"/>
                  </a:lnTo>
                  <a:lnTo>
                    <a:pt x="16828" y="314225"/>
                  </a:lnTo>
                  <a:lnTo>
                    <a:pt x="22266" y="324993"/>
                  </a:lnTo>
                  <a:lnTo>
                    <a:pt x="29205" y="334095"/>
                  </a:lnTo>
                  <a:lnTo>
                    <a:pt x="37762" y="341206"/>
                  </a:lnTo>
                  <a:lnTo>
                    <a:pt x="47595" y="346150"/>
                  </a:lnTo>
                  <a:lnTo>
                    <a:pt x="58104" y="348651"/>
                  </a:lnTo>
                  <a:lnTo>
                    <a:pt x="68869" y="348803"/>
                  </a:lnTo>
                  <a:lnTo>
                    <a:pt x="79518" y="346652"/>
                  </a:lnTo>
                  <a:lnTo>
                    <a:pt x="89661" y="342025"/>
                  </a:lnTo>
                  <a:lnTo>
                    <a:pt x="99140" y="335065"/>
                  </a:lnTo>
                  <a:lnTo>
                    <a:pt x="107826" y="326157"/>
                  </a:lnTo>
                  <a:lnTo>
                    <a:pt x="115522" y="315746"/>
                  </a:lnTo>
                  <a:lnTo>
                    <a:pt x="122220" y="304233"/>
                  </a:lnTo>
                  <a:lnTo>
                    <a:pt x="128059" y="292099"/>
                  </a:lnTo>
                  <a:lnTo>
                    <a:pt x="133223" y="279888"/>
                  </a:lnTo>
                  <a:lnTo>
                    <a:pt x="137887" y="267901"/>
                  </a:lnTo>
                  <a:lnTo>
                    <a:pt x="142191" y="256226"/>
                  </a:lnTo>
                  <a:lnTo>
                    <a:pt x="146243" y="244847"/>
                  </a:lnTo>
                  <a:lnTo>
                    <a:pt x="150120" y="233707"/>
                  </a:lnTo>
                  <a:lnTo>
                    <a:pt x="153877" y="222750"/>
                  </a:lnTo>
                  <a:lnTo>
                    <a:pt x="157553" y="211925"/>
                  </a:lnTo>
                  <a:lnTo>
                    <a:pt x="161175" y="201189"/>
                  </a:lnTo>
                  <a:lnTo>
                    <a:pt x="164759" y="190350"/>
                  </a:lnTo>
                  <a:lnTo>
                    <a:pt x="168319" y="179080"/>
                  </a:lnTo>
                  <a:lnTo>
                    <a:pt x="171867" y="167304"/>
                  </a:lnTo>
                  <a:lnTo>
                    <a:pt x="175596" y="157451"/>
                  </a:lnTo>
                  <a:lnTo>
                    <a:pt x="179330" y="153240"/>
                  </a:lnTo>
                  <a:lnTo>
                    <a:pt x="182533" y="154756"/>
                  </a:lnTo>
                  <a:lnTo>
                    <a:pt x="185404" y="160511"/>
                  </a:lnTo>
                  <a:lnTo>
                    <a:pt x="188221" y="168952"/>
                  </a:lnTo>
                  <a:lnTo>
                    <a:pt x="191125" y="178785"/>
                  </a:lnTo>
                  <a:lnTo>
                    <a:pt x="194158" y="189232"/>
                  </a:lnTo>
                  <a:lnTo>
                    <a:pt x="197313" y="199902"/>
                  </a:lnTo>
                  <a:lnTo>
                    <a:pt x="200568" y="210624"/>
                  </a:lnTo>
                  <a:lnTo>
                    <a:pt x="203903" y="221326"/>
                  </a:lnTo>
                  <a:lnTo>
                    <a:pt x="207462" y="231825"/>
                  </a:lnTo>
                  <a:lnTo>
                    <a:pt x="211535" y="241812"/>
                  </a:lnTo>
                  <a:lnTo>
                    <a:pt x="216249" y="251156"/>
                  </a:lnTo>
                  <a:lnTo>
                    <a:pt x="221891" y="259567"/>
                  </a:lnTo>
                  <a:lnTo>
                    <a:pt x="228968" y="266541"/>
                  </a:lnTo>
                  <a:lnTo>
                    <a:pt x="237617" y="271928"/>
                  </a:lnTo>
                  <a:lnTo>
                    <a:pt x="247512" y="275732"/>
                  </a:lnTo>
                  <a:lnTo>
                    <a:pt x="258062" y="277926"/>
                  </a:lnTo>
                  <a:lnTo>
                    <a:pt x="268855" y="278659"/>
                  </a:lnTo>
                  <a:lnTo>
                    <a:pt x="279522" y="278035"/>
                  </a:lnTo>
                  <a:lnTo>
                    <a:pt x="289678" y="276029"/>
                  </a:lnTo>
                  <a:lnTo>
                    <a:pt x="299165" y="272762"/>
                  </a:lnTo>
                  <a:lnTo>
                    <a:pt x="307914" y="268573"/>
                  </a:lnTo>
                  <a:lnTo>
                    <a:pt x="316797" y="263427"/>
                  </a:lnTo>
                  <a:lnTo>
                    <a:pt x="327711" y="255757"/>
                  </a:lnTo>
                  <a:lnTo>
                    <a:pt x="343894" y="242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84725" y="1993026"/>
              <a:ext cx="157929" cy="196902"/>
            </a:xfrm>
            <a:custGeom>
              <a:avLst/>
              <a:gdLst/>
              <a:ahLst/>
              <a:cxnLst/>
              <a:rect l="0" t="0" r="0" b="0"/>
              <a:pathLst>
                <a:path w="157929" h="196902">
                  <a:moveTo>
                    <a:pt x="0" y="60031"/>
                  </a:moveTo>
                  <a:lnTo>
                    <a:pt x="67" y="71766"/>
                  </a:lnTo>
                  <a:lnTo>
                    <a:pt x="707" y="82895"/>
                  </a:lnTo>
                  <a:lnTo>
                    <a:pt x="2004" y="94488"/>
                  </a:lnTo>
                  <a:lnTo>
                    <a:pt x="3864" y="106477"/>
                  </a:lnTo>
                  <a:lnTo>
                    <a:pt x="6180" y="118488"/>
                  </a:lnTo>
                  <a:lnTo>
                    <a:pt x="8846" y="130296"/>
                  </a:lnTo>
                  <a:lnTo>
                    <a:pt x="11770" y="141995"/>
                  </a:lnTo>
                  <a:lnTo>
                    <a:pt x="14877" y="153912"/>
                  </a:lnTo>
                  <a:lnTo>
                    <a:pt x="18088" y="166123"/>
                  </a:lnTo>
                  <a:lnTo>
                    <a:pt x="20489" y="175095"/>
                  </a:lnTo>
                  <a:lnTo>
                    <a:pt x="21014" y="176622"/>
                  </a:lnTo>
                  <a:lnTo>
                    <a:pt x="20060" y="172419"/>
                  </a:lnTo>
                  <a:lnTo>
                    <a:pt x="18160" y="164584"/>
                  </a:lnTo>
                  <a:lnTo>
                    <a:pt x="15671" y="154492"/>
                  </a:lnTo>
                  <a:lnTo>
                    <a:pt x="12818" y="142983"/>
                  </a:lnTo>
                  <a:lnTo>
                    <a:pt x="9903" y="130413"/>
                  </a:lnTo>
                  <a:lnTo>
                    <a:pt x="7316" y="116797"/>
                  </a:lnTo>
                  <a:lnTo>
                    <a:pt x="5248" y="102216"/>
                  </a:lnTo>
                  <a:lnTo>
                    <a:pt x="4028" y="87160"/>
                  </a:lnTo>
                  <a:lnTo>
                    <a:pt x="4190" y="72427"/>
                  </a:lnTo>
                  <a:lnTo>
                    <a:pt x="5899" y="58446"/>
                  </a:lnTo>
                  <a:lnTo>
                    <a:pt x="9165" y="45447"/>
                  </a:lnTo>
                  <a:lnTo>
                    <a:pt x="14024" y="33635"/>
                  </a:lnTo>
                  <a:lnTo>
                    <a:pt x="20329" y="23001"/>
                  </a:lnTo>
                  <a:lnTo>
                    <a:pt x="27815" y="13860"/>
                  </a:lnTo>
                  <a:lnTo>
                    <a:pt x="36202" y="6915"/>
                  </a:lnTo>
                  <a:lnTo>
                    <a:pt x="45242" y="2357"/>
                  </a:lnTo>
                  <a:lnTo>
                    <a:pt x="54580" y="92"/>
                  </a:lnTo>
                  <a:lnTo>
                    <a:pt x="63769" y="0"/>
                  </a:lnTo>
                  <a:lnTo>
                    <a:pt x="72576" y="1794"/>
                  </a:lnTo>
                  <a:lnTo>
                    <a:pt x="80964" y="5249"/>
                  </a:lnTo>
                  <a:lnTo>
                    <a:pt x="88984" y="10301"/>
                  </a:lnTo>
                  <a:lnTo>
                    <a:pt x="96710" y="16768"/>
                  </a:lnTo>
                  <a:lnTo>
                    <a:pt x="104052" y="24378"/>
                  </a:lnTo>
                  <a:lnTo>
                    <a:pt x="110764" y="32856"/>
                  </a:lnTo>
                  <a:lnTo>
                    <a:pt x="116763" y="41969"/>
                  </a:lnTo>
                  <a:lnTo>
                    <a:pt x="122114" y="51699"/>
                  </a:lnTo>
                  <a:lnTo>
                    <a:pt x="126943" y="62215"/>
                  </a:lnTo>
                  <a:lnTo>
                    <a:pt x="131378" y="73545"/>
                  </a:lnTo>
                  <a:lnTo>
                    <a:pt x="135527" y="85426"/>
                  </a:lnTo>
                  <a:lnTo>
                    <a:pt x="139473" y="97400"/>
                  </a:lnTo>
                  <a:lnTo>
                    <a:pt x="143275" y="109200"/>
                  </a:lnTo>
                  <a:lnTo>
                    <a:pt x="146813" y="120904"/>
                  </a:lnTo>
                  <a:lnTo>
                    <a:pt x="149809" y="132828"/>
                  </a:lnTo>
                  <a:lnTo>
                    <a:pt x="152155" y="145129"/>
                  </a:lnTo>
                  <a:lnTo>
                    <a:pt x="153904" y="157215"/>
                  </a:lnTo>
                  <a:lnTo>
                    <a:pt x="155350" y="169020"/>
                  </a:lnTo>
                  <a:lnTo>
                    <a:pt x="156618" y="181582"/>
                  </a:lnTo>
                  <a:lnTo>
                    <a:pt x="157928" y="1969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99920" y="1699691"/>
              <a:ext cx="152135" cy="516765"/>
            </a:xfrm>
            <a:custGeom>
              <a:avLst/>
              <a:gdLst/>
              <a:ahLst/>
              <a:cxnLst/>
              <a:rect l="0" t="0" r="0" b="0"/>
              <a:pathLst>
                <a:path w="152135" h="516765">
                  <a:moveTo>
                    <a:pt x="121717" y="384951"/>
                  </a:moveTo>
                  <a:lnTo>
                    <a:pt x="121583" y="373350"/>
                  </a:lnTo>
                  <a:lnTo>
                    <a:pt x="120303" y="363501"/>
                  </a:lnTo>
                  <a:lnTo>
                    <a:pt x="117700" y="354501"/>
                  </a:lnTo>
                  <a:lnTo>
                    <a:pt x="113635" y="346232"/>
                  </a:lnTo>
                  <a:lnTo>
                    <a:pt x="107706" y="338853"/>
                  </a:lnTo>
                  <a:lnTo>
                    <a:pt x="99875" y="332397"/>
                  </a:lnTo>
                  <a:lnTo>
                    <a:pt x="90723" y="327237"/>
                  </a:lnTo>
                  <a:lnTo>
                    <a:pt x="81212" y="324127"/>
                  </a:lnTo>
                  <a:lnTo>
                    <a:pt x="71936" y="323299"/>
                  </a:lnTo>
                  <a:lnTo>
                    <a:pt x="63102" y="324522"/>
                  </a:lnTo>
                  <a:lnTo>
                    <a:pt x="54718" y="327395"/>
                  </a:lnTo>
                  <a:lnTo>
                    <a:pt x="46715" y="331514"/>
                  </a:lnTo>
                  <a:lnTo>
                    <a:pt x="39172" y="336699"/>
                  </a:lnTo>
                  <a:lnTo>
                    <a:pt x="32318" y="342995"/>
                  </a:lnTo>
                  <a:lnTo>
                    <a:pt x="26220" y="350341"/>
                  </a:lnTo>
                  <a:lnTo>
                    <a:pt x="20801" y="358729"/>
                  </a:lnTo>
                  <a:lnTo>
                    <a:pt x="15926" y="368270"/>
                  </a:lnTo>
                  <a:lnTo>
                    <a:pt x="11465" y="378918"/>
                  </a:lnTo>
                  <a:lnTo>
                    <a:pt x="7467" y="390664"/>
                  </a:lnTo>
                  <a:lnTo>
                    <a:pt x="4155" y="403605"/>
                  </a:lnTo>
                  <a:lnTo>
                    <a:pt x="1601" y="417677"/>
                  </a:lnTo>
                  <a:lnTo>
                    <a:pt x="56" y="432534"/>
                  </a:lnTo>
                  <a:lnTo>
                    <a:pt x="0" y="447651"/>
                  </a:lnTo>
                  <a:lnTo>
                    <a:pt x="1564" y="462693"/>
                  </a:lnTo>
                  <a:lnTo>
                    <a:pt x="4734" y="477046"/>
                  </a:lnTo>
                  <a:lnTo>
                    <a:pt x="9529" y="489772"/>
                  </a:lnTo>
                  <a:lnTo>
                    <a:pt x="15790" y="500498"/>
                  </a:lnTo>
                  <a:lnTo>
                    <a:pt x="23248" y="508867"/>
                  </a:lnTo>
                  <a:lnTo>
                    <a:pt x="31615" y="514298"/>
                  </a:lnTo>
                  <a:lnTo>
                    <a:pt x="40642" y="516764"/>
                  </a:lnTo>
                  <a:lnTo>
                    <a:pt x="49972" y="516677"/>
                  </a:lnTo>
                  <a:lnTo>
                    <a:pt x="59155" y="514584"/>
                  </a:lnTo>
                  <a:lnTo>
                    <a:pt x="67959" y="510986"/>
                  </a:lnTo>
                  <a:lnTo>
                    <a:pt x="76344" y="505814"/>
                  </a:lnTo>
                  <a:lnTo>
                    <a:pt x="84362" y="498463"/>
                  </a:lnTo>
                  <a:lnTo>
                    <a:pt x="92087" y="488778"/>
                  </a:lnTo>
                  <a:lnTo>
                    <a:pt x="99429" y="477021"/>
                  </a:lnTo>
                  <a:lnTo>
                    <a:pt x="106140" y="463608"/>
                  </a:lnTo>
                  <a:lnTo>
                    <a:pt x="112138" y="448964"/>
                  </a:lnTo>
                  <a:lnTo>
                    <a:pt x="117490" y="433758"/>
                  </a:lnTo>
                  <a:lnTo>
                    <a:pt x="122318" y="418872"/>
                  </a:lnTo>
                  <a:lnTo>
                    <a:pt x="126748" y="404739"/>
                  </a:lnTo>
                  <a:lnTo>
                    <a:pt x="130724" y="390776"/>
                  </a:lnTo>
                  <a:lnTo>
                    <a:pt x="134023" y="375649"/>
                  </a:lnTo>
                  <a:lnTo>
                    <a:pt x="136581" y="358702"/>
                  </a:lnTo>
                  <a:lnTo>
                    <a:pt x="138638" y="340569"/>
                  </a:lnTo>
                  <a:lnTo>
                    <a:pt x="140635" y="322765"/>
                  </a:lnTo>
                  <a:lnTo>
                    <a:pt x="142827" y="306155"/>
                  </a:lnTo>
                  <a:lnTo>
                    <a:pt x="145132" y="290766"/>
                  </a:lnTo>
                  <a:lnTo>
                    <a:pt x="147225" y="276144"/>
                  </a:lnTo>
                  <a:lnTo>
                    <a:pt x="148931" y="261907"/>
                  </a:lnTo>
                  <a:lnTo>
                    <a:pt x="150228" y="247837"/>
                  </a:lnTo>
                  <a:lnTo>
                    <a:pt x="151174" y="233829"/>
                  </a:lnTo>
                  <a:lnTo>
                    <a:pt x="151840" y="219828"/>
                  </a:lnTo>
                  <a:lnTo>
                    <a:pt x="152134" y="205488"/>
                  </a:lnTo>
                  <a:lnTo>
                    <a:pt x="151806" y="190188"/>
                  </a:lnTo>
                  <a:lnTo>
                    <a:pt x="150776" y="173680"/>
                  </a:lnTo>
                  <a:lnTo>
                    <a:pt x="149272" y="156355"/>
                  </a:lnTo>
                  <a:lnTo>
                    <a:pt x="147724" y="139035"/>
                  </a:lnTo>
                  <a:lnTo>
                    <a:pt x="146383" y="122196"/>
                  </a:lnTo>
                  <a:lnTo>
                    <a:pt x="145163" y="105806"/>
                  </a:lnTo>
                  <a:lnTo>
                    <a:pt x="143737" y="89508"/>
                  </a:lnTo>
                  <a:lnTo>
                    <a:pt x="141926" y="73073"/>
                  </a:lnTo>
                  <a:lnTo>
                    <a:pt x="139709" y="56747"/>
                  </a:lnTo>
                  <a:lnTo>
                    <a:pt x="137142" y="41151"/>
                  </a:lnTo>
                  <a:lnTo>
                    <a:pt x="134296" y="26605"/>
                  </a:lnTo>
                  <a:lnTo>
                    <a:pt x="131057" y="13910"/>
                  </a:lnTo>
                  <a:lnTo>
                    <a:pt x="126392" y="4626"/>
                  </a:lnTo>
                  <a:lnTo>
                    <a:pt x="120305" y="0"/>
                  </a:lnTo>
                  <a:lnTo>
                    <a:pt x="114810" y="559"/>
                  </a:lnTo>
                  <a:lnTo>
                    <a:pt x="110566" y="5714"/>
                  </a:lnTo>
                  <a:lnTo>
                    <a:pt x="107485" y="14649"/>
                  </a:lnTo>
                  <a:lnTo>
                    <a:pt x="105317" y="26733"/>
                  </a:lnTo>
                  <a:lnTo>
                    <a:pt x="103816" y="41325"/>
                  </a:lnTo>
                  <a:lnTo>
                    <a:pt x="102789" y="57491"/>
                  </a:lnTo>
                  <a:lnTo>
                    <a:pt x="102092" y="74100"/>
                  </a:lnTo>
                  <a:lnTo>
                    <a:pt x="101625" y="90508"/>
                  </a:lnTo>
                  <a:lnTo>
                    <a:pt x="101481" y="107136"/>
                  </a:lnTo>
                  <a:lnTo>
                    <a:pt x="101916" y="125199"/>
                  </a:lnTo>
                  <a:lnTo>
                    <a:pt x="103022" y="145269"/>
                  </a:lnTo>
                  <a:lnTo>
                    <a:pt x="104579" y="166649"/>
                  </a:lnTo>
                  <a:lnTo>
                    <a:pt x="106163" y="187789"/>
                  </a:lnTo>
                  <a:lnTo>
                    <a:pt x="107523" y="207786"/>
                  </a:lnTo>
                  <a:lnTo>
                    <a:pt x="108588" y="226433"/>
                  </a:lnTo>
                  <a:lnTo>
                    <a:pt x="109376" y="243863"/>
                  </a:lnTo>
                  <a:lnTo>
                    <a:pt x="109947" y="260322"/>
                  </a:lnTo>
                  <a:lnTo>
                    <a:pt x="110516" y="276052"/>
                  </a:lnTo>
                  <a:lnTo>
                    <a:pt x="111439" y="291257"/>
                  </a:lnTo>
                  <a:lnTo>
                    <a:pt x="112874" y="306093"/>
                  </a:lnTo>
                  <a:lnTo>
                    <a:pt x="114654" y="320671"/>
                  </a:lnTo>
                  <a:lnTo>
                    <a:pt x="116389" y="335074"/>
                  </a:lnTo>
                  <a:lnTo>
                    <a:pt x="117849" y="349358"/>
                  </a:lnTo>
                  <a:lnTo>
                    <a:pt x="118981" y="363561"/>
                  </a:lnTo>
                  <a:lnTo>
                    <a:pt x="119815" y="377710"/>
                  </a:lnTo>
                  <a:lnTo>
                    <a:pt x="120410" y="391812"/>
                  </a:lnTo>
                  <a:lnTo>
                    <a:pt x="120828" y="405661"/>
                  </a:lnTo>
                  <a:lnTo>
                    <a:pt x="121161" y="420402"/>
                  </a:lnTo>
                  <a:lnTo>
                    <a:pt x="121440" y="439567"/>
                  </a:lnTo>
                  <a:lnTo>
                    <a:pt x="121717" y="469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715937" y="958108"/>
            <a:ext cx="1273950" cy="105271"/>
          </a:xfrm>
          <a:custGeom>
            <a:avLst/>
            <a:gdLst/>
            <a:ahLst/>
            <a:cxnLst/>
            <a:rect l="0" t="0" r="0" b="0"/>
            <a:pathLst>
              <a:path w="1273950" h="105271">
                <a:moveTo>
                  <a:pt x="1273949" y="10513"/>
                </a:moveTo>
                <a:lnTo>
                  <a:pt x="1262213" y="7647"/>
                </a:lnTo>
                <a:lnTo>
                  <a:pt x="1251085" y="5504"/>
                </a:lnTo>
                <a:lnTo>
                  <a:pt x="1239472" y="3901"/>
                </a:lnTo>
                <a:lnTo>
                  <a:pt x="1226793" y="2721"/>
                </a:lnTo>
                <a:lnTo>
                  <a:pt x="1212188" y="1872"/>
                </a:lnTo>
                <a:lnTo>
                  <a:pt x="1195386" y="1275"/>
                </a:lnTo>
                <a:lnTo>
                  <a:pt x="1177076" y="860"/>
                </a:lnTo>
                <a:lnTo>
                  <a:pt x="1158566" y="576"/>
                </a:lnTo>
                <a:lnTo>
                  <a:pt x="1140638" y="383"/>
                </a:lnTo>
                <a:lnTo>
                  <a:pt x="1123367" y="252"/>
                </a:lnTo>
                <a:lnTo>
                  <a:pt x="1106405" y="164"/>
                </a:lnTo>
                <a:lnTo>
                  <a:pt x="1089479" y="105"/>
                </a:lnTo>
                <a:lnTo>
                  <a:pt x="1072468" y="65"/>
                </a:lnTo>
                <a:lnTo>
                  <a:pt x="1055339" y="38"/>
                </a:lnTo>
                <a:lnTo>
                  <a:pt x="1038097" y="20"/>
                </a:lnTo>
                <a:lnTo>
                  <a:pt x="1020599" y="9"/>
                </a:lnTo>
                <a:lnTo>
                  <a:pt x="1002559" y="1"/>
                </a:lnTo>
                <a:lnTo>
                  <a:pt x="983865" y="0"/>
                </a:lnTo>
                <a:lnTo>
                  <a:pt x="964566" y="169"/>
                </a:lnTo>
                <a:lnTo>
                  <a:pt x="944772" y="815"/>
                </a:lnTo>
                <a:lnTo>
                  <a:pt x="924602" y="2062"/>
                </a:lnTo>
                <a:lnTo>
                  <a:pt x="904158" y="3714"/>
                </a:lnTo>
                <a:lnTo>
                  <a:pt x="883522" y="5361"/>
                </a:lnTo>
                <a:lnTo>
                  <a:pt x="862746" y="6764"/>
                </a:lnTo>
                <a:lnTo>
                  <a:pt x="841709" y="7856"/>
                </a:lnTo>
                <a:lnTo>
                  <a:pt x="820134" y="8664"/>
                </a:lnTo>
                <a:lnTo>
                  <a:pt x="797911" y="9242"/>
                </a:lnTo>
                <a:lnTo>
                  <a:pt x="775087" y="9647"/>
                </a:lnTo>
                <a:lnTo>
                  <a:pt x="751773" y="9926"/>
                </a:lnTo>
                <a:lnTo>
                  <a:pt x="728086" y="10122"/>
                </a:lnTo>
                <a:lnTo>
                  <a:pt x="704128" y="10424"/>
                </a:lnTo>
                <a:lnTo>
                  <a:pt x="679978" y="11160"/>
                </a:lnTo>
                <a:lnTo>
                  <a:pt x="655699" y="12468"/>
                </a:lnTo>
                <a:lnTo>
                  <a:pt x="631497" y="14160"/>
                </a:lnTo>
                <a:lnTo>
                  <a:pt x="607708" y="15835"/>
                </a:lnTo>
                <a:lnTo>
                  <a:pt x="584472" y="17260"/>
                </a:lnTo>
                <a:lnTo>
                  <a:pt x="561443" y="18538"/>
                </a:lnTo>
                <a:lnTo>
                  <a:pt x="537916" y="20002"/>
                </a:lnTo>
                <a:lnTo>
                  <a:pt x="513529" y="21839"/>
                </a:lnTo>
                <a:lnTo>
                  <a:pt x="488420" y="24072"/>
                </a:lnTo>
                <a:lnTo>
                  <a:pt x="463025" y="26651"/>
                </a:lnTo>
                <a:lnTo>
                  <a:pt x="437642" y="29500"/>
                </a:lnTo>
                <a:lnTo>
                  <a:pt x="412392" y="32549"/>
                </a:lnTo>
                <a:lnTo>
                  <a:pt x="387301" y="35742"/>
                </a:lnTo>
                <a:lnTo>
                  <a:pt x="362345" y="39040"/>
                </a:lnTo>
                <a:lnTo>
                  <a:pt x="337332" y="42576"/>
                </a:lnTo>
                <a:lnTo>
                  <a:pt x="311926" y="46635"/>
                </a:lnTo>
                <a:lnTo>
                  <a:pt x="285980" y="51327"/>
                </a:lnTo>
                <a:lnTo>
                  <a:pt x="259671" y="56444"/>
                </a:lnTo>
                <a:lnTo>
                  <a:pt x="233395" y="61572"/>
                </a:lnTo>
                <a:lnTo>
                  <a:pt x="207390" y="66465"/>
                </a:lnTo>
                <a:lnTo>
                  <a:pt x="181876" y="71053"/>
                </a:lnTo>
                <a:lnTo>
                  <a:pt x="157131" y="75362"/>
                </a:lnTo>
                <a:lnTo>
                  <a:pt x="133236" y="79444"/>
                </a:lnTo>
                <a:lnTo>
                  <a:pt x="110428" y="83354"/>
                </a:lnTo>
                <a:lnTo>
                  <a:pt x="89170" y="87141"/>
                </a:lnTo>
                <a:lnTo>
                  <a:pt x="69589" y="90835"/>
                </a:lnTo>
                <a:lnTo>
                  <a:pt x="52094" y="94312"/>
                </a:lnTo>
                <a:lnTo>
                  <a:pt x="35824" y="97638"/>
                </a:lnTo>
                <a:lnTo>
                  <a:pt x="19350" y="101105"/>
                </a:lnTo>
                <a:lnTo>
                  <a:pt x="0" y="1052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3253305" y="884841"/>
            <a:ext cx="694882" cy="62724"/>
          </a:xfrm>
          <a:custGeom>
            <a:avLst/>
            <a:gdLst/>
            <a:ahLst/>
            <a:cxnLst/>
            <a:rect l="0" t="0" r="0" b="0"/>
            <a:pathLst>
              <a:path w="694882" h="62724">
                <a:moveTo>
                  <a:pt x="694881" y="62723"/>
                </a:moveTo>
                <a:lnTo>
                  <a:pt x="680346" y="59790"/>
                </a:lnTo>
                <a:lnTo>
                  <a:pt x="667716" y="57007"/>
                </a:lnTo>
                <a:lnTo>
                  <a:pt x="655811" y="54108"/>
                </a:lnTo>
                <a:lnTo>
                  <a:pt x="644329" y="51067"/>
                </a:lnTo>
                <a:lnTo>
                  <a:pt x="633137" y="47902"/>
                </a:lnTo>
                <a:lnTo>
                  <a:pt x="622145" y="44643"/>
                </a:lnTo>
                <a:lnTo>
                  <a:pt x="611130" y="41478"/>
                </a:lnTo>
                <a:lnTo>
                  <a:pt x="599739" y="38735"/>
                </a:lnTo>
                <a:lnTo>
                  <a:pt x="587808" y="36555"/>
                </a:lnTo>
                <a:lnTo>
                  <a:pt x="575184" y="34753"/>
                </a:lnTo>
                <a:lnTo>
                  <a:pt x="561645" y="32928"/>
                </a:lnTo>
                <a:lnTo>
                  <a:pt x="547163" y="30846"/>
                </a:lnTo>
                <a:lnTo>
                  <a:pt x="531862" y="28446"/>
                </a:lnTo>
                <a:lnTo>
                  <a:pt x="515912" y="25756"/>
                </a:lnTo>
                <a:lnTo>
                  <a:pt x="499481" y="22837"/>
                </a:lnTo>
                <a:lnTo>
                  <a:pt x="482702" y="19910"/>
                </a:lnTo>
                <a:lnTo>
                  <a:pt x="465679" y="17332"/>
                </a:lnTo>
                <a:lnTo>
                  <a:pt x="448483" y="15264"/>
                </a:lnTo>
                <a:lnTo>
                  <a:pt x="431003" y="13539"/>
                </a:lnTo>
                <a:lnTo>
                  <a:pt x="412968" y="11766"/>
                </a:lnTo>
                <a:lnTo>
                  <a:pt x="394271" y="9724"/>
                </a:lnTo>
                <a:lnTo>
                  <a:pt x="374798" y="7520"/>
                </a:lnTo>
                <a:lnTo>
                  <a:pt x="354355" y="5493"/>
                </a:lnTo>
                <a:lnTo>
                  <a:pt x="332930" y="3833"/>
                </a:lnTo>
                <a:lnTo>
                  <a:pt x="310661" y="2566"/>
                </a:lnTo>
                <a:lnTo>
                  <a:pt x="287727" y="1641"/>
                </a:lnTo>
                <a:lnTo>
                  <a:pt x="264298" y="984"/>
                </a:lnTo>
                <a:lnTo>
                  <a:pt x="240516" y="526"/>
                </a:lnTo>
                <a:lnTo>
                  <a:pt x="216484" y="211"/>
                </a:lnTo>
                <a:lnTo>
                  <a:pt x="192290" y="0"/>
                </a:lnTo>
                <a:lnTo>
                  <a:pt x="168313" y="28"/>
                </a:lnTo>
                <a:lnTo>
                  <a:pt x="145208" y="578"/>
                </a:lnTo>
                <a:lnTo>
                  <a:pt x="123263" y="1760"/>
                </a:lnTo>
                <a:lnTo>
                  <a:pt x="102594" y="3369"/>
                </a:lnTo>
                <a:lnTo>
                  <a:pt x="83318" y="4987"/>
                </a:lnTo>
                <a:lnTo>
                  <a:pt x="65369" y="6370"/>
                </a:lnTo>
                <a:lnTo>
                  <a:pt x="49123" y="7452"/>
                </a:lnTo>
                <a:lnTo>
                  <a:pt x="33902" y="8370"/>
                </a:lnTo>
                <a:lnTo>
                  <a:pt x="18366" y="9200"/>
                </a:lnTo>
                <a:lnTo>
                  <a:pt x="0" y="1008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495306" y="3116435"/>
            <a:ext cx="4134891" cy="780344"/>
            <a:chOff x="495306" y="3116435"/>
            <a:chExt cx="4134891" cy="780344"/>
          </a:xfrm>
        </p:grpSpPr>
        <p:sp>
          <p:nvSpPr>
            <p:cNvPr id="59" name="Freeform 58"/>
            <p:cNvSpPr/>
            <p:nvPr/>
          </p:nvSpPr>
          <p:spPr>
            <a:xfrm>
              <a:off x="495306" y="3237865"/>
              <a:ext cx="346974" cy="658914"/>
            </a:xfrm>
            <a:custGeom>
              <a:avLst/>
              <a:gdLst/>
              <a:ahLst/>
              <a:cxnLst/>
              <a:rect l="0" t="0" r="0" b="0"/>
              <a:pathLst>
                <a:path w="346974" h="658914">
                  <a:moveTo>
                    <a:pt x="294331" y="68083"/>
                  </a:moveTo>
                  <a:lnTo>
                    <a:pt x="288463" y="62215"/>
                  </a:lnTo>
                  <a:lnTo>
                    <a:pt x="282899" y="56650"/>
                  </a:lnTo>
                  <a:lnTo>
                    <a:pt x="277100" y="50852"/>
                  </a:lnTo>
                  <a:lnTo>
                    <a:pt x="271019" y="44771"/>
                  </a:lnTo>
                  <a:lnTo>
                    <a:pt x="264689" y="38441"/>
                  </a:lnTo>
                  <a:lnTo>
                    <a:pt x="258156" y="31918"/>
                  </a:lnTo>
                  <a:lnTo>
                    <a:pt x="251308" y="25415"/>
                  </a:lnTo>
                  <a:lnTo>
                    <a:pt x="243877" y="19280"/>
                  </a:lnTo>
                  <a:lnTo>
                    <a:pt x="235757" y="13681"/>
                  </a:lnTo>
                  <a:lnTo>
                    <a:pt x="226676" y="8769"/>
                  </a:lnTo>
                  <a:lnTo>
                    <a:pt x="216138" y="4769"/>
                  </a:lnTo>
                  <a:lnTo>
                    <a:pt x="204011" y="1723"/>
                  </a:lnTo>
                  <a:lnTo>
                    <a:pt x="190629" y="0"/>
                  </a:lnTo>
                  <a:lnTo>
                    <a:pt x="176583" y="349"/>
                  </a:lnTo>
                  <a:lnTo>
                    <a:pt x="162295" y="2990"/>
                  </a:lnTo>
                  <a:lnTo>
                    <a:pt x="148297" y="7527"/>
                  </a:lnTo>
                  <a:lnTo>
                    <a:pt x="135285" y="13244"/>
                  </a:lnTo>
                  <a:lnTo>
                    <a:pt x="123540" y="19608"/>
                  </a:lnTo>
                  <a:lnTo>
                    <a:pt x="112993" y="26471"/>
                  </a:lnTo>
                  <a:lnTo>
                    <a:pt x="103434" y="33975"/>
                  </a:lnTo>
                  <a:lnTo>
                    <a:pt x="94628" y="42171"/>
                  </a:lnTo>
                  <a:lnTo>
                    <a:pt x="86371" y="51148"/>
                  </a:lnTo>
                  <a:lnTo>
                    <a:pt x="78504" y="61092"/>
                  </a:lnTo>
                  <a:lnTo>
                    <a:pt x="70909" y="72005"/>
                  </a:lnTo>
                  <a:lnTo>
                    <a:pt x="63500" y="83590"/>
                  </a:lnTo>
                  <a:lnTo>
                    <a:pt x="56218" y="95360"/>
                  </a:lnTo>
                  <a:lnTo>
                    <a:pt x="49027" y="107019"/>
                  </a:lnTo>
                  <a:lnTo>
                    <a:pt x="42063" y="118626"/>
                  </a:lnTo>
                  <a:lnTo>
                    <a:pt x="35613" y="130485"/>
                  </a:lnTo>
                  <a:lnTo>
                    <a:pt x="29799" y="142765"/>
                  </a:lnTo>
                  <a:lnTo>
                    <a:pt x="24743" y="155640"/>
                  </a:lnTo>
                  <a:lnTo>
                    <a:pt x="20645" y="169355"/>
                  </a:lnTo>
                  <a:lnTo>
                    <a:pt x="17515" y="183954"/>
                  </a:lnTo>
                  <a:lnTo>
                    <a:pt x="15056" y="199166"/>
                  </a:lnTo>
                  <a:lnTo>
                    <a:pt x="12783" y="214523"/>
                  </a:lnTo>
                  <a:lnTo>
                    <a:pt x="10401" y="229745"/>
                  </a:lnTo>
                  <a:lnTo>
                    <a:pt x="7968" y="244897"/>
                  </a:lnTo>
                  <a:lnTo>
                    <a:pt x="5787" y="260289"/>
                  </a:lnTo>
                  <a:lnTo>
                    <a:pt x="4023" y="276085"/>
                  </a:lnTo>
                  <a:lnTo>
                    <a:pt x="2687" y="292135"/>
                  </a:lnTo>
                  <a:lnTo>
                    <a:pt x="1715" y="308070"/>
                  </a:lnTo>
                  <a:lnTo>
                    <a:pt x="1027" y="323685"/>
                  </a:lnTo>
                  <a:lnTo>
                    <a:pt x="548" y="339105"/>
                  </a:lnTo>
                  <a:lnTo>
                    <a:pt x="219" y="354678"/>
                  </a:lnTo>
                  <a:lnTo>
                    <a:pt x="0" y="370595"/>
                  </a:lnTo>
                  <a:lnTo>
                    <a:pt x="21" y="386727"/>
                  </a:lnTo>
                  <a:lnTo>
                    <a:pt x="567" y="402716"/>
                  </a:lnTo>
                  <a:lnTo>
                    <a:pt x="1751" y="418364"/>
                  </a:lnTo>
                  <a:lnTo>
                    <a:pt x="3531" y="433635"/>
                  </a:lnTo>
                  <a:lnTo>
                    <a:pt x="5796" y="448576"/>
                  </a:lnTo>
                  <a:lnTo>
                    <a:pt x="8432" y="463250"/>
                  </a:lnTo>
                  <a:lnTo>
                    <a:pt x="11336" y="477564"/>
                  </a:lnTo>
                  <a:lnTo>
                    <a:pt x="14431" y="491262"/>
                  </a:lnTo>
                  <a:lnTo>
                    <a:pt x="17664" y="504261"/>
                  </a:lnTo>
                  <a:lnTo>
                    <a:pt x="21156" y="516790"/>
                  </a:lnTo>
                  <a:lnTo>
                    <a:pt x="25185" y="529275"/>
                  </a:lnTo>
                  <a:lnTo>
                    <a:pt x="29862" y="541966"/>
                  </a:lnTo>
                  <a:lnTo>
                    <a:pt x="35139" y="554609"/>
                  </a:lnTo>
                  <a:lnTo>
                    <a:pt x="40907" y="566572"/>
                  </a:lnTo>
                  <a:lnTo>
                    <a:pt x="47046" y="577545"/>
                  </a:lnTo>
                  <a:lnTo>
                    <a:pt x="53457" y="587539"/>
                  </a:lnTo>
                  <a:lnTo>
                    <a:pt x="60059" y="596714"/>
                  </a:lnTo>
                  <a:lnTo>
                    <a:pt x="66804" y="605255"/>
                  </a:lnTo>
                  <a:lnTo>
                    <a:pt x="73978" y="613330"/>
                  </a:lnTo>
                  <a:lnTo>
                    <a:pt x="82164" y="621073"/>
                  </a:lnTo>
                  <a:lnTo>
                    <a:pt x="91599" y="628581"/>
                  </a:lnTo>
                  <a:lnTo>
                    <a:pt x="102038" y="635761"/>
                  </a:lnTo>
                  <a:lnTo>
                    <a:pt x="112963" y="642357"/>
                  </a:lnTo>
                  <a:lnTo>
                    <a:pt x="124019" y="648266"/>
                  </a:lnTo>
                  <a:lnTo>
                    <a:pt x="135205" y="653215"/>
                  </a:lnTo>
                  <a:lnTo>
                    <a:pt x="146773" y="656708"/>
                  </a:lnTo>
                  <a:lnTo>
                    <a:pt x="158854" y="658606"/>
                  </a:lnTo>
                  <a:lnTo>
                    <a:pt x="171595" y="658913"/>
                  </a:lnTo>
                  <a:lnTo>
                    <a:pt x="185218" y="657606"/>
                  </a:lnTo>
                  <a:lnTo>
                    <a:pt x="199747" y="654840"/>
                  </a:lnTo>
                  <a:lnTo>
                    <a:pt x="214573" y="650882"/>
                  </a:lnTo>
                  <a:lnTo>
                    <a:pt x="228606" y="646018"/>
                  </a:lnTo>
                  <a:lnTo>
                    <a:pt x="241307" y="640482"/>
                  </a:lnTo>
                  <a:lnTo>
                    <a:pt x="252969" y="634140"/>
                  </a:lnTo>
                  <a:lnTo>
                    <a:pt x="264408" y="626520"/>
                  </a:lnTo>
                  <a:lnTo>
                    <a:pt x="276135" y="617474"/>
                  </a:lnTo>
                  <a:lnTo>
                    <a:pt x="287997" y="607467"/>
                  </a:lnTo>
                  <a:lnTo>
                    <a:pt x="299368" y="597364"/>
                  </a:lnTo>
                  <a:lnTo>
                    <a:pt x="309903" y="587692"/>
                  </a:lnTo>
                  <a:lnTo>
                    <a:pt x="319280" y="578899"/>
                  </a:lnTo>
                  <a:lnTo>
                    <a:pt x="327968" y="570668"/>
                  </a:lnTo>
                  <a:lnTo>
                    <a:pt x="336726" y="562283"/>
                  </a:lnTo>
                  <a:lnTo>
                    <a:pt x="346973" y="552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4590" y="3600746"/>
              <a:ext cx="149977" cy="218375"/>
            </a:xfrm>
            <a:custGeom>
              <a:avLst/>
              <a:gdLst/>
              <a:ahLst/>
              <a:cxnLst/>
              <a:rect l="0" t="0" r="0" b="0"/>
              <a:pathLst>
                <a:path w="149977" h="218375">
                  <a:moveTo>
                    <a:pt x="106674" y="10528"/>
                  </a:moveTo>
                  <a:lnTo>
                    <a:pt x="97873" y="7796"/>
                  </a:lnTo>
                  <a:lnTo>
                    <a:pt x="89526" y="6934"/>
                  </a:lnTo>
                  <a:lnTo>
                    <a:pt x="80832" y="7924"/>
                  </a:lnTo>
                  <a:lnTo>
                    <a:pt x="71884" y="10463"/>
                  </a:lnTo>
                  <a:lnTo>
                    <a:pt x="63037" y="14248"/>
                  </a:lnTo>
                  <a:lnTo>
                    <a:pt x="54498" y="18992"/>
                  </a:lnTo>
                  <a:lnTo>
                    <a:pt x="46310" y="24771"/>
                  </a:lnTo>
                  <a:lnTo>
                    <a:pt x="38432" y="31997"/>
                  </a:lnTo>
                  <a:lnTo>
                    <a:pt x="30807" y="40781"/>
                  </a:lnTo>
                  <a:lnTo>
                    <a:pt x="23533" y="50950"/>
                  </a:lnTo>
                  <a:lnTo>
                    <a:pt x="16869" y="62223"/>
                  </a:lnTo>
                  <a:lnTo>
                    <a:pt x="10911" y="74326"/>
                  </a:lnTo>
                  <a:lnTo>
                    <a:pt x="5927" y="87030"/>
                  </a:lnTo>
                  <a:lnTo>
                    <a:pt x="2409" y="100155"/>
                  </a:lnTo>
                  <a:lnTo>
                    <a:pt x="491" y="113574"/>
                  </a:lnTo>
                  <a:lnTo>
                    <a:pt x="0" y="127194"/>
                  </a:lnTo>
                  <a:lnTo>
                    <a:pt x="651" y="140951"/>
                  </a:lnTo>
                  <a:lnTo>
                    <a:pt x="2168" y="154790"/>
                  </a:lnTo>
                  <a:lnTo>
                    <a:pt x="4642" y="168356"/>
                  </a:lnTo>
                  <a:lnTo>
                    <a:pt x="8505" y="181012"/>
                  </a:lnTo>
                  <a:lnTo>
                    <a:pt x="13880" y="192474"/>
                  </a:lnTo>
                  <a:lnTo>
                    <a:pt x="20608" y="202304"/>
                  </a:lnTo>
                  <a:lnTo>
                    <a:pt x="28419" y="209779"/>
                  </a:lnTo>
                  <a:lnTo>
                    <a:pt x="37045" y="214729"/>
                  </a:lnTo>
                  <a:lnTo>
                    <a:pt x="46260" y="217442"/>
                  </a:lnTo>
                  <a:lnTo>
                    <a:pt x="55891" y="218374"/>
                  </a:lnTo>
                  <a:lnTo>
                    <a:pt x="65806" y="217957"/>
                  </a:lnTo>
                  <a:lnTo>
                    <a:pt x="75750" y="216072"/>
                  </a:lnTo>
                  <a:lnTo>
                    <a:pt x="85353" y="212081"/>
                  </a:lnTo>
                  <a:lnTo>
                    <a:pt x="94442" y="205801"/>
                  </a:lnTo>
                  <a:lnTo>
                    <a:pt x="103020" y="197312"/>
                  </a:lnTo>
                  <a:lnTo>
                    <a:pt x="111169" y="186717"/>
                  </a:lnTo>
                  <a:lnTo>
                    <a:pt x="118981" y="174298"/>
                  </a:lnTo>
                  <a:lnTo>
                    <a:pt x="126381" y="160757"/>
                  </a:lnTo>
                  <a:lnTo>
                    <a:pt x="133132" y="147070"/>
                  </a:lnTo>
                  <a:lnTo>
                    <a:pt x="139148" y="133795"/>
                  </a:lnTo>
                  <a:lnTo>
                    <a:pt x="144171" y="120936"/>
                  </a:lnTo>
                  <a:lnTo>
                    <a:pt x="147714" y="108155"/>
                  </a:lnTo>
                  <a:lnTo>
                    <a:pt x="149646" y="95230"/>
                  </a:lnTo>
                  <a:lnTo>
                    <a:pt x="149976" y="82414"/>
                  </a:lnTo>
                  <a:lnTo>
                    <a:pt x="148685" y="70326"/>
                  </a:lnTo>
                  <a:lnTo>
                    <a:pt x="145928" y="59266"/>
                  </a:lnTo>
                  <a:lnTo>
                    <a:pt x="141977" y="49210"/>
                  </a:lnTo>
                  <a:lnTo>
                    <a:pt x="137117" y="39995"/>
                  </a:lnTo>
                  <a:lnTo>
                    <a:pt x="131599" y="31435"/>
                  </a:lnTo>
                  <a:lnTo>
                    <a:pt x="125726" y="23660"/>
                  </a:lnTo>
                  <a:lnTo>
                    <a:pt x="119184" y="16354"/>
                  </a:lnTo>
                  <a:lnTo>
                    <a:pt x="110286" y="8871"/>
                  </a:lnTo>
                  <a:lnTo>
                    <a:pt x="961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37077" y="3621004"/>
              <a:ext cx="168457" cy="190313"/>
            </a:xfrm>
            <a:custGeom>
              <a:avLst/>
              <a:gdLst/>
              <a:ahLst/>
              <a:cxnLst/>
              <a:rect l="0" t="0" r="0" b="0"/>
              <a:pathLst>
                <a:path w="168457" h="190313">
                  <a:moveTo>
                    <a:pt x="0" y="11327"/>
                  </a:moveTo>
                  <a:lnTo>
                    <a:pt x="2934" y="22995"/>
                  </a:lnTo>
                  <a:lnTo>
                    <a:pt x="5716" y="33484"/>
                  </a:lnTo>
                  <a:lnTo>
                    <a:pt x="8611" y="43790"/>
                  </a:lnTo>
                  <a:lnTo>
                    <a:pt x="11479" y="54265"/>
                  </a:lnTo>
                  <a:lnTo>
                    <a:pt x="13995" y="65257"/>
                  </a:lnTo>
                  <a:lnTo>
                    <a:pt x="16011" y="76904"/>
                  </a:lnTo>
                  <a:lnTo>
                    <a:pt x="17696" y="89331"/>
                  </a:lnTo>
                  <a:lnTo>
                    <a:pt x="19439" y="102734"/>
                  </a:lnTo>
                  <a:lnTo>
                    <a:pt x="21442" y="117028"/>
                  </a:lnTo>
                  <a:lnTo>
                    <a:pt x="22967" y="128731"/>
                  </a:lnTo>
                  <a:lnTo>
                    <a:pt x="23255" y="133171"/>
                  </a:lnTo>
                  <a:lnTo>
                    <a:pt x="22972" y="131062"/>
                  </a:lnTo>
                  <a:lnTo>
                    <a:pt x="22722" y="124344"/>
                  </a:lnTo>
                  <a:lnTo>
                    <a:pt x="22979" y="114361"/>
                  </a:lnTo>
                  <a:lnTo>
                    <a:pt x="23918" y="102055"/>
                  </a:lnTo>
                  <a:lnTo>
                    <a:pt x="25508" y="88441"/>
                  </a:lnTo>
                  <a:lnTo>
                    <a:pt x="27635" y="74631"/>
                  </a:lnTo>
                  <a:lnTo>
                    <a:pt x="30176" y="61242"/>
                  </a:lnTo>
                  <a:lnTo>
                    <a:pt x="33184" y="48459"/>
                  </a:lnTo>
                  <a:lnTo>
                    <a:pt x="36880" y="36252"/>
                  </a:lnTo>
                  <a:lnTo>
                    <a:pt x="41334" y="24542"/>
                  </a:lnTo>
                  <a:lnTo>
                    <a:pt x="46629" y="14031"/>
                  </a:lnTo>
                  <a:lnTo>
                    <a:pt x="52941" y="6159"/>
                  </a:lnTo>
                  <a:lnTo>
                    <a:pt x="60263" y="1501"/>
                  </a:lnTo>
                  <a:lnTo>
                    <a:pt x="68452" y="0"/>
                  </a:lnTo>
                  <a:lnTo>
                    <a:pt x="77320" y="1419"/>
                  </a:lnTo>
                  <a:lnTo>
                    <a:pt x="86686" y="5304"/>
                  </a:lnTo>
                  <a:lnTo>
                    <a:pt x="96245" y="11283"/>
                  </a:lnTo>
                  <a:lnTo>
                    <a:pt x="105582" y="19166"/>
                  </a:lnTo>
                  <a:lnTo>
                    <a:pt x="114489" y="28685"/>
                  </a:lnTo>
                  <a:lnTo>
                    <a:pt x="122943" y="39664"/>
                  </a:lnTo>
                  <a:lnTo>
                    <a:pt x="131008" y="52089"/>
                  </a:lnTo>
                  <a:lnTo>
                    <a:pt x="138760" y="65813"/>
                  </a:lnTo>
                  <a:lnTo>
                    <a:pt x="145949" y="80437"/>
                  </a:lnTo>
                  <a:lnTo>
                    <a:pt x="152026" y="95398"/>
                  </a:lnTo>
                  <a:lnTo>
                    <a:pt x="156780" y="110341"/>
                  </a:lnTo>
                  <a:lnTo>
                    <a:pt x="160320" y="124905"/>
                  </a:lnTo>
                  <a:lnTo>
                    <a:pt x="163244" y="140278"/>
                  </a:lnTo>
                  <a:lnTo>
                    <a:pt x="165810" y="160041"/>
                  </a:lnTo>
                  <a:lnTo>
                    <a:pt x="168456" y="1903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368704" y="3584549"/>
              <a:ext cx="189514" cy="195182"/>
            </a:xfrm>
            <a:custGeom>
              <a:avLst/>
              <a:gdLst/>
              <a:ahLst/>
              <a:cxnLst/>
              <a:rect l="0" t="0" r="0" b="0"/>
              <a:pathLst>
                <a:path w="189514" h="195182">
                  <a:moveTo>
                    <a:pt x="0" y="89896"/>
                  </a:moveTo>
                  <a:lnTo>
                    <a:pt x="2934" y="101632"/>
                  </a:lnTo>
                  <a:lnTo>
                    <a:pt x="5716" y="112760"/>
                  </a:lnTo>
                  <a:lnTo>
                    <a:pt x="8611" y="124359"/>
                  </a:lnTo>
                  <a:lnTo>
                    <a:pt x="11479" y="136519"/>
                  </a:lnTo>
                  <a:lnTo>
                    <a:pt x="13995" y="149180"/>
                  </a:lnTo>
                  <a:lnTo>
                    <a:pt x="16020" y="162205"/>
                  </a:lnTo>
                  <a:lnTo>
                    <a:pt x="18049" y="174338"/>
                  </a:lnTo>
                  <a:lnTo>
                    <a:pt x="20835" y="181929"/>
                  </a:lnTo>
                  <a:lnTo>
                    <a:pt x="23907" y="182807"/>
                  </a:lnTo>
                  <a:lnTo>
                    <a:pt x="26363" y="178706"/>
                  </a:lnTo>
                  <a:lnTo>
                    <a:pt x="28090" y="171132"/>
                  </a:lnTo>
                  <a:lnTo>
                    <a:pt x="29257" y="160880"/>
                  </a:lnTo>
                  <a:lnTo>
                    <a:pt x="30041" y="148556"/>
                  </a:lnTo>
                  <a:lnTo>
                    <a:pt x="30732" y="134844"/>
                  </a:lnTo>
                  <a:lnTo>
                    <a:pt x="31725" y="120478"/>
                  </a:lnTo>
                  <a:lnTo>
                    <a:pt x="33208" y="105923"/>
                  </a:lnTo>
                  <a:lnTo>
                    <a:pt x="35186" y="91554"/>
                  </a:lnTo>
                  <a:lnTo>
                    <a:pt x="37584" y="77748"/>
                  </a:lnTo>
                  <a:lnTo>
                    <a:pt x="40312" y="64648"/>
                  </a:lnTo>
                  <a:lnTo>
                    <a:pt x="43448" y="52205"/>
                  </a:lnTo>
                  <a:lnTo>
                    <a:pt x="47231" y="40300"/>
                  </a:lnTo>
                  <a:lnTo>
                    <a:pt x="51743" y="28823"/>
                  </a:lnTo>
                  <a:lnTo>
                    <a:pt x="57078" y="18316"/>
                  </a:lnTo>
                  <a:lnTo>
                    <a:pt x="63416" y="9923"/>
                  </a:lnTo>
                  <a:lnTo>
                    <a:pt x="70752" y="4100"/>
                  </a:lnTo>
                  <a:lnTo>
                    <a:pt x="78780" y="836"/>
                  </a:lnTo>
                  <a:lnTo>
                    <a:pt x="87006" y="0"/>
                  </a:lnTo>
                  <a:lnTo>
                    <a:pt x="95129" y="1263"/>
                  </a:lnTo>
                  <a:lnTo>
                    <a:pt x="103039" y="4515"/>
                  </a:lnTo>
                  <a:lnTo>
                    <a:pt x="110730" y="9955"/>
                  </a:lnTo>
                  <a:lnTo>
                    <a:pt x="118231" y="17492"/>
                  </a:lnTo>
                  <a:lnTo>
                    <a:pt x="125421" y="26634"/>
                  </a:lnTo>
                  <a:lnTo>
                    <a:pt x="132031" y="36678"/>
                  </a:lnTo>
                  <a:lnTo>
                    <a:pt x="137960" y="47144"/>
                  </a:lnTo>
                  <a:lnTo>
                    <a:pt x="143265" y="58102"/>
                  </a:lnTo>
                  <a:lnTo>
                    <a:pt x="148063" y="70049"/>
                  </a:lnTo>
                  <a:lnTo>
                    <a:pt x="152477" y="83195"/>
                  </a:lnTo>
                  <a:lnTo>
                    <a:pt x="156612" y="97294"/>
                  </a:lnTo>
                  <a:lnTo>
                    <a:pt x="160549" y="111837"/>
                  </a:lnTo>
                  <a:lnTo>
                    <a:pt x="164349" y="126471"/>
                  </a:lnTo>
                  <a:lnTo>
                    <a:pt x="168055" y="140873"/>
                  </a:lnTo>
                  <a:lnTo>
                    <a:pt x="171697" y="154691"/>
                  </a:lnTo>
                  <a:lnTo>
                    <a:pt x="175309" y="167760"/>
                  </a:lnTo>
                  <a:lnTo>
                    <a:pt x="179094" y="179869"/>
                  </a:lnTo>
                  <a:lnTo>
                    <a:pt x="183551" y="189721"/>
                  </a:lnTo>
                  <a:lnTo>
                    <a:pt x="189513" y="195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73348" y="3537930"/>
              <a:ext cx="195440" cy="242789"/>
            </a:xfrm>
            <a:custGeom>
              <a:avLst/>
              <a:gdLst/>
              <a:ahLst/>
              <a:cxnLst/>
              <a:rect l="0" t="0" r="0" b="0"/>
              <a:pathLst>
                <a:path w="195440" h="242789">
                  <a:moveTo>
                    <a:pt x="26983" y="147044"/>
                  </a:moveTo>
                  <a:lnTo>
                    <a:pt x="41451" y="146910"/>
                  </a:lnTo>
                  <a:lnTo>
                    <a:pt x="53441" y="145629"/>
                  </a:lnTo>
                  <a:lnTo>
                    <a:pt x="64050" y="143036"/>
                  </a:lnTo>
                  <a:lnTo>
                    <a:pt x="73672" y="139317"/>
                  </a:lnTo>
                  <a:lnTo>
                    <a:pt x="82547" y="134684"/>
                  </a:lnTo>
                  <a:lnTo>
                    <a:pt x="90868" y="129346"/>
                  </a:lnTo>
                  <a:lnTo>
                    <a:pt x="98787" y="123326"/>
                  </a:lnTo>
                  <a:lnTo>
                    <a:pt x="106423" y="116463"/>
                  </a:lnTo>
                  <a:lnTo>
                    <a:pt x="113851" y="108735"/>
                  </a:lnTo>
                  <a:lnTo>
                    <a:pt x="120807" y="100089"/>
                  </a:lnTo>
                  <a:lnTo>
                    <a:pt x="126720" y="90375"/>
                  </a:lnTo>
                  <a:lnTo>
                    <a:pt x="131352" y="79620"/>
                  </a:lnTo>
                  <a:lnTo>
                    <a:pt x="134460" y="68143"/>
                  </a:lnTo>
                  <a:lnTo>
                    <a:pt x="135646" y="56446"/>
                  </a:lnTo>
                  <a:lnTo>
                    <a:pt x="134881" y="44850"/>
                  </a:lnTo>
                  <a:lnTo>
                    <a:pt x="132265" y="33795"/>
                  </a:lnTo>
                  <a:lnTo>
                    <a:pt x="127851" y="23903"/>
                  </a:lnTo>
                  <a:lnTo>
                    <a:pt x="121848" y="15412"/>
                  </a:lnTo>
                  <a:lnTo>
                    <a:pt x="114566" y="8541"/>
                  </a:lnTo>
                  <a:lnTo>
                    <a:pt x="106316" y="3667"/>
                  </a:lnTo>
                  <a:lnTo>
                    <a:pt x="97364" y="805"/>
                  </a:lnTo>
                  <a:lnTo>
                    <a:pt x="87914" y="0"/>
                  </a:lnTo>
                  <a:lnTo>
                    <a:pt x="78119" y="1496"/>
                  </a:lnTo>
                  <a:lnTo>
                    <a:pt x="68091" y="5208"/>
                  </a:lnTo>
                  <a:lnTo>
                    <a:pt x="58069" y="10954"/>
                  </a:lnTo>
                  <a:lnTo>
                    <a:pt x="48413" y="18620"/>
                  </a:lnTo>
                  <a:lnTo>
                    <a:pt x="39292" y="27956"/>
                  </a:lnTo>
                  <a:lnTo>
                    <a:pt x="30863" y="38460"/>
                  </a:lnTo>
                  <a:lnTo>
                    <a:pt x="23346" y="49493"/>
                  </a:lnTo>
                  <a:lnTo>
                    <a:pt x="16776" y="60654"/>
                  </a:lnTo>
                  <a:lnTo>
                    <a:pt x="11195" y="71926"/>
                  </a:lnTo>
                  <a:lnTo>
                    <a:pt x="6736" y="83560"/>
                  </a:lnTo>
                  <a:lnTo>
                    <a:pt x="3368" y="95684"/>
                  </a:lnTo>
                  <a:lnTo>
                    <a:pt x="1089" y="108285"/>
                  </a:lnTo>
                  <a:lnTo>
                    <a:pt x="0" y="121284"/>
                  </a:lnTo>
                  <a:lnTo>
                    <a:pt x="44" y="134585"/>
                  </a:lnTo>
                  <a:lnTo>
                    <a:pt x="1038" y="147941"/>
                  </a:lnTo>
                  <a:lnTo>
                    <a:pt x="2768" y="160982"/>
                  </a:lnTo>
                  <a:lnTo>
                    <a:pt x="5049" y="173526"/>
                  </a:lnTo>
                  <a:lnTo>
                    <a:pt x="8054" y="185405"/>
                  </a:lnTo>
                  <a:lnTo>
                    <a:pt x="12281" y="196389"/>
                  </a:lnTo>
                  <a:lnTo>
                    <a:pt x="17910" y="206441"/>
                  </a:lnTo>
                  <a:lnTo>
                    <a:pt x="24979" y="215513"/>
                  </a:lnTo>
                  <a:lnTo>
                    <a:pt x="33552" y="223469"/>
                  </a:lnTo>
                  <a:lnTo>
                    <a:pt x="43503" y="230333"/>
                  </a:lnTo>
                  <a:lnTo>
                    <a:pt x="54422" y="235943"/>
                  </a:lnTo>
                  <a:lnTo>
                    <a:pt x="65735" y="239890"/>
                  </a:lnTo>
                  <a:lnTo>
                    <a:pt x="77079" y="242100"/>
                  </a:lnTo>
                  <a:lnTo>
                    <a:pt x="88304" y="242788"/>
                  </a:lnTo>
                  <a:lnTo>
                    <a:pt x="99374" y="242270"/>
                  </a:lnTo>
                  <a:lnTo>
                    <a:pt x="110297" y="240845"/>
                  </a:lnTo>
                  <a:lnTo>
                    <a:pt x="120938" y="238604"/>
                  </a:lnTo>
                  <a:lnTo>
                    <a:pt x="131017" y="235430"/>
                  </a:lnTo>
                  <a:lnTo>
                    <a:pt x="140429" y="231334"/>
                  </a:lnTo>
                  <a:lnTo>
                    <a:pt x="149227" y="226450"/>
                  </a:lnTo>
                  <a:lnTo>
                    <a:pt x="157522" y="220947"/>
                  </a:lnTo>
                  <a:lnTo>
                    <a:pt x="165428" y="214994"/>
                  </a:lnTo>
                  <a:lnTo>
                    <a:pt x="172747" y="209025"/>
                  </a:lnTo>
                  <a:lnTo>
                    <a:pt x="179690" y="203152"/>
                  </a:lnTo>
                  <a:lnTo>
                    <a:pt x="186868" y="196861"/>
                  </a:lnTo>
                  <a:lnTo>
                    <a:pt x="195439" y="189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88731" y="3527046"/>
              <a:ext cx="159042" cy="203730"/>
            </a:xfrm>
            <a:custGeom>
              <a:avLst/>
              <a:gdLst/>
              <a:ahLst/>
              <a:cxnLst/>
              <a:rect l="0" t="0" r="0" b="0"/>
              <a:pathLst>
                <a:path w="159042" h="203730">
                  <a:moveTo>
                    <a:pt x="95870" y="0"/>
                  </a:moveTo>
                  <a:lnTo>
                    <a:pt x="84201" y="3068"/>
                  </a:lnTo>
                  <a:lnTo>
                    <a:pt x="73713" y="7131"/>
                  </a:lnTo>
                  <a:lnTo>
                    <a:pt x="63416" y="12624"/>
                  </a:lnTo>
                  <a:lnTo>
                    <a:pt x="53287" y="19383"/>
                  </a:lnTo>
                  <a:lnTo>
                    <a:pt x="43592" y="27181"/>
                  </a:lnTo>
                  <a:lnTo>
                    <a:pt x="34460" y="35783"/>
                  </a:lnTo>
                  <a:lnTo>
                    <a:pt x="26030" y="45141"/>
                  </a:lnTo>
                  <a:lnTo>
                    <a:pt x="18517" y="55395"/>
                  </a:lnTo>
                  <a:lnTo>
                    <a:pt x="11955" y="66548"/>
                  </a:lnTo>
                  <a:lnTo>
                    <a:pt x="6550" y="78476"/>
                  </a:lnTo>
                  <a:lnTo>
                    <a:pt x="2742" y="91014"/>
                  </a:lnTo>
                  <a:lnTo>
                    <a:pt x="625" y="104005"/>
                  </a:lnTo>
                  <a:lnTo>
                    <a:pt x="0" y="117322"/>
                  </a:lnTo>
                  <a:lnTo>
                    <a:pt x="559" y="130869"/>
                  </a:lnTo>
                  <a:lnTo>
                    <a:pt x="2016" y="144559"/>
                  </a:lnTo>
                  <a:lnTo>
                    <a:pt x="4449" y="157854"/>
                  </a:lnTo>
                  <a:lnTo>
                    <a:pt x="8284" y="169795"/>
                  </a:lnTo>
                  <a:lnTo>
                    <a:pt x="13650" y="179968"/>
                  </a:lnTo>
                  <a:lnTo>
                    <a:pt x="20712" y="188288"/>
                  </a:lnTo>
                  <a:lnTo>
                    <a:pt x="29811" y="194743"/>
                  </a:lnTo>
                  <a:lnTo>
                    <a:pt x="40929" y="199520"/>
                  </a:lnTo>
                  <a:lnTo>
                    <a:pt x="53446" y="202611"/>
                  </a:lnTo>
                  <a:lnTo>
                    <a:pt x="66371" y="203729"/>
                  </a:lnTo>
                  <a:lnTo>
                    <a:pt x="79089" y="202893"/>
                  </a:lnTo>
                  <a:lnTo>
                    <a:pt x="91218" y="200386"/>
                  </a:lnTo>
                  <a:lnTo>
                    <a:pt x="102436" y="196570"/>
                  </a:lnTo>
                  <a:lnTo>
                    <a:pt x="112677" y="191789"/>
                  </a:lnTo>
                  <a:lnTo>
                    <a:pt x="121950" y="186428"/>
                  </a:lnTo>
                  <a:lnTo>
                    <a:pt x="131250" y="180293"/>
                  </a:lnTo>
                  <a:lnTo>
                    <a:pt x="142513" y="171735"/>
                  </a:lnTo>
                  <a:lnTo>
                    <a:pt x="15904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00414" y="3242777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12003"/>
                  </a:lnTo>
                  <a:lnTo>
                    <a:pt x="0" y="25693"/>
                  </a:lnTo>
                  <a:lnTo>
                    <a:pt x="0" y="42473"/>
                  </a:lnTo>
                  <a:lnTo>
                    <a:pt x="0" y="61900"/>
                  </a:lnTo>
                  <a:lnTo>
                    <a:pt x="0" y="83178"/>
                  </a:lnTo>
                  <a:lnTo>
                    <a:pt x="5" y="105641"/>
                  </a:lnTo>
                  <a:lnTo>
                    <a:pt x="178" y="128690"/>
                  </a:lnTo>
                  <a:lnTo>
                    <a:pt x="826" y="151739"/>
                  </a:lnTo>
                  <a:lnTo>
                    <a:pt x="2075" y="174491"/>
                  </a:lnTo>
                  <a:lnTo>
                    <a:pt x="3727" y="197035"/>
                  </a:lnTo>
                  <a:lnTo>
                    <a:pt x="5376" y="219709"/>
                  </a:lnTo>
                  <a:lnTo>
                    <a:pt x="6778" y="242704"/>
                  </a:lnTo>
                  <a:lnTo>
                    <a:pt x="7871" y="265725"/>
                  </a:lnTo>
                  <a:lnTo>
                    <a:pt x="8679" y="288117"/>
                  </a:lnTo>
                  <a:lnTo>
                    <a:pt x="9258" y="309552"/>
                  </a:lnTo>
                  <a:lnTo>
                    <a:pt x="9663" y="330032"/>
                  </a:lnTo>
                  <a:lnTo>
                    <a:pt x="9942" y="349704"/>
                  </a:lnTo>
                  <a:lnTo>
                    <a:pt x="10133" y="368754"/>
                  </a:lnTo>
                  <a:lnTo>
                    <a:pt x="10263" y="387345"/>
                  </a:lnTo>
                  <a:lnTo>
                    <a:pt x="10350" y="405609"/>
                  </a:lnTo>
                  <a:lnTo>
                    <a:pt x="10414" y="423630"/>
                  </a:lnTo>
                  <a:lnTo>
                    <a:pt x="10655" y="441109"/>
                  </a:lnTo>
                  <a:lnTo>
                    <a:pt x="11587" y="459295"/>
                  </a:lnTo>
                  <a:lnTo>
                    <a:pt x="14411" y="482025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47730" y="3405305"/>
              <a:ext cx="368498" cy="48043"/>
            </a:xfrm>
            <a:custGeom>
              <a:avLst/>
              <a:gdLst/>
              <a:ahLst/>
              <a:cxnLst/>
              <a:rect l="0" t="0" r="0" b="0"/>
              <a:pathLst>
                <a:path w="368498" h="48043">
                  <a:moveTo>
                    <a:pt x="368497" y="16456"/>
                  </a:moveTo>
                  <a:lnTo>
                    <a:pt x="356696" y="10723"/>
                  </a:lnTo>
                  <a:lnTo>
                    <a:pt x="344926" y="6439"/>
                  </a:lnTo>
                  <a:lnTo>
                    <a:pt x="332022" y="3237"/>
                  </a:lnTo>
                  <a:lnTo>
                    <a:pt x="317656" y="1049"/>
                  </a:lnTo>
                  <a:lnTo>
                    <a:pt x="301383" y="0"/>
                  </a:lnTo>
                  <a:lnTo>
                    <a:pt x="283154" y="58"/>
                  </a:lnTo>
                  <a:lnTo>
                    <a:pt x="263227" y="1055"/>
                  </a:lnTo>
                  <a:lnTo>
                    <a:pt x="241962" y="2783"/>
                  </a:lnTo>
                  <a:lnTo>
                    <a:pt x="219717" y="5053"/>
                  </a:lnTo>
                  <a:lnTo>
                    <a:pt x="197429" y="7709"/>
                  </a:lnTo>
                  <a:lnTo>
                    <a:pt x="176539" y="10637"/>
                  </a:lnTo>
                  <a:lnTo>
                    <a:pt x="157715" y="13748"/>
                  </a:lnTo>
                  <a:lnTo>
                    <a:pt x="140774" y="16819"/>
                  </a:lnTo>
                  <a:lnTo>
                    <a:pt x="125078" y="19502"/>
                  </a:lnTo>
                  <a:lnTo>
                    <a:pt x="110102" y="21647"/>
                  </a:lnTo>
                  <a:lnTo>
                    <a:pt x="95360" y="23596"/>
                  </a:lnTo>
                  <a:lnTo>
                    <a:pt x="80367" y="26052"/>
                  </a:lnTo>
                  <a:lnTo>
                    <a:pt x="64918" y="29367"/>
                  </a:lnTo>
                  <a:lnTo>
                    <a:pt x="49752" y="33258"/>
                  </a:lnTo>
                  <a:lnTo>
                    <a:pt x="34947" y="37363"/>
                  </a:lnTo>
                  <a:lnTo>
                    <a:pt x="19198" y="42048"/>
                  </a:lnTo>
                  <a:lnTo>
                    <a:pt x="0" y="48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05699" y="3432290"/>
              <a:ext cx="197418" cy="265872"/>
            </a:xfrm>
            <a:custGeom>
              <a:avLst/>
              <a:gdLst/>
              <a:ahLst/>
              <a:cxnLst/>
              <a:rect l="0" t="0" r="0" b="0"/>
              <a:pathLst>
                <a:path w="197418" h="265872">
                  <a:moveTo>
                    <a:pt x="157928" y="0"/>
                  </a:moveTo>
                  <a:lnTo>
                    <a:pt x="143326" y="67"/>
                  </a:lnTo>
                  <a:lnTo>
                    <a:pt x="130055" y="707"/>
                  </a:lnTo>
                  <a:lnTo>
                    <a:pt x="116858" y="2008"/>
                  </a:lnTo>
                  <a:lnTo>
                    <a:pt x="103689" y="4040"/>
                  </a:lnTo>
                  <a:lnTo>
                    <a:pt x="90829" y="7005"/>
                  </a:lnTo>
                  <a:lnTo>
                    <a:pt x="78433" y="10925"/>
                  </a:lnTo>
                  <a:lnTo>
                    <a:pt x="66665" y="15674"/>
                  </a:lnTo>
                  <a:lnTo>
                    <a:pt x="55761" y="21078"/>
                  </a:lnTo>
                  <a:lnTo>
                    <a:pt x="45775" y="26974"/>
                  </a:lnTo>
                  <a:lnTo>
                    <a:pt x="37088" y="33389"/>
                  </a:lnTo>
                  <a:lnTo>
                    <a:pt x="30455" y="40526"/>
                  </a:lnTo>
                  <a:lnTo>
                    <a:pt x="26139" y="48429"/>
                  </a:lnTo>
                  <a:lnTo>
                    <a:pt x="25025" y="56645"/>
                  </a:lnTo>
                  <a:lnTo>
                    <a:pt x="27726" y="63622"/>
                  </a:lnTo>
                  <a:lnTo>
                    <a:pt x="33080" y="68117"/>
                  </a:lnTo>
                  <a:lnTo>
                    <a:pt x="40532" y="70660"/>
                  </a:lnTo>
                  <a:lnTo>
                    <a:pt x="49721" y="72047"/>
                  </a:lnTo>
                  <a:lnTo>
                    <a:pt x="60118" y="73132"/>
                  </a:lnTo>
                  <a:lnTo>
                    <a:pt x="71075" y="74829"/>
                  </a:lnTo>
                  <a:lnTo>
                    <a:pt x="82179" y="77551"/>
                  </a:lnTo>
                  <a:lnTo>
                    <a:pt x="93240" y="81152"/>
                  </a:lnTo>
                  <a:lnTo>
                    <a:pt x="104200" y="85168"/>
                  </a:lnTo>
                  <a:lnTo>
                    <a:pt x="115053" y="89277"/>
                  </a:lnTo>
                  <a:lnTo>
                    <a:pt x="125817" y="93659"/>
                  </a:lnTo>
                  <a:lnTo>
                    <a:pt x="136512" y="98883"/>
                  </a:lnTo>
                  <a:lnTo>
                    <a:pt x="147151" y="105216"/>
                  </a:lnTo>
                  <a:lnTo>
                    <a:pt x="157586" y="112774"/>
                  </a:lnTo>
                  <a:lnTo>
                    <a:pt x="167520" y="121683"/>
                  </a:lnTo>
                  <a:lnTo>
                    <a:pt x="176818" y="131862"/>
                  </a:lnTo>
                  <a:lnTo>
                    <a:pt x="185027" y="142936"/>
                  </a:lnTo>
                  <a:lnTo>
                    <a:pt x="191330" y="154353"/>
                  </a:lnTo>
                  <a:lnTo>
                    <a:pt x="195449" y="165769"/>
                  </a:lnTo>
                  <a:lnTo>
                    <a:pt x="197417" y="177040"/>
                  </a:lnTo>
                  <a:lnTo>
                    <a:pt x="197309" y="188141"/>
                  </a:lnTo>
                  <a:lnTo>
                    <a:pt x="195381" y="199080"/>
                  </a:lnTo>
                  <a:lnTo>
                    <a:pt x="191835" y="209562"/>
                  </a:lnTo>
                  <a:lnTo>
                    <a:pt x="186722" y="219003"/>
                  </a:lnTo>
                  <a:lnTo>
                    <a:pt x="180215" y="227168"/>
                  </a:lnTo>
                  <a:lnTo>
                    <a:pt x="172578" y="234144"/>
                  </a:lnTo>
                  <a:lnTo>
                    <a:pt x="164082" y="240146"/>
                  </a:lnTo>
                  <a:lnTo>
                    <a:pt x="154951" y="245407"/>
                  </a:lnTo>
                  <a:lnTo>
                    <a:pt x="145041" y="250129"/>
                  </a:lnTo>
                  <a:lnTo>
                    <a:pt x="133872" y="254469"/>
                  </a:lnTo>
                  <a:lnTo>
                    <a:pt x="121284" y="258534"/>
                  </a:lnTo>
                  <a:lnTo>
                    <a:pt x="107576" y="262079"/>
                  </a:lnTo>
                  <a:lnTo>
                    <a:pt x="93303" y="264549"/>
                  </a:lnTo>
                  <a:lnTo>
                    <a:pt x="78860" y="265729"/>
                  </a:lnTo>
                  <a:lnTo>
                    <a:pt x="64648" y="265871"/>
                  </a:lnTo>
                  <a:lnTo>
                    <a:pt x="49558" y="265533"/>
                  </a:lnTo>
                  <a:lnTo>
                    <a:pt x="30033" y="26468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07565" y="3316476"/>
              <a:ext cx="175860" cy="315856"/>
            </a:xfrm>
            <a:custGeom>
              <a:avLst/>
              <a:gdLst/>
              <a:ahLst/>
              <a:cxnLst/>
              <a:rect l="0" t="0" r="0" b="0"/>
              <a:pathLst>
                <a:path w="175860" h="315856">
                  <a:moveTo>
                    <a:pt x="135129" y="0"/>
                  </a:moveTo>
                  <a:lnTo>
                    <a:pt x="123394" y="134"/>
                  </a:lnTo>
                  <a:lnTo>
                    <a:pt x="112265" y="1415"/>
                  </a:lnTo>
                  <a:lnTo>
                    <a:pt x="100671" y="4008"/>
                  </a:lnTo>
                  <a:lnTo>
                    <a:pt x="88683" y="7727"/>
                  </a:lnTo>
                  <a:lnTo>
                    <a:pt x="76671" y="12360"/>
                  </a:lnTo>
                  <a:lnTo>
                    <a:pt x="64873" y="17693"/>
                  </a:lnTo>
                  <a:lnTo>
                    <a:pt x="53519" y="23540"/>
                  </a:lnTo>
                  <a:lnTo>
                    <a:pt x="42899" y="29755"/>
                  </a:lnTo>
                  <a:lnTo>
                    <a:pt x="33098" y="36230"/>
                  </a:lnTo>
                  <a:lnTo>
                    <a:pt x="24195" y="43051"/>
                  </a:lnTo>
                  <a:lnTo>
                    <a:pt x="16355" y="50468"/>
                  </a:lnTo>
                  <a:lnTo>
                    <a:pt x="9573" y="58567"/>
                  </a:lnTo>
                  <a:lnTo>
                    <a:pt x="4187" y="67126"/>
                  </a:lnTo>
                  <a:lnTo>
                    <a:pt x="924" y="75718"/>
                  </a:lnTo>
                  <a:lnTo>
                    <a:pt x="0" y="84084"/>
                  </a:lnTo>
                  <a:lnTo>
                    <a:pt x="1499" y="91989"/>
                  </a:lnTo>
                  <a:lnTo>
                    <a:pt x="5621" y="99145"/>
                  </a:lnTo>
                  <a:lnTo>
                    <a:pt x="12210" y="105479"/>
                  </a:lnTo>
                  <a:lnTo>
                    <a:pt x="20853" y="111240"/>
                  </a:lnTo>
                  <a:lnTo>
                    <a:pt x="31079" y="116884"/>
                  </a:lnTo>
                  <a:lnTo>
                    <a:pt x="42469" y="122687"/>
                  </a:lnTo>
                  <a:lnTo>
                    <a:pt x="54689" y="128740"/>
                  </a:lnTo>
                  <a:lnTo>
                    <a:pt x="67490" y="135036"/>
                  </a:lnTo>
                  <a:lnTo>
                    <a:pt x="80681" y="141540"/>
                  </a:lnTo>
                  <a:lnTo>
                    <a:pt x="93808" y="148365"/>
                  </a:lnTo>
                  <a:lnTo>
                    <a:pt x="106170" y="155779"/>
                  </a:lnTo>
                  <a:lnTo>
                    <a:pt x="117447" y="163873"/>
                  </a:lnTo>
                  <a:lnTo>
                    <a:pt x="127663" y="172426"/>
                  </a:lnTo>
                  <a:lnTo>
                    <a:pt x="136994" y="181014"/>
                  </a:lnTo>
                  <a:lnTo>
                    <a:pt x="145639" y="189387"/>
                  </a:lnTo>
                  <a:lnTo>
                    <a:pt x="153617" y="197635"/>
                  </a:lnTo>
                  <a:lnTo>
                    <a:pt x="160764" y="206086"/>
                  </a:lnTo>
                  <a:lnTo>
                    <a:pt x="167044" y="214920"/>
                  </a:lnTo>
                  <a:lnTo>
                    <a:pt x="172076" y="224159"/>
                  </a:lnTo>
                  <a:lnTo>
                    <a:pt x="175094" y="233746"/>
                  </a:lnTo>
                  <a:lnTo>
                    <a:pt x="175859" y="243603"/>
                  </a:lnTo>
                  <a:lnTo>
                    <a:pt x="174592" y="253494"/>
                  </a:lnTo>
                  <a:lnTo>
                    <a:pt x="171690" y="263055"/>
                  </a:lnTo>
                  <a:lnTo>
                    <a:pt x="167546" y="272108"/>
                  </a:lnTo>
                  <a:lnTo>
                    <a:pt x="162174" y="280490"/>
                  </a:lnTo>
                  <a:lnTo>
                    <a:pt x="155221" y="287974"/>
                  </a:lnTo>
                  <a:lnTo>
                    <a:pt x="146620" y="294522"/>
                  </a:lnTo>
                  <a:lnTo>
                    <a:pt x="136575" y="300089"/>
                  </a:lnTo>
                  <a:lnTo>
                    <a:pt x="125383" y="304538"/>
                  </a:lnTo>
                  <a:lnTo>
                    <a:pt x="113344" y="307903"/>
                  </a:lnTo>
                  <a:lnTo>
                    <a:pt x="100919" y="310356"/>
                  </a:lnTo>
                  <a:lnTo>
                    <a:pt x="87304" y="312359"/>
                  </a:lnTo>
                  <a:lnTo>
                    <a:pt x="69073" y="314092"/>
                  </a:lnTo>
                  <a:lnTo>
                    <a:pt x="4037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943371" y="3421761"/>
              <a:ext cx="175444" cy="156216"/>
            </a:xfrm>
            <a:custGeom>
              <a:avLst/>
              <a:gdLst/>
              <a:ahLst/>
              <a:cxnLst/>
              <a:rect l="0" t="0" r="0" b="0"/>
              <a:pathLst>
                <a:path w="175444" h="156216">
                  <a:moveTo>
                    <a:pt x="4608" y="31586"/>
                  </a:moveTo>
                  <a:lnTo>
                    <a:pt x="1808" y="40387"/>
                  </a:lnTo>
                  <a:lnTo>
                    <a:pt x="307" y="48733"/>
                  </a:lnTo>
                  <a:lnTo>
                    <a:pt x="0" y="57432"/>
                  </a:lnTo>
                  <a:lnTo>
                    <a:pt x="679" y="66553"/>
                  </a:lnTo>
                  <a:lnTo>
                    <a:pt x="2147" y="76048"/>
                  </a:lnTo>
                  <a:lnTo>
                    <a:pt x="4221" y="85835"/>
                  </a:lnTo>
                  <a:lnTo>
                    <a:pt x="6903" y="95677"/>
                  </a:lnTo>
                  <a:lnTo>
                    <a:pt x="10374" y="105202"/>
                  </a:lnTo>
                  <a:lnTo>
                    <a:pt x="14674" y="114235"/>
                  </a:lnTo>
                  <a:lnTo>
                    <a:pt x="19865" y="122774"/>
                  </a:lnTo>
                  <a:lnTo>
                    <a:pt x="26107" y="130896"/>
                  </a:lnTo>
                  <a:lnTo>
                    <a:pt x="33386" y="138680"/>
                  </a:lnTo>
                  <a:lnTo>
                    <a:pt x="41716" y="145721"/>
                  </a:lnTo>
                  <a:lnTo>
                    <a:pt x="51211" y="151167"/>
                  </a:lnTo>
                  <a:lnTo>
                    <a:pt x="61816" y="154674"/>
                  </a:lnTo>
                  <a:lnTo>
                    <a:pt x="73191" y="156215"/>
                  </a:lnTo>
                  <a:lnTo>
                    <a:pt x="84818" y="155812"/>
                  </a:lnTo>
                  <a:lnTo>
                    <a:pt x="96372" y="153683"/>
                  </a:lnTo>
                  <a:lnTo>
                    <a:pt x="107569" y="150000"/>
                  </a:lnTo>
                  <a:lnTo>
                    <a:pt x="118088" y="144796"/>
                  </a:lnTo>
                  <a:lnTo>
                    <a:pt x="127824" y="138222"/>
                  </a:lnTo>
                  <a:lnTo>
                    <a:pt x="136683" y="130370"/>
                  </a:lnTo>
                  <a:lnTo>
                    <a:pt x="144495" y="121198"/>
                  </a:lnTo>
                  <a:lnTo>
                    <a:pt x="151272" y="110810"/>
                  </a:lnTo>
                  <a:lnTo>
                    <a:pt x="157163" y="99580"/>
                  </a:lnTo>
                  <a:lnTo>
                    <a:pt x="162363" y="88050"/>
                  </a:lnTo>
                  <a:lnTo>
                    <a:pt x="167042" y="76556"/>
                  </a:lnTo>
                  <a:lnTo>
                    <a:pt x="171016" y="65230"/>
                  </a:lnTo>
                  <a:lnTo>
                    <a:pt x="173781" y="54092"/>
                  </a:lnTo>
                  <a:lnTo>
                    <a:pt x="175163" y="43132"/>
                  </a:lnTo>
                  <a:lnTo>
                    <a:pt x="175443" y="32769"/>
                  </a:lnTo>
                  <a:lnTo>
                    <a:pt x="175212" y="22839"/>
                  </a:lnTo>
                  <a:lnTo>
                    <a:pt x="174449" y="12470"/>
                  </a:lnTo>
                  <a:lnTo>
                    <a:pt x="1730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79606" y="3158549"/>
              <a:ext cx="212624" cy="414682"/>
            </a:xfrm>
            <a:custGeom>
              <a:avLst/>
              <a:gdLst/>
              <a:ahLst/>
              <a:cxnLst/>
              <a:rect l="0" t="0" r="0" b="0"/>
              <a:pathLst>
                <a:path w="212624" h="414682">
                  <a:moveTo>
                    <a:pt x="21057" y="0"/>
                  </a:moveTo>
                  <a:lnTo>
                    <a:pt x="18257" y="14535"/>
                  </a:lnTo>
                  <a:lnTo>
                    <a:pt x="16755" y="27165"/>
                  </a:lnTo>
                  <a:lnTo>
                    <a:pt x="16444" y="39084"/>
                  </a:lnTo>
                  <a:lnTo>
                    <a:pt x="16951" y="51084"/>
                  </a:lnTo>
                  <a:lnTo>
                    <a:pt x="17770" y="64221"/>
                  </a:lnTo>
                  <a:lnTo>
                    <a:pt x="18591" y="78959"/>
                  </a:lnTo>
                  <a:lnTo>
                    <a:pt x="19447" y="94933"/>
                  </a:lnTo>
                  <a:lnTo>
                    <a:pt x="20622" y="111268"/>
                  </a:lnTo>
                  <a:lnTo>
                    <a:pt x="22261" y="127398"/>
                  </a:lnTo>
                  <a:lnTo>
                    <a:pt x="24361" y="142955"/>
                  </a:lnTo>
                  <a:lnTo>
                    <a:pt x="26850" y="157621"/>
                  </a:lnTo>
                  <a:lnTo>
                    <a:pt x="29633" y="171339"/>
                  </a:lnTo>
                  <a:lnTo>
                    <a:pt x="32469" y="184551"/>
                  </a:lnTo>
                  <a:lnTo>
                    <a:pt x="34986" y="198042"/>
                  </a:lnTo>
                  <a:lnTo>
                    <a:pt x="37008" y="212237"/>
                  </a:lnTo>
                  <a:lnTo>
                    <a:pt x="38533" y="227047"/>
                  </a:lnTo>
                  <a:lnTo>
                    <a:pt x="39639" y="242069"/>
                  </a:lnTo>
                  <a:lnTo>
                    <a:pt x="40426" y="256996"/>
                  </a:lnTo>
                  <a:lnTo>
                    <a:pt x="41163" y="270543"/>
                  </a:lnTo>
                  <a:lnTo>
                    <a:pt x="42952" y="279376"/>
                  </a:lnTo>
                  <a:lnTo>
                    <a:pt x="46221" y="281775"/>
                  </a:lnTo>
                  <a:lnTo>
                    <a:pt x="49779" y="279527"/>
                  </a:lnTo>
                  <a:lnTo>
                    <a:pt x="53595" y="274652"/>
                  </a:lnTo>
                  <a:lnTo>
                    <a:pt x="58301" y="268851"/>
                  </a:lnTo>
                  <a:lnTo>
                    <a:pt x="64212" y="263067"/>
                  </a:lnTo>
                  <a:lnTo>
                    <a:pt x="71616" y="257824"/>
                  </a:lnTo>
                  <a:lnTo>
                    <a:pt x="80934" y="253498"/>
                  </a:lnTo>
                  <a:lnTo>
                    <a:pt x="92193" y="250179"/>
                  </a:lnTo>
                  <a:lnTo>
                    <a:pt x="104801" y="248078"/>
                  </a:lnTo>
                  <a:lnTo>
                    <a:pt x="117785" y="247630"/>
                  </a:lnTo>
                  <a:lnTo>
                    <a:pt x="130542" y="248917"/>
                  </a:lnTo>
                  <a:lnTo>
                    <a:pt x="142697" y="251727"/>
                  </a:lnTo>
                  <a:lnTo>
                    <a:pt x="153932" y="255746"/>
                  </a:lnTo>
                  <a:lnTo>
                    <a:pt x="164184" y="260677"/>
                  </a:lnTo>
                  <a:lnTo>
                    <a:pt x="173406" y="266596"/>
                  </a:lnTo>
                  <a:lnTo>
                    <a:pt x="181471" y="273925"/>
                  </a:lnTo>
                  <a:lnTo>
                    <a:pt x="188419" y="282781"/>
                  </a:lnTo>
                  <a:lnTo>
                    <a:pt x="194428" y="292999"/>
                  </a:lnTo>
                  <a:lnTo>
                    <a:pt x="199707" y="304307"/>
                  </a:lnTo>
                  <a:lnTo>
                    <a:pt x="204439" y="316429"/>
                  </a:lnTo>
                  <a:lnTo>
                    <a:pt x="208449" y="328975"/>
                  </a:lnTo>
                  <a:lnTo>
                    <a:pt x="211238" y="341463"/>
                  </a:lnTo>
                  <a:lnTo>
                    <a:pt x="212623" y="353631"/>
                  </a:lnTo>
                  <a:lnTo>
                    <a:pt x="212399" y="365258"/>
                  </a:lnTo>
                  <a:lnTo>
                    <a:pt x="210196" y="376073"/>
                  </a:lnTo>
                  <a:lnTo>
                    <a:pt x="205997" y="386006"/>
                  </a:lnTo>
                  <a:lnTo>
                    <a:pt x="199752" y="394829"/>
                  </a:lnTo>
                  <a:lnTo>
                    <a:pt x="191216" y="402085"/>
                  </a:lnTo>
                  <a:lnTo>
                    <a:pt x="180479" y="407667"/>
                  </a:lnTo>
                  <a:lnTo>
                    <a:pt x="168051" y="411602"/>
                  </a:lnTo>
                  <a:lnTo>
                    <a:pt x="154655" y="413884"/>
                  </a:lnTo>
                  <a:lnTo>
                    <a:pt x="140802" y="414681"/>
                  </a:lnTo>
                  <a:lnTo>
                    <a:pt x="126927" y="414270"/>
                  </a:lnTo>
                  <a:lnTo>
                    <a:pt x="113466" y="412939"/>
                  </a:lnTo>
                  <a:lnTo>
                    <a:pt x="100597" y="410934"/>
                  </a:lnTo>
                  <a:lnTo>
                    <a:pt x="88142" y="408285"/>
                  </a:lnTo>
                  <a:lnTo>
                    <a:pt x="75698" y="404831"/>
                  </a:lnTo>
                  <a:lnTo>
                    <a:pt x="63036" y="400548"/>
                  </a:lnTo>
                  <a:lnTo>
                    <a:pt x="50505" y="395656"/>
                  </a:lnTo>
                  <a:lnTo>
                    <a:pt x="37609" y="389954"/>
                  </a:lnTo>
                  <a:lnTo>
                    <a:pt x="22092" y="38182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79647" y="3474404"/>
              <a:ext cx="143906" cy="341427"/>
            </a:xfrm>
            <a:custGeom>
              <a:avLst/>
              <a:gdLst/>
              <a:ahLst/>
              <a:cxnLst/>
              <a:rect l="0" t="0" r="0" b="0"/>
              <a:pathLst>
                <a:path w="143906" h="341427">
                  <a:moveTo>
                    <a:pt x="105285" y="0"/>
                  </a:moveTo>
                  <a:lnTo>
                    <a:pt x="105352" y="14669"/>
                  </a:lnTo>
                  <a:lnTo>
                    <a:pt x="105992" y="28579"/>
                  </a:lnTo>
                  <a:lnTo>
                    <a:pt x="107289" y="43068"/>
                  </a:lnTo>
                  <a:lnTo>
                    <a:pt x="109148" y="57924"/>
                  </a:lnTo>
                  <a:lnTo>
                    <a:pt x="111465" y="72452"/>
                  </a:lnTo>
                  <a:lnTo>
                    <a:pt x="114131" y="86266"/>
                  </a:lnTo>
                  <a:lnTo>
                    <a:pt x="117056" y="99305"/>
                  </a:lnTo>
                  <a:lnTo>
                    <a:pt x="120163" y="111669"/>
                  </a:lnTo>
                  <a:lnTo>
                    <a:pt x="123398" y="123510"/>
                  </a:lnTo>
                  <a:lnTo>
                    <a:pt x="126722" y="135292"/>
                  </a:lnTo>
                  <a:lnTo>
                    <a:pt x="130106" y="147743"/>
                  </a:lnTo>
                  <a:lnTo>
                    <a:pt x="133527" y="161204"/>
                  </a:lnTo>
                  <a:lnTo>
                    <a:pt x="136807" y="175672"/>
                  </a:lnTo>
                  <a:lnTo>
                    <a:pt x="139630" y="190989"/>
                  </a:lnTo>
                  <a:lnTo>
                    <a:pt x="141857" y="206951"/>
                  </a:lnTo>
                  <a:lnTo>
                    <a:pt x="143351" y="223059"/>
                  </a:lnTo>
                  <a:lnTo>
                    <a:pt x="143905" y="238560"/>
                  </a:lnTo>
                  <a:lnTo>
                    <a:pt x="143493" y="253084"/>
                  </a:lnTo>
                  <a:lnTo>
                    <a:pt x="142081" y="266462"/>
                  </a:lnTo>
                  <a:lnTo>
                    <a:pt x="139537" y="278535"/>
                  </a:lnTo>
                  <a:lnTo>
                    <a:pt x="135892" y="289360"/>
                  </a:lnTo>
                  <a:lnTo>
                    <a:pt x="130987" y="299140"/>
                  </a:lnTo>
                  <a:lnTo>
                    <a:pt x="124414" y="308112"/>
                  </a:lnTo>
                  <a:lnTo>
                    <a:pt x="116101" y="316479"/>
                  </a:lnTo>
                  <a:lnTo>
                    <a:pt x="106265" y="324084"/>
                  </a:lnTo>
                  <a:lnTo>
                    <a:pt x="95221" y="330442"/>
                  </a:lnTo>
                  <a:lnTo>
                    <a:pt x="83279" y="335380"/>
                  </a:lnTo>
                  <a:lnTo>
                    <a:pt x="70856" y="338865"/>
                  </a:lnTo>
                  <a:lnTo>
                    <a:pt x="58451" y="340837"/>
                  </a:lnTo>
                  <a:lnTo>
                    <a:pt x="46347" y="341426"/>
                  </a:lnTo>
                  <a:lnTo>
                    <a:pt x="35065" y="341037"/>
                  </a:lnTo>
                  <a:lnTo>
                    <a:pt x="24345" y="340218"/>
                  </a:lnTo>
                  <a:lnTo>
                    <a:pt x="13250" y="33890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53347" y="331647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537575" y="3306302"/>
              <a:ext cx="189514" cy="255658"/>
            </a:xfrm>
            <a:custGeom>
              <a:avLst/>
              <a:gdLst/>
              <a:ahLst/>
              <a:cxnLst/>
              <a:rect l="0" t="0" r="0" b="0"/>
              <a:pathLst>
                <a:path w="189514" h="255658">
                  <a:moveTo>
                    <a:pt x="0" y="115459"/>
                  </a:moveTo>
                  <a:lnTo>
                    <a:pt x="8801" y="118393"/>
                  </a:lnTo>
                  <a:lnTo>
                    <a:pt x="17148" y="121175"/>
                  </a:lnTo>
                  <a:lnTo>
                    <a:pt x="25856" y="124066"/>
                  </a:lnTo>
                  <a:lnTo>
                    <a:pt x="35323" y="126761"/>
                  </a:lnTo>
                  <a:lnTo>
                    <a:pt x="46114" y="128629"/>
                  </a:lnTo>
                  <a:lnTo>
                    <a:pt x="58398" y="129382"/>
                  </a:lnTo>
                  <a:lnTo>
                    <a:pt x="71545" y="128896"/>
                  </a:lnTo>
                  <a:lnTo>
                    <a:pt x="84367" y="127046"/>
                  </a:lnTo>
                  <a:lnTo>
                    <a:pt x="96206" y="123909"/>
                  </a:lnTo>
                  <a:lnTo>
                    <a:pt x="106930" y="119702"/>
                  </a:lnTo>
                  <a:lnTo>
                    <a:pt x="116667" y="114669"/>
                  </a:lnTo>
                  <a:lnTo>
                    <a:pt x="125612" y="109016"/>
                  </a:lnTo>
                  <a:lnTo>
                    <a:pt x="133637" y="102425"/>
                  </a:lnTo>
                  <a:lnTo>
                    <a:pt x="140289" y="94106"/>
                  </a:lnTo>
                  <a:lnTo>
                    <a:pt x="145423" y="83773"/>
                  </a:lnTo>
                  <a:lnTo>
                    <a:pt x="148703" y="71917"/>
                  </a:lnTo>
                  <a:lnTo>
                    <a:pt x="149475" y="59503"/>
                  </a:lnTo>
                  <a:lnTo>
                    <a:pt x="147618" y="47164"/>
                  </a:lnTo>
                  <a:lnTo>
                    <a:pt x="143455" y="35476"/>
                  </a:lnTo>
                  <a:lnTo>
                    <a:pt x="137463" y="25093"/>
                  </a:lnTo>
                  <a:lnTo>
                    <a:pt x="130105" y="16238"/>
                  </a:lnTo>
                  <a:lnTo>
                    <a:pt x="121762" y="9109"/>
                  </a:lnTo>
                  <a:lnTo>
                    <a:pt x="112725" y="4054"/>
                  </a:lnTo>
                  <a:lnTo>
                    <a:pt x="103209" y="1063"/>
                  </a:lnTo>
                  <a:lnTo>
                    <a:pt x="93364" y="0"/>
                  </a:lnTo>
                  <a:lnTo>
                    <a:pt x="83296" y="789"/>
                  </a:lnTo>
                  <a:lnTo>
                    <a:pt x="73081" y="3214"/>
                  </a:lnTo>
                  <a:lnTo>
                    <a:pt x="62932" y="7281"/>
                  </a:lnTo>
                  <a:lnTo>
                    <a:pt x="53190" y="13282"/>
                  </a:lnTo>
                  <a:lnTo>
                    <a:pt x="44012" y="21207"/>
                  </a:lnTo>
                  <a:lnTo>
                    <a:pt x="35543" y="30783"/>
                  </a:lnTo>
                  <a:lnTo>
                    <a:pt x="28001" y="41651"/>
                  </a:lnTo>
                  <a:lnTo>
                    <a:pt x="21418" y="53484"/>
                  </a:lnTo>
                  <a:lnTo>
                    <a:pt x="15998" y="66174"/>
                  </a:lnTo>
                  <a:lnTo>
                    <a:pt x="12179" y="79823"/>
                  </a:lnTo>
                  <a:lnTo>
                    <a:pt x="10054" y="94407"/>
                  </a:lnTo>
                  <a:lnTo>
                    <a:pt x="9425" y="109623"/>
                  </a:lnTo>
                  <a:lnTo>
                    <a:pt x="9982" y="124990"/>
                  </a:lnTo>
                  <a:lnTo>
                    <a:pt x="11431" y="140208"/>
                  </a:lnTo>
                  <a:lnTo>
                    <a:pt x="13690" y="154850"/>
                  </a:lnTo>
                  <a:lnTo>
                    <a:pt x="16876" y="168303"/>
                  </a:lnTo>
                  <a:lnTo>
                    <a:pt x="20984" y="180349"/>
                  </a:lnTo>
                  <a:lnTo>
                    <a:pt x="26046" y="191098"/>
                  </a:lnTo>
                  <a:lnTo>
                    <a:pt x="32200" y="200794"/>
                  </a:lnTo>
                  <a:lnTo>
                    <a:pt x="39418" y="209692"/>
                  </a:lnTo>
                  <a:lnTo>
                    <a:pt x="47537" y="218010"/>
                  </a:lnTo>
                  <a:lnTo>
                    <a:pt x="56357" y="225918"/>
                  </a:lnTo>
                  <a:lnTo>
                    <a:pt x="65706" y="233532"/>
                  </a:lnTo>
                  <a:lnTo>
                    <a:pt x="75762" y="240614"/>
                  </a:lnTo>
                  <a:lnTo>
                    <a:pt x="87030" y="246611"/>
                  </a:lnTo>
                  <a:lnTo>
                    <a:pt x="99678" y="251299"/>
                  </a:lnTo>
                  <a:lnTo>
                    <a:pt x="113257" y="254446"/>
                  </a:lnTo>
                  <a:lnTo>
                    <a:pt x="126910" y="255657"/>
                  </a:lnTo>
                  <a:lnTo>
                    <a:pt x="140116" y="254922"/>
                  </a:lnTo>
                  <a:lnTo>
                    <a:pt x="152276" y="252821"/>
                  </a:lnTo>
                  <a:lnTo>
                    <a:pt x="163747" y="250137"/>
                  </a:lnTo>
                  <a:lnTo>
                    <a:pt x="175528" y="246635"/>
                  </a:lnTo>
                  <a:lnTo>
                    <a:pt x="189513" y="2418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96180" y="3316476"/>
              <a:ext cx="152007" cy="221914"/>
            </a:xfrm>
            <a:custGeom>
              <a:avLst/>
              <a:gdLst/>
              <a:ahLst/>
              <a:cxnLst/>
              <a:rect l="0" t="0" r="0" b="0"/>
              <a:pathLst>
                <a:path w="152007" h="221914">
                  <a:moveTo>
                    <a:pt x="109893" y="0"/>
                  </a:moveTo>
                  <a:lnTo>
                    <a:pt x="98225" y="3001"/>
                  </a:lnTo>
                  <a:lnTo>
                    <a:pt x="87736" y="6423"/>
                  </a:lnTo>
                  <a:lnTo>
                    <a:pt x="77439" y="10620"/>
                  </a:lnTo>
                  <a:lnTo>
                    <a:pt x="67310" y="15519"/>
                  </a:lnTo>
                  <a:lnTo>
                    <a:pt x="57615" y="21001"/>
                  </a:lnTo>
                  <a:lnTo>
                    <a:pt x="48479" y="26936"/>
                  </a:lnTo>
                  <a:lnTo>
                    <a:pt x="39876" y="33371"/>
                  </a:lnTo>
                  <a:lnTo>
                    <a:pt x="31714" y="40517"/>
                  </a:lnTo>
                  <a:lnTo>
                    <a:pt x="23899" y="48439"/>
                  </a:lnTo>
                  <a:lnTo>
                    <a:pt x="16668" y="57216"/>
                  </a:lnTo>
                  <a:lnTo>
                    <a:pt x="10563" y="67018"/>
                  </a:lnTo>
                  <a:lnTo>
                    <a:pt x="5795" y="77837"/>
                  </a:lnTo>
                  <a:lnTo>
                    <a:pt x="2424" y="89527"/>
                  </a:lnTo>
                  <a:lnTo>
                    <a:pt x="528" y="101898"/>
                  </a:lnTo>
                  <a:lnTo>
                    <a:pt x="0" y="114770"/>
                  </a:lnTo>
                  <a:lnTo>
                    <a:pt x="763" y="127836"/>
                  </a:lnTo>
                  <a:lnTo>
                    <a:pt x="2862" y="140680"/>
                  </a:lnTo>
                  <a:lnTo>
                    <a:pt x="6196" y="153091"/>
                  </a:lnTo>
                  <a:lnTo>
                    <a:pt x="10551" y="164881"/>
                  </a:lnTo>
                  <a:lnTo>
                    <a:pt x="15691" y="175807"/>
                  </a:lnTo>
                  <a:lnTo>
                    <a:pt x="21414" y="185819"/>
                  </a:lnTo>
                  <a:lnTo>
                    <a:pt x="27884" y="194865"/>
                  </a:lnTo>
                  <a:lnTo>
                    <a:pt x="35590" y="202803"/>
                  </a:lnTo>
                  <a:lnTo>
                    <a:pt x="44703" y="209655"/>
                  </a:lnTo>
                  <a:lnTo>
                    <a:pt x="55095" y="215258"/>
                  </a:lnTo>
                  <a:lnTo>
                    <a:pt x="66521" y="219199"/>
                  </a:lnTo>
                  <a:lnTo>
                    <a:pt x="78717" y="221400"/>
                  </a:lnTo>
                  <a:lnTo>
                    <a:pt x="91143" y="221913"/>
                  </a:lnTo>
                  <a:lnTo>
                    <a:pt x="103018" y="220745"/>
                  </a:lnTo>
                  <a:lnTo>
                    <a:pt x="113952" y="218081"/>
                  </a:lnTo>
                  <a:lnTo>
                    <a:pt x="123627" y="214513"/>
                  </a:lnTo>
                  <a:lnTo>
                    <a:pt x="132562" y="210603"/>
                  </a:lnTo>
                  <a:lnTo>
                    <a:pt x="141536" y="206012"/>
                  </a:lnTo>
                  <a:lnTo>
                    <a:pt x="15200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53471" y="3116435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21057" y="0"/>
                  </a:moveTo>
                  <a:lnTo>
                    <a:pt x="18190" y="9002"/>
                  </a:lnTo>
                  <a:lnTo>
                    <a:pt x="16049" y="19269"/>
                  </a:lnTo>
                  <a:lnTo>
                    <a:pt x="14446" y="31853"/>
                  </a:lnTo>
                  <a:lnTo>
                    <a:pt x="13265" y="46381"/>
                  </a:lnTo>
                  <a:lnTo>
                    <a:pt x="12416" y="62177"/>
                  </a:lnTo>
                  <a:lnTo>
                    <a:pt x="11818" y="78715"/>
                  </a:lnTo>
                  <a:lnTo>
                    <a:pt x="11404" y="95674"/>
                  </a:lnTo>
                  <a:lnTo>
                    <a:pt x="11120" y="112873"/>
                  </a:lnTo>
                  <a:lnTo>
                    <a:pt x="10922" y="130210"/>
                  </a:lnTo>
                  <a:lnTo>
                    <a:pt x="10618" y="147627"/>
                  </a:lnTo>
                  <a:lnTo>
                    <a:pt x="9882" y="165093"/>
                  </a:lnTo>
                  <a:lnTo>
                    <a:pt x="8574" y="182589"/>
                  </a:lnTo>
                  <a:lnTo>
                    <a:pt x="6882" y="200104"/>
                  </a:lnTo>
                  <a:lnTo>
                    <a:pt x="5207" y="217630"/>
                  </a:lnTo>
                  <a:lnTo>
                    <a:pt x="3786" y="235159"/>
                  </a:lnTo>
                  <a:lnTo>
                    <a:pt x="2682" y="252524"/>
                  </a:lnTo>
                  <a:lnTo>
                    <a:pt x="1865" y="269418"/>
                  </a:lnTo>
                  <a:lnTo>
                    <a:pt x="1282" y="285708"/>
                  </a:lnTo>
                  <a:lnTo>
                    <a:pt x="874" y="301427"/>
                  </a:lnTo>
                  <a:lnTo>
                    <a:pt x="592" y="316676"/>
                  </a:lnTo>
                  <a:lnTo>
                    <a:pt x="399" y="331566"/>
                  </a:lnTo>
                  <a:lnTo>
                    <a:pt x="268" y="346195"/>
                  </a:lnTo>
                  <a:lnTo>
                    <a:pt x="180" y="360638"/>
                  </a:lnTo>
                  <a:lnTo>
                    <a:pt x="120" y="374932"/>
                  </a:lnTo>
                  <a:lnTo>
                    <a:pt x="81" y="388514"/>
                  </a:lnTo>
                  <a:lnTo>
                    <a:pt x="49" y="401559"/>
                  </a:lnTo>
                  <a:lnTo>
                    <a:pt x="24" y="415216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842901" y="3284891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65062" y="0"/>
                  </a:lnTo>
                  <a:lnTo>
                    <a:pt x="252542" y="0"/>
                  </a:lnTo>
                  <a:lnTo>
                    <a:pt x="237715" y="0"/>
                  </a:lnTo>
                  <a:lnTo>
                    <a:pt x="221199" y="0"/>
                  </a:lnTo>
                  <a:lnTo>
                    <a:pt x="203389" y="0"/>
                  </a:lnTo>
                  <a:lnTo>
                    <a:pt x="184611" y="0"/>
                  </a:lnTo>
                  <a:lnTo>
                    <a:pt x="165135" y="4"/>
                  </a:lnTo>
                  <a:lnTo>
                    <a:pt x="145331" y="177"/>
                  </a:lnTo>
                  <a:lnTo>
                    <a:pt x="125657" y="825"/>
                  </a:lnTo>
                  <a:lnTo>
                    <a:pt x="106359" y="2074"/>
                  </a:lnTo>
                  <a:lnTo>
                    <a:pt x="87657" y="3735"/>
                  </a:lnTo>
                  <a:lnTo>
                    <a:pt x="67692" y="5562"/>
                  </a:lnTo>
                  <a:lnTo>
                    <a:pt x="4135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06155" y="3211191"/>
              <a:ext cx="324042" cy="536955"/>
            </a:xfrm>
            <a:custGeom>
              <a:avLst/>
              <a:gdLst/>
              <a:ahLst/>
              <a:cxnLst/>
              <a:rect l="0" t="0" r="0" b="0"/>
              <a:pathLst>
                <a:path w="324042" h="536955">
                  <a:moveTo>
                    <a:pt x="200042" y="0"/>
                  </a:moveTo>
                  <a:lnTo>
                    <a:pt x="191241" y="3001"/>
                  </a:lnTo>
                  <a:lnTo>
                    <a:pt x="182894" y="6424"/>
                  </a:lnTo>
                  <a:lnTo>
                    <a:pt x="174190" y="10620"/>
                  </a:lnTo>
                  <a:lnTo>
                    <a:pt x="164896" y="15520"/>
                  </a:lnTo>
                  <a:lnTo>
                    <a:pt x="154753" y="21001"/>
                  </a:lnTo>
                  <a:lnTo>
                    <a:pt x="143712" y="26932"/>
                  </a:lnTo>
                  <a:lnTo>
                    <a:pt x="132045" y="33193"/>
                  </a:lnTo>
                  <a:lnTo>
                    <a:pt x="120224" y="39692"/>
                  </a:lnTo>
                  <a:lnTo>
                    <a:pt x="108534" y="46356"/>
                  </a:lnTo>
                  <a:lnTo>
                    <a:pt x="97077" y="53135"/>
                  </a:lnTo>
                  <a:lnTo>
                    <a:pt x="85852" y="59991"/>
                  </a:lnTo>
                  <a:lnTo>
                    <a:pt x="74824" y="66902"/>
                  </a:lnTo>
                  <a:lnTo>
                    <a:pt x="64114" y="73848"/>
                  </a:lnTo>
                  <a:lnTo>
                    <a:pt x="53988" y="80817"/>
                  </a:lnTo>
                  <a:lnTo>
                    <a:pt x="44553" y="87813"/>
                  </a:lnTo>
                  <a:lnTo>
                    <a:pt x="36081" y="95156"/>
                  </a:lnTo>
                  <a:lnTo>
                    <a:pt x="29068" y="103456"/>
                  </a:lnTo>
                  <a:lnTo>
                    <a:pt x="23659" y="112963"/>
                  </a:lnTo>
                  <a:lnTo>
                    <a:pt x="20011" y="123281"/>
                  </a:lnTo>
                  <a:lnTo>
                    <a:pt x="18453" y="133592"/>
                  </a:lnTo>
                  <a:lnTo>
                    <a:pt x="18966" y="143418"/>
                  </a:lnTo>
                  <a:lnTo>
                    <a:pt x="21410" y="152793"/>
                  </a:lnTo>
                  <a:lnTo>
                    <a:pt x="25709" y="162075"/>
                  </a:lnTo>
                  <a:lnTo>
                    <a:pt x="31639" y="171504"/>
                  </a:lnTo>
                  <a:lnTo>
                    <a:pt x="39042" y="181157"/>
                  </a:lnTo>
                  <a:lnTo>
                    <a:pt x="47905" y="191032"/>
                  </a:lnTo>
                  <a:lnTo>
                    <a:pt x="58082" y="201079"/>
                  </a:lnTo>
                  <a:lnTo>
                    <a:pt x="69169" y="210930"/>
                  </a:lnTo>
                  <a:lnTo>
                    <a:pt x="80602" y="219932"/>
                  </a:lnTo>
                  <a:lnTo>
                    <a:pt x="92030" y="227801"/>
                  </a:lnTo>
                  <a:lnTo>
                    <a:pt x="103314" y="234744"/>
                  </a:lnTo>
                  <a:lnTo>
                    <a:pt x="114423" y="241256"/>
                  </a:lnTo>
                  <a:lnTo>
                    <a:pt x="125377" y="247676"/>
                  </a:lnTo>
                  <a:lnTo>
                    <a:pt x="136209" y="254161"/>
                  </a:lnTo>
                  <a:lnTo>
                    <a:pt x="146949" y="260755"/>
                  </a:lnTo>
                  <a:lnTo>
                    <a:pt x="157623" y="267457"/>
                  </a:lnTo>
                  <a:lnTo>
                    <a:pt x="168250" y="274248"/>
                  </a:lnTo>
                  <a:lnTo>
                    <a:pt x="178847" y="281106"/>
                  </a:lnTo>
                  <a:lnTo>
                    <a:pt x="189421" y="288014"/>
                  </a:lnTo>
                  <a:lnTo>
                    <a:pt x="199980" y="294957"/>
                  </a:lnTo>
                  <a:lnTo>
                    <a:pt x="210529" y="301924"/>
                  </a:lnTo>
                  <a:lnTo>
                    <a:pt x="221067" y="308908"/>
                  </a:lnTo>
                  <a:lnTo>
                    <a:pt x="231431" y="315903"/>
                  </a:lnTo>
                  <a:lnTo>
                    <a:pt x="241318" y="322906"/>
                  </a:lnTo>
                  <a:lnTo>
                    <a:pt x="250602" y="329915"/>
                  </a:lnTo>
                  <a:lnTo>
                    <a:pt x="259480" y="336926"/>
                  </a:lnTo>
                  <a:lnTo>
                    <a:pt x="268362" y="343940"/>
                  </a:lnTo>
                  <a:lnTo>
                    <a:pt x="277485" y="350965"/>
                  </a:lnTo>
                  <a:lnTo>
                    <a:pt x="286748" y="358329"/>
                  </a:lnTo>
                  <a:lnTo>
                    <a:pt x="295821" y="366642"/>
                  </a:lnTo>
                  <a:lnTo>
                    <a:pt x="304505" y="376167"/>
                  </a:lnTo>
                  <a:lnTo>
                    <a:pt x="312285" y="386837"/>
                  </a:lnTo>
                  <a:lnTo>
                    <a:pt x="318292" y="398448"/>
                  </a:lnTo>
                  <a:lnTo>
                    <a:pt x="322209" y="410770"/>
                  </a:lnTo>
                  <a:lnTo>
                    <a:pt x="324041" y="423279"/>
                  </a:lnTo>
                  <a:lnTo>
                    <a:pt x="323839" y="435210"/>
                  </a:lnTo>
                  <a:lnTo>
                    <a:pt x="321830" y="446191"/>
                  </a:lnTo>
                  <a:lnTo>
                    <a:pt x="317551" y="456206"/>
                  </a:lnTo>
                  <a:lnTo>
                    <a:pt x="309818" y="465399"/>
                  </a:lnTo>
                  <a:lnTo>
                    <a:pt x="298288" y="473952"/>
                  </a:lnTo>
                  <a:lnTo>
                    <a:pt x="283681" y="481868"/>
                  </a:lnTo>
                  <a:lnTo>
                    <a:pt x="267288" y="488973"/>
                  </a:lnTo>
                  <a:lnTo>
                    <a:pt x="250035" y="495239"/>
                  </a:lnTo>
                  <a:lnTo>
                    <a:pt x="232098" y="500771"/>
                  </a:lnTo>
                  <a:lnTo>
                    <a:pt x="213101" y="505722"/>
                  </a:lnTo>
                  <a:lnTo>
                    <a:pt x="192888" y="510238"/>
                  </a:lnTo>
                  <a:lnTo>
                    <a:pt x="171722" y="514442"/>
                  </a:lnTo>
                  <a:lnTo>
                    <a:pt x="150121" y="518426"/>
                  </a:lnTo>
                  <a:lnTo>
                    <a:pt x="128445" y="522252"/>
                  </a:lnTo>
                  <a:lnTo>
                    <a:pt x="107175" y="525806"/>
                  </a:lnTo>
                  <a:lnTo>
                    <a:pt x="86971" y="528813"/>
                  </a:lnTo>
                  <a:lnTo>
                    <a:pt x="68109" y="531168"/>
                  </a:lnTo>
                  <a:lnTo>
                    <a:pt x="51101" y="532921"/>
                  </a:lnTo>
                  <a:lnTo>
                    <a:pt x="35213" y="534370"/>
                  </a:lnTo>
                  <a:lnTo>
                    <a:pt x="19050" y="535641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2151414" y="359430"/>
            <a:ext cx="941795" cy="613321"/>
          </a:xfrm>
          <a:custGeom>
            <a:avLst/>
            <a:gdLst/>
            <a:ahLst/>
            <a:cxnLst/>
            <a:rect l="0" t="0" r="0" b="0"/>
            <a:pathLst>
              <a:path w="941795" h="613321">
                <a:moveTo>
                  <a:pt x="722865" y="40652"/>
                </a:moveTo>
                <a:lnTo>
                  <a:pt x="708063" y="37786"/>
                </a:lnTo>
                <a:lnTo>
                  <a:pt x="692871" y="35644"/>
                </a:lnTo>
                <a:lnTo>
                  <a:pt x="675794" y="34041"/>
                </a:lnTo>
                <a:lnTo>
                  <a:pt x="657391" y="32860"/>
                </a:lnTo>
                <a:lnTo>
                  <a:pt x="638878" y="32011"/>
                </a:lnTo>
                <a:lnTo>
                  <a:pt x="620985" y="31414"/>
                </a:lnTo>
                <a:lnTo>
                  <a:pt x="603924" y="31000"/>
                </a:lnTo>
                <a:lnTo>
                  <a:pt x="587643" y="30715"/>
                </a:lnTo>
                <a:lnTo>
                  <a:pt x="571996" y="30522"/>
                </a:lnTo>
                <a:lnTo>
                  <a:pt x="556829" y="30391"/>
                </a:lnTo>
                <a:lnTo>
                  <a:pt x="542012" y="30303"/>
                </a:lnTo>
                <a:lnTo>
                  <a:pt x="527440" y="30244"/>
                </a:lnTo>
                <a:lnTo>
                  <a:pt x="513040" y="30204"/>
                </a:lnTo>
                <a:lnTo>
                  <a:pt x="498757" y="30177"/>
                </a:lnTo>
                <a:lnTo>
                  <a:pt x="484554" y="30164"/>
                </a:lnTo>
                <a:lnTo>
                  <a:pt x="470405" y="30325"/>
                </a:lnTo>
                <a:lnTo>
                  <a:pt x="456293" y="30966"/>
                </a:lnTo>
                <a:lnTo>
                  <a:pt x="442201" y="32209"/>
                </a:lnTo>
                <a:lnTo>
                  <a:pt x="427957" y="33858"/>
                </a:lnTo>
                <a:lnTo>
                  <a:pt x="413248" y="35504"/>
                </a:lnTo>
                <a:lnTo>
                  <a:pt x="397947" y="36910"/>
                </a:lnTo>
                <a:lnTo>
                  <a:pt x="382246" y="38174"/>
                </a:lnTo>
                <a:lnTo>
                  <a:pt x="366553" y="39630"/>
                </a:lnTo>
                <a:lnTo>
                  <a:pt x="351108" y="41461"/>
                </a:lnTo>
                <a:lnTo>
                  <a:pt x="335975" y="43691"/>
                </a:lnTo>
                <a:lnTo>
                  <a:pt x="321127" y="46267"/>
                </a:lnTo>
                <a:lnTo>
                  <a:pt x="306509" y="49118"/>
                </a:lnTo>
                <a:lnTo>
                  <a:pt x="292065" y="52339"/>
                </a:lnTo>
                <a:lnTo>
                  <a:pt x="277747" y="56179"/>
                </a:lnTo>
                <a:lnTo>
                  <a:pt x="263522" y="60726"/>
                </a:lnTo>
                <a:lnTo>
                  <a:pt x="249527" y="65914"/>
                </a:lnTo>
                <a:lnTo>
                  <a:pt x="236050" y="71621"/>
                </a:lnTo>
                <a:lnTo>
                  <a:pt x="223201" y="77720"/>
                </a:lnTo>
                <a:lnTo>
                  <a:pt x="210776" y="84103"/>
                </a:lnTo>
                <a:lnTo>
                  <a:pt x="198360" y="90687"/>
                </a:lnTo>
                <a:lnTo>
                  <a:pt x="185711" y="97411"/>
                </a:lnTo>
                <a:lnTo>
                  <a:pt x="172927" y="104230"/>
                </a:lnTo>
                <a:lnTo>
                  <a:pt x="160337" y="111115"/>
                </a:lnTo>
                <a:lnTo>
                  <a:pt x="148125" y="118048"/>
                </a:lnTo>
                <a:lnTo>
                  <a:pt x="136314" y="125180"/>
                </a:lnTo>
                <a:lnTo>
                  <a:pt x="124850" y="132807"/>
                </a:lnTo>
                <a:lnTo>
                  <a:pt x="113662" y="141052"/>
                </a:lnTo>
                <a:lnTo>
                  <a:pt x="102844" y="149878"/>
                </a:lnTo>
                <a:lnTo>
                  <a:pt x="92646" y="159182"/>
                </a:lnTo>
                <a:lnTo>
                  <a:pt x="83154" y="168844"/>
                </a:lnTo>
                <a:lnTo>
                  <a:pt x="74304" y="178603"/>
                </a:lnTo>
                <a:lnTo>
                  <a:pt x="65973" y="188075"/>
                </a:lnTo>
                <a:lnTo>
                  <a:pt x="58038" y="197077"/>
                </a:lnTo>
                <a:lnTo>
                  <a:pt x="50556" y="205765"/>
                </a:lnTo>
                <a:lnTo>
                  <a:pt x="43751" y="214518"/>
                </a:lnTo>
                <a:lnTo>
                  <a:pt x="37689" y="223559"/>
                </a:lnTo>
                <a:lnTo>
                  <a:pt x="32296" y="232938"/>
                </a:lnTo>
                <a:lnTo>
                  <a:pt x="27439" y="242620"/>
                </a:lnTo>
                <a:lnTo>
                  <a:pt x="22986" y="252545"/>
                </a:lnTo>
                <a:lnTo>
                  <a:pt x="18825" y="262652"/>
                </a:lnTo>
                <a:lnTo>
                  <a:pt x="14870" y="272889"/>
                </a:lnTo>
                <a:lnTo>
                  <a:pt x="11062" y="283233"/>
                </a:lnTo>
                <a:lnTo>
                  <a:pt x="7521" y="294145"/>
                </a:lnTo>
                <a:lnTo>
                  <a:pt x="4523" y="306527"/>
                </a:lnTo>
                <a:lnTo>
                  <a:pt x="2178" y="320750"/>
                </a:lnTo>
                <a:lnTo>
                  <a:pt x="605" y="336541"/>
                </a:lnTo>
                <a:lnTo>
                  <a:pt x="0" y="353283"/>
                </a:lnTo>
                <a:lnTo>
                  <a:pt x="376" y="370503"/>
                </a:lnTo>
                <a:lnTo>
                  <a:pt x="1765" y="387776"/>
                </a:lnTo>
                <a:lnTo>
                  <a:pt x="4292" y="404665"/>
                </a:lnTo>
                <a:lnTo>
                  <a:pt x="7918" y="420977"/>
                </a:lnTo>
                <a:lnTo>
                  <a:pt x="12470" y="436554"/>
                </a:lnTo>
                <a:lnTo>
                  <a:pt x="17742" y="451183"/>
                </a:lnTo>
                <a:lnTo>
                  <a:pt x="23550" y="464838"/>
                </a:lnTo>
                <a:lnTo>
                  <a:pt x="29906" y="477484"/>
                </a:lnTo>
                <a:lnTo>
                  <a:pt x="37004" y="488994"/>
                </a:lnTo>
                <a:lnTo>
                  <a:pt x="44900" y="499410"/>
                </a:lnTo>
                <a:lnTo>
                  <a:pt x="53830" y="509069"/>
                </a:lnTo>
                <a:lnTo>
                  <a:pt x="64267" y="518484"/>
                </a:lnTo>
                <a:lnTo>
                  <a:pt x="76326" y="527963"/>
                </a:lnTo>
                <a:lnTo>
                  <a:pt x="89663" y="537297"/>
                </a:lnTo>
                <a:lnTo>
                  <a:pt x="103679" y="545886"/>
                </a:lnTo>
                <a:lnTo>
                  <a:pt x="117951" y="553440"/>
                </a:lnTo>
                <a:lnTo>
                  <a:pt x="132109" y="559986"/>
                </a:lnTo>
                <a:lnTo>
                  <a:pt x="145760" y="565692"/>
                </a:lnTo>
                <a:lnTo>
                  <a:pt x="158757" y="570750"/>
                </a:lnTo>
                <a:lnTo>
                  <a:pt x="171298" y="575334"/>
                </a:lnTo>
                <a:lnTo>
                  <a:pt x="183799" y="579581"/>
                </a:lnTo>
                <a:lnTo>
                  <a:pt x="196513" y="583592"/>
                </a:lnTo>
                <a:lnTo>
                  <a:pt x="209512" y="587441"/>
                </a:lnTo>
                <a:lnTo>
                  <a:pt x="222780" y="591179"/>
                </a:lnTo>
                <a:lnTo>
                  <a:pt x="236265" y="594838"/>
                </a:lnTo>
                <a:lnTo>
                  <a:pt x="249915" y="598278"/>
                </a:lnTo>
                <a:lnTo>
                  <a:pt x="263685" y="601208"/>
                </a:lnTo>
                <a:lnTo>
                  <a:pt x="277539" y="603515"/>
                </a:lnTo>
                <a:lnTo>
                  <a:pt x="291453" y="605402"/>
                </a:lnTo>
                <a:lnTo>
                  <a:pt x="305407" y="607284"/>
                </a:lnTo>
                <a:lnTo>
                  <a:pt x="319388" y="609395"/>
                </a:lnTo>
                <a:lnTo>
                  <a:pt x="333388" y="611476"/>
                </a:lnTo>
                <a:lnTo>
                  <a:pt x="347400" y="612887"/>
                </a:lnTo>
                <a:lnTo>
                  <a:pt x="361421" y="613320"/>
                </a:lnTo>
                <a:lnTo>
                  <a:pt x="375448" y="612949"/>
                </a:lnTo>
                <a:lnTo>
                  <a:pt x="389478" y="612236"/>
                </a:lnTo>
                <a:lnTo>
                  <a:pt x="403511" y="611497"/>
                </a:lnTo>
                <a:lnTo>
                  <a:pt x="417546" y="610867"/>
                </a:lnTo>
                <a:lnTo>
                  <a:pt x="431582" y="610377"/>
                </a:lnTo>
                <a:lnTo>
                  <a:pt x="445623" y="610011"/>
                </a:lnTo>
                <a:lnTo>
                  <a:pt x="459832" y="609580"/>
                </a:lnTo>
                <a:lnTo>
                  <a:pt x="474518" y="608751"/>
                </a:lnTo>
                <a:lnTo>
                  <a:pt x="489804" y="607373"/>
                </a:lnTo>
                <a:lnTo>
                  <a:pt x="505495" y="605463"/>
                </a:lnTo>
                <a:lnTo>
                  <a:pt x="521181" y="603109"/>
                </a:lnTo>
                <a:lnTo>
                  <a:pt x="536621" y="600414"/>
                </a:lnTo>
                <a:lnTo>
                  <a:pt x="551752" y="597469"/>
                </a:lnTo>
                <a:lnTo>
                  <a:pt x="566598" y="594347"/>
                </a:lnTo>
                <a:lnTo>
                  <a:pt x="581214" y="591097"/>
                </a:lnTo>
                <a:lnTo>
                  <a:pt x="595657" y="587593"/>
                </a:lnTo>
                <a:lnTo>
                  <a:pt x="609974" y="583555"/>
                </a:lnTo>
                <a:lnTo>
                  <a:pt x="624203" y="578873"/>
                </a:lnTo>
                <a:lnTo>
                  <a:pt x="638371" y="573592"/>
                </a:lnTo>
                <a:lnTo>
                  <a:pt x="652497" y="567822"/>
                </a:lnTo>
                <a:lnTo>
                  <a:pt x="666594" y="561681"/>
                </a:lnTo>
                <a:lnTo>
                  <a:pt x="680671" y="555269"/>
                </a:lnTo>
                <a:lnTo>
                  <a:pt x="694736" y="548666"/>
                </a:lnTo>
                <a:lnTo>
                  <a:pt x="708792" y="541930"/>
                </a:lnTo>
                <a:lnTo>
                  <a:pt x="722841" y="535102"/>
                </a:lnTo>
                <a:lnTo>
                  <a:pt x="736887" y="528212"/>
                </a:lnTo>
                <a:lnTo>
                  <a:pt x="750926" y="521279"/>
                </a:lnTo>
                <a:lnTo>
                  <a:pt x="764795" y="514318"/>
                </a:lnTo>
                <a:lnTo>
                  <a:pt x="778187" y="507338"/>
                </a:lnTo>
                <a:lnTo>
                  <a:pt x="790973" y="500340"/>
                </a:lnTo>
                <a:lnTo>
                  <a:pt x="803187" y="493166"/>
                </a:lnTo>
                <a:lnTo>
                  <a:pt x="814929" y="485510"/>
                </a:lnTo>
                <a:lnTo>
                  <a:pt x="826307" y="477245"/>
                </a:lnTo>
                <a:lnTo>
                  <a:pt x="837254" y="468406"/>
                </a:lnTo>
                <a:lnTo>
                  <a:pt x="847539" y="459094"/>
                </a:lnTo>
                <a:lnTo>
                  <a:pt x="857090" y="449426"/>
                </a:lnTo>
                <a:lnTo>
                  <a:pt x="865980" y="439663"/>
                </a:lnTo>
                <a:lnTo>
                  <a:pt x="874337" y="430189"/>
                </a:lnTo>
                <a:lnTo>
                  <a:pt x="882294" y="421185"/>
                </a:lnTo>
                <a:lnTo>
                  <a:pt x="889961" y="412496"/>
                </a:lnTo>
                <a:lnTo>
                  <a:pt x="897422" y="403741"/>
                </a:lnTo>
                <a:lnTo>
                  <a:pt x="904738" y="394700"/>
                </a:lnTo>
                <a:lnTo>
                  <a:pt x="911787" y="385321"/>
                </a:lnTo>
                <a:lnTo>
                  <a:pt x="918294" y="375638"/>
                </a:lnTo>
                <a:lnTo>
                  <a:pt x="924147" y="365695"/>
                </a:lnTo>
                <a:lnTo>
                  <a:pt x="929229" y="354897"/>
                </a:lnTo>
                <a:lnTo>
                  <a:pt x="933345" y="342066"/>
                </a:lnTo>
                <a:lnTo>
                  <a:pt x="936482" y="326728"/>
                </a:lnTo>
                <a:lnTo>
                  <a:pt x="938776" y="309205"/>
                </a:lnTo>
                <a:lnTo>
                  <a:pt x="940406" y="290230"/>
                </a:lnTo>
                <a:lnTo>
                  <a:pt x="941529" y="270396"/>
                </a:lnTo>
                <a:lnTo>
                  <a:pt x="941794" y="250234"/>
                </a:lnTo>
                <a:lnTo>
                  <a:pt x="940383" y="230260"/>
                </a:lnTo>
                <a:lnTo>
                  <a:pt x="936990" y="210732"/>
                </a:lnTo>
                <a:lnTo>
                  <a:pt x="931930" y="192012"/>
                </a:lnTo>
                <a:lnTo>
                  <a:pt x="925853" y="174653"/>
                </a:lnTo>
                <a:lnTo>
                  <a:pt x="919249" y="158826"/>
                </a:lnTo>
                <a:lnTo>
                  <a:pt x="912393" y="144382"/>
                </a:lnTo>
                <a:lnTo>
                  <a:pt x="905426" y="131051"/>
                </a:lnTo>
                <a:lnTo>
                  <a:pt x="898408" y="118563"/>
                </a:lnTo>
                <a:lnTo>
                  <a:pt x="891206" y="106851"/>
                </a:lnTo>
                <a:lnTo>
                  <a:pt x="883525" y="96043"/>
                </a:lnTo>
                <a:lnTo>
                  <a:pt x="875236" y="86138"/>
                </a:lnTo>
                <a:lnTo>
                  <a:pt x="866208" y="77010"/>
                </a:lnTo>
                <a:lnTo>
                  <a:pt x="856236" y="68491"/>
                </a:lnTo>
                <a:lnTo>
                  <a:pt x="845303" y="60431"/>
                </a:lnTo>
                <a:lnTo>
                  <a:pt x="833536" y="52865"/>
                </a:lnTo>
                <a:lnTo>
                  <a:pt x="821113" y="46003"/>
                </a:lnTo>
                <a:lnTo>
                  <a:pt x="808202" y="39904"/>
                </a:lnTo>
                <a:lnTo>
                  <a:pt x="794941" y="34486"/>
                </a:lnTo>
                <a:lnTo>
                  <a:pt x="781432" y="29612"/>
                </a:lnTo>
                <a:lnTo>
                  <a:pt x="767744" y="25148"/>
                </a:lnTo>
                <a:lnTo>
                  <a:pt x="753603" y="20979"/>
                </a:lnTo>
                <a:lnTo>
                  <a:pt x="738431" y="17019"/>
                </a:lnTo>
                <a:lnTo>
                  <a:pt x="722001" y="13208"/>
                </a:lnTo>
                <a:lnTo>
                  <a:pt x="704558" y="9665"/>
                </a:lnTo>
                <a:lnTo>
                  <a:pt x="686624" y="6665"/>
                </a:lnTo>
                <a:lnTo>
                  <a:pt x="668556" y="4315"/>
                </a:lnTo>
                <a:lnTo>
                  <a:pt x="650356" y="2569"/>
                </a:lnTo>
                <a:lnTo>
                  <a:pt x="631771" y="1314"/>
                </a:lnTo>
                <a:lnTo>
                  <a:pt x="612673" y="437"/>
                </a:lnTo>
                <a:lnTo>
                  <a:pt x="592915" y="0"/>
                </a:lnTo>
                <a:lnTo>
                  <a:pt x="572273" y="231"/>
                </a:lnTo>
                <a:lnTo>
                  <a:pt x="550712" y="1205"/>
                </a:lnTo>
                <a:lnTo>
                  <a:pt x="528350" y="3012"/>
                </a:lnTo>
                <a:lnTo>
                  <a:pt x="505352" y="5827"/>
                </a:lnTo>
                <a:lnTo>
                  <a:pt x="481878" y="9654"/>
                </a:lnTo>
                <a:lnTo>
                  <a:pt x="457893" y="14513"/>
                </a:lnTo>
                <a:lnTo>
                  <a:pt x="433194" y="20523"/>
                </a:lnTo>
                <a:lnTo>
                  <a:pt x="407729" y="27641"/>
                </a:lnTo>
                <a:lnTo>
                  <a:pt x="381746" y="35690"/>
                </a:lnTo>
                <a:lnTo>
                  <a:pt x="355690" y="44464"/>
                </a:lnTo>
                <a:lnTo>
                  <a:pt x="329823" y="53780"/>
                </a:lnTo>
                <a:lnTo>
                  <a:pt x="304062" y="63816"/>
                </a:lnTo>
                <a:lnTo>
                  <a:pt x="278087" y="75069"/>
                </a:lnTo>
                <a:lnTo>
                  <a:pt x="251730" y="87707"/>
                </a:lnTo>
                <a:lnTo>
                  <a:pt x="225300" y="101280"/>
                </a:lnTo>
                <a:lnTo>
                  <a:pt x="199469" y="114929"/>
                </a:lnTo>
                <a:lnTo>
                  <a:pt x="174580" y="128146"/>
                </a:lnTo>
                <a:lnTo>
                  <a:pt x="150969" y="140781"/>
                </a:lnTo>
                <a:lnTo>
                  <a:pt x="129104" y="152873"/>
                </a:lnTo>
                <a:lnTo>
                  <a:pt x="109084" y="164508"/>
                </a:lnTo>
                <a:lnTo>
                  <a:pt x="91277" y="175343"/>
                </a:lnTo>
                <a:lnTo>
                  <a:pt x="74758" y="185647"/>
                </a:lnTo>
                <a:lnTo>
                  <a:pt x="58073" y="196330"/>
                </a:lnTo>
                <a:lnTo>
                  <a:pt x="38513" y="2091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0610" y="273740"/>
            <a:ext cx="4448065" cy="577627"/>
            <a:chOff x="210610" y="273740"/>
            <a:chExt cx="4448065" cy="577627"/>
          </a:xfrm>
        </p:grpSpPr>
        <p:sp>
          <p:nvSpPr>
            <p:cNvPr id="2" name="Freeform 1"/>
            <p:cNvSpPr/>
            <p:nvPr/>
          </p:nvSpPr>
          <p:spPr>
            <a:xfrm>
              <a:off x="210610" y="273740"/>
              <a:ext cx="323939" cy="536955"/>
            </a:xfrm>
            <a:custGeom>
              <a:avLst/>
              <a:gdLst/>
              <a:ahLst/>
              <a:cxnLst/>
              <a:rect l="0" t="0" r="0" b="0"/>
              <a:pathLst>
                <a:path w="323939" h="536955">
                  <a:moveTo>
                    <a:pt x="10488" y="536954"/>
                  </a:moveTo>
                  <a:lnTo>
                    <a:pt x="7621" y="528019"/>
                  </a:lnTo>
                  <a:lnTo>
                    <a:pt x="5479" y="518391"/>
                  </a:lnTo>
                  <a:lnTo>
                    <a:pt x="3876" y="507100"/>
                  </a:lnTo>
                  <a:lnTo>
                    <a:pt x="2696" y="494259"/>
                  </a:lnTo>
                  <a:lnTo>
                    <a:pt x="1847" y="480131"/>
                  </a:lnTo>
                  <a:lnTo>
                    <a:pt x="1249" y="465002"/>
                  </a:lnTo>
                  <a:lnTo>
                    <a:pt x="835" y="448968"/>
                  </a:lnTo>
                  <a:lnTo>
                    <a:pt x="551" y="431931"/>
                  </a:lnTo>
                  <a:lnTo>
                    <a:pt x="358" y="413916"/>
                  </a:lnTo>
                  <a:lnTo>
                    <a:pt x="227" y="394906"/>
                  </a:lnTo>
                  <a:lnTo>
                    <a:pt x="139" y="374775"/>
                  </a:lnTo>
                  <a:lnTo>
                    <a:pt x="79" y="353574"/>
                  </a:lnTo>
                  <a:lnTo>
                    <a:pt x="40" y="331964"/>
                  </a:lnTo>
                  <a:lnTo>
                    <a:pt x="13" y="311070"/>
                  </a:lnTo>
                  <a:lnTo>
                    <a:pt x="0" y="291470"/>
                  </a:lnTo>
                  <a:lnTo>
                    <a:pt x="161" y="273379"/>
                  </a:lnTo>
                  <a:lnTo>
                    <a:pt x="801" y="256913"/>
                  </a:lnTo>
                  <a:lnTo>
                    <a:pt x="2044" y="241936"/>
                  </a:lnTo>
                  <a:lnTo>
                    <a:pt x="3694" y="227689"/>
                  </a:lnTo>
                  <a:lnTo>
                    <a:pt x="5339" y="212960"/>
                  </a:lnTo>
                  <a:lnTo>
                    <a:pt x="6741" y="197113"/>
                  </a:lnTo>
                  <a:lnTo>
                    <a:pt x="7832" y="180208"/>
                  </a:lnTo>
                  <a:lnTo>
                    <a:pt x="8640" y="162709"/>
                  </a:lnTo>
                  <a:lnTo>
                    <a:pt x="9217" y="144977"/>
                  </a:lnTo>
                  <a:lnTo>
                    <a:pt x="9622" y="127359"/>
                  </a:lnTo>
                  <a:lnTo>
                    <a:pt x="9901" y="110239"/>
                  </a:lnTo>
                  <a:lnTo>
                    <a:pt x="10117" y="93808"/>
                  </a:lnTo>
                  <a:lnTo>
                    <a:pt x="11151" y="79503"/>
                  </a:lnTo>
                  <a:lnTo>
                    <a:pt x="13903" y="70299"/>
                  </a:lnTo>
                  <a:lnTo>
                    <a:pt x="17854" y="67558"/>
                  </a:lnTo>
                  <a:lnTo>
                    <a:pt x="22645" y="70525"/>
                  </a:lnTo>
                  <a:lnTo>
                    <a:pt x="28064" y="77863"/>
                  </a:lnTo>
                  <a:lnTo>
                    <a:pt x="33789" y="88039"/>
                  </a:lnTo>
                  <a:lnTo>
                    <a:pt x="39382" y="99496"/>
                  </a:lnTo>
                  <a:lnTo>
                    <a:pt x="44619" y="111298"/>
                  </a:lnTo>
                  <a:lnTo>
                    <a:pt x="49622" y="123348"/>
                  </a:lnTo>
                  <a:lnTo>
                    <a:pt x="54748" y="136125"/>
                  </a:lnTo>
                  <a:lnTo>
                    <a:pt x="60194" y="149873"/>
                  </a:lnTo>
                  <a:lnTo>
                    <a:pt x="65836" y="164400"/>
                  </a:lnTo>
                  <a:lnTo>
                    <a:pt x="71324" y="179240"/>
                  </a:lnTo>
                  <a:lnTo>
                    <a:pt x="76462" y="194077"/>
                  </a:lnTo>
                  <a:lnTo>
                    <a:pt x="81217" y="208619"/>
                  </a:lnTo>
                  <a:lnTo>
                    <a:pt x="85637" y="222530"/>
                  </a:lnTo>
                  <a:lnTo>
                    <a:pt x="89794" y="235698"/>
                  </a:lnTo>
                  <a:lnTo>
                    <a:pt x="93755" y="248183"/>
                  </a:lnTo>
                  <a:lnTo>
                    <a:pt x="97576" y="260115"/>
                  </a:lnTo>
                  <a:lnTo>
                    <a:pt x="101297" y="271629"/>
                  </a:lnTo>
                  <a:lnTo>
                    <a:pt x="104950" y="282838"/>
                  </a:lnTo>
                  <a:lnTo>
                    <a:pt x="108557" y="293832"/>
                  </a:lnTo>
                  <a:lnTo>
                    <a:pt x="112136" y="304677"/>
                  </a:lnTo>
                  <a:lnTo>
                    <a:pt x="115862" y="315419"/>
                  </a:lnTo>
                  <a:lnTo>
                    <a:pt x="120049" y="326092"/>
                  </a:lnTo>
                  <a:lnTo>
                    <a:pt x="124827" y="336717"/>
                  </a:lnTo>
                  <a:lnTo>
                    <a:pt x="130002" y="347310"/>
                  </a:lnTo>
                  <a:lnTo>
                    <a:pt x="135169" y="357882"/>
                  </a:lnTo>
                  <a:lnTo>
                    <a:pt x="140091" y="368444"/>
                  </a:lnTo>
                  <a:lnTo>
                    <a:pt x="144870" y="379165"/>
                  </a:lnTo>
                  <a:lnTo>
                    <a:pt x="149839" y="390355"/>
                  </a:lnTo>
                  <a:lnTo>
                    <a:pt x="155181" y="402136"/>
                  </a:lnTo>
                  <a:lnTo>
                    <a:pt x="160922" y="414150"/>
                  </a:lnTo>
                  <a:lnTo>
                    <a:pt x="167009" y="425682"/>
                  </a:lnTo>
                  <a:lnTo>
                    <a:pt x="173370" y="436363"/>
                  </a:lnTo>
                  <a:lnTo>
                    <a:pt x="180101" y="446160"/>
                  </a:lnTo>
                  <a:lnTo>
                    <a:pt x="187451" y="455201"/>
                  </a:lnTo>
                  <a:lnTo>
                    <a:pt x="195507" y="463639"/>
                  </a:lnTo>
                  <a:lnTo>
                    <a:pt x="204205" y="471136"/>
                  </a:lnTo>
                  <a:lnTo>
                    <a:pt x="213422" y="476895"/>
                  </a:lnTo>
                  <a:lnTo>
                    <a:pt x="223031" y="480612"/>
                  </a:lnTo>
                  <a:lnTo>
                    <a:pt x="232923" y="482125"/>
                  </a:lnTo>
                  <a:lnTo>
                    <a:pt x="243017" y="481171"/>
                  </a:lnTo>
                  <a:lnTo>
                    <a:pt x="253241" y="477854"/>
                  </a:lnTo>
                  <a:lnTo>
                    <a:pt x="263224" y="472390"/>
                  </a:lnTo>
                  <a:lnTo>
                    <a:pt x="272322" y="464919"/>
                  </a:lnTo>
                  <a:lnTo>
                    <a:pt x="280258" y="455714"/>
                  </a:lnTo>
                  <a:lnTo>
                    <a:pt x="287248" y="445129"/>
                  </a:lnTo>
                  <a:lnTo>
                    <a:pt x="293791" y="433510"/>
                  </a:lnTo>
                  <a:lnTo>
                    <a:pt x="300225" y="421128"/>
                  </a:lnTo>
                  <a:lnTo>
                    <a:pt x="306378" y="407714"/>
                  </a:lnTo>
                  <a:lnTo>
                    <a:pt x="311686" y="392506"/>
                  </a:lnTo>
                  <a:lnTo>
                    <a:pt x="315887" y="375232"/>
                  </a:lnTo>
                  <a:lnTo>
                    <a:pt x="319031" y="356070"/>
                  </a:lnTo>
                  <a:lnTo>
                    <a:pt x="321299" y="335379"/>
                  </a:lnTo>
                  <a:lnTo>
                    <a:pt x="322893" y="313550"/>
                  </a:lnTo>
                  <a:lnTo>
                    <a:pt x="323827" y="291554"/>
                  </a:lnTo>
                  <a:lnTo>
                    <a:pt x="323938" y="270867"/>
                  </a:lnTo>
                  <a:lnTo>
                    <a:pt x="323206" y="252182"/>
                  </a:lnTo>
                  <a:lnTo>
                    <a:pt x="321902" y="235335"/>
                  </a:lnTo>
                  <a:lnTo>
                    <a:pt x="320490" y="219704"/>
                  </a:lnTo>
                  <a:lnTo>
                    <a:pt x="319245" y="204775"/>
                  </a:lnTo>
                  <a:lnTo>
                    <a:pt x="318258" y="190236"/>
                  </a:lnTo>
                  <a:lnTo>
                    <a:pt x="317521" y="175910"/>
                  </a:lnTo>
                  <a:lnTo>
                    <a:pt x="316986" y="161700"/>
                  </a:lnTo>
                  <a:lnTo>
                    <a:pt x="316440" y="147389"/>
                  </a:lnTo>
                  <a:lnTo>
                    <a:pt x="315533" y="132641"/>
                  </a:lnTo>
                  <a:lnTo>
                    <a:pt x="314103" y="117317"/>
                  </a:lnTo>
                  <a:lnTo>
                    <a:pt x="312157" y="101602"/>
                  </a:lnTo>
                  <a:lnTo>
                    <a:pt x="309779" y="85901"/>
                  </a:lnTo>
                  <a:lnTo>
                    <a:pt x="307073" y="70464"/>
                  </a:lnTo>
                  <a:lnTo>
                    <a:pt x="304280" y="55765"/>
                  </a:lnTo>
                  <a:lnTo>
                    <a:pt x="301496" y="41031"/>
                  </a:lnTo>
                  <a:lnTo>
                    <a:pt x="298480" y="23853"/>
                  </a:lnTo>
                  <a:lnTo>
                    <a:pt x="29475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49092" y="582196"/>
              <a:ext cx="187903" cy="222213"/>
            </a:xfrm>
            <a:custGeom>
              <a:avLst/>
              <a:gdLst/>
              <a:ahLst/>
              <a:cxnLst/>
              <a:rect l="0" t="0" r="0" b="0"/>
              <a:pathLst>
                <a:path w="187903" h="222213">
                  <a:moveTo>
                    <a:pt x="93146" y="112684"/>
                  </a:moveTo>
                  <a:lnTo>
                    <a:pt x="90346" y="103816"/>
                  </a:lnTo>
                  <a:lnTo>
                    <a:pt x="88844" y="94829"/>
                  </a:lnTo>
                  <a:lnTo>
                    <a:pt x="88524" y="84838"/>
                  </a:lnTo>
                  <a:lnTo>
                    <a:pt x="88685" y="74031"/>
                  </a:lnTo>
                  <a:lnTo>
                    <a:pt x="88208" y="62868"/>
                  </a:lnTo>
                  <a:lnTo>
                    <a:pt x="86517" y="51667"/>
                  </a:lnTo>
                  <a:lnTo>
                    <a:pt x="83550" y="40727"/>
                  </a:lnTo>
                  <a:lnTo>
                    <a:pt x="79483" y="30391"/>
                  </a:lnTo>
                  <a:lnTo>
                    <a:pt x="74553" y="20793"/>
                  </a:lnTo>
                  <a:lnTo>
                    <a:pt x="68818" y="12367"/>
                  </a:lnTo>
                  <a:lnTo>
                    <a:pt x="62152" y="5911"/>
                  </a:lnTo>
                  <a:lnTo>
                    <a:pt x="54572" y="1695"/>
                  </a:lnTo>
                  <a:lnTo>
                    <a:pt x="46536" y="0"/>
                  </a:lnTo>
                  <a:lnTo>
                    <a:pt x="38829" y="1356"/>
                  </a:lnTo>
                  <a:lnTo>
                    <a:pt x="31870" y="5749"/>
                  </a:lnTo>
                  <a:lnTo>
                    <a:pt x="25724" y="12578"/>
                  </a:lnTo>
                  <a:lnTo>
                    <a:pt x="20288" y="20971"/>
                  </a:lnTo>
                  <a:lnTo>
                    <a:pt x="15415" y="30283"/>
                  </a:lnTo>
                  <a:lnTo>
                    <a:pt x="11124" y="40445"/>
                  </a:lnTo>
                  <a:lnTo>
                    <a:pt x="7607" y="51849"/>
                  </a:lnTo>
                  <a:lnTo>
                    <a:pt x="4903" y="64625"/>
                  </a:lnTo>
                  <a:lnTo>
                    <a:pt x="2915" y="78476"/>
                  </a:lnTo>
                  <a:lnTo>
                    <a:pt x="1497" y="92851"/>
                  </a:lnTo>
                  <a:lnTo>
                    <a:pt x="511" y="107372"/>
                  </a:lnTo>
                  <a:lnTo>
                    <a:pt x="0" y="121699"/>
                  </a:lnTo>
                  <a:lnTo>
                    <a:pt x="182" y="135466"/>
                  </a:lnTo>
                  <a:lnTo>
                    <a:pt x="1118" y="148537"/>
                  </a:lnTo>
                  <a:lnTo>
                    <a:pt x="2730" y="160957"/>
                  </a:lnTo>
                  <a:lnTo>
                    <a:pt x="4882" y="172846"/>
                  </a:lnTo>
                  <a:lnTo>
                    <a:pt x="7451" y="184321"/>
                  </a:lnTo>
                  <a:lnTo>
                    <a:pt x="10650" y="195165"/>
                  </a:lnTo>
                  <a:lnTo>
                    <a:pt x="15008" y="204849"/>
                  </a:lnTo>
                  <a:lnTo>
                    <a:pt x="20715" y="213156"/>
                  </a:lnTo>
                  <a:lnTo>
                    <a:pt x="27497" y="219377"/>
                  </a:lnTo>
                  <a:lnTo>
                    <a:pt x="34813" y="222212"/>
                  </a:lnTo>
                  <a:lnTo>
                    <a:pt x="42284" y="221260"/>
                  </a:lnTo>
                  <a:lnTo>
                    <a:pt x="49569" y="217061"/>
                  </a:lnTo>
                  <a:lnTo>
                    <a:pt x="56301" y="210588"/>
                  </a:lnTo>
                  <a:lnTo>
                    <a:pt x="62342" y="202641"/>
                  </a:lnTo>
                  <a:lnTo>
                    <a:pt x="67735" y="193430"/>
                  </a:lnTo>
                  <a:lnTo>
                    <a:pt x="72599" y="182680"/>
                  </a:lnTo>
                  <a:lnTo>
                    <a:pt x="77056" y="170350"/>
                  </a:lnTo>
                  <a:lnTo>
                    <a:pt x="81052" y="156802"/>
                  </a:lnTo>
                  <a:lnTo>
                    <a:pt x="84364" y="142631"/>
                  </a:lnTo>
                  <a:lnTo>
                    <a:pt x="86936" y="128335"/>
                  </a:lnTo>
                  <a:lnTo>
                    <a:pt x="89150" y="117350"/>
                  </a:lnTo>
                  <a:lnTo>
                    <a:pt x="91432" y="113607"/>
                  </a:lnTo>
                  <a:lnTo>
                    <a:pt x="93756" y="115505"/>
                  </a:lnTo>
                  <a:lnTo>
                    <a:pt x="96378" y="120722"/>
                  </a:lnTo>
                  <a:lnTo>
                    <a:pt x="99677" y="127514"/>
                  </a:lnTo>
                  <a:lnTo>
                    <a:pt x="103788" y="134910"/>
                  </a:lnTo>
                  <a:lnTo>
                    <a:pt x="108648" y="142619"/>
                  </a:lnTo>
                  <a:lnTo>
                    <a:pt x="114117" y="150764"/>
                  </a:lnTo>
                  <a:lnTo>
                    <a:pt x="120053" y="159413"/>
                  </a:lnTo>
                  <a:lnTo>
                    <a:pt x="126492" y="168202"/>
                  </a:lnTo>
                  <a:lnTo>
                    <a:pt x="133645" y="176430"/>
                  </a:lnTo>
                  <a:lnTo>
                    <a:pt x="141558" y="183737"/>
                  </a:lnTo>
                  <a:lnTo>
                    <a:pt x="149882" y="189769"/>
                  </a:lnTo>
                  <a:lnTo>
                    <a:pt x="158875" y="194500"/>
                  </a:lnTo>
                  <a:lnTo>
                    <a:pt x="170445" y="197222"/>
                  </a:lnTo>
                  <a:lnTo>
                    <a:pt x="187902" y="19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1858" y="582030"/>
              <a:ext cx="152008" cy="207608"/>
            </a:xfrm>
            <a:custGeom>
              <a:avLst/>
              <a:gdLst/>
              <a:ahLst/>
              <a:cxnLst/>
              <a:rect l="0" t="0" r="0" b="0"/>
              <a:pathLst>
                <a:path w="152008" h="207608">
                  <a:moveTo>
                    <a:pt x="4608" y="49679"/>
                  </a:moveTo>
                  <a:lnTo>
                    <a:pt x="1808" y="61348"/>
                  </a:lnTo>
                  <a:lnTo>
                    <a:pt x="306" y="71836"/>
                  </a:lnTo>
                  <a:lnTo>
                    <a:pt x="0" y="82147"/>
                  </a:lnTo>
                  <a:lnTo>
                    <a:pt x="679" y="92794"/>
                  </a:lnTo>
                  <a:lnTo>
                    <a:pt x="2147" y="104434"/>
                  </a:lnTo>
                  <a:lnTo>
                    <a:pt x="4216" y="117321"/>
                  </a:lnTo>
                  <a:lnTo>
                    <a:pt x="6725" y="131055"/>
                  </a:lnTo>
                  <a:lnTo>
                    <a:pt x="9548" y="144809"/>
                  </a:lnTo>
                  <a:lnTo>
                    <a:pt x="12570" y="157994"/>
                  </a:lnTo>
                  <a:lnTo>
                    <a:pt x="15004" y="166932"/>
                  </a:lnTo>
                  <a:lnTo>
                    <a:pt x="16073" y="167846"/>
                  </a:lnTo>
                  <a:lnTo>
                    <a:pt x="16303" y="163078"/>
                  </a:lnTo>
                  <a:lnTo>
                    <a:pt x="16017" y="154862"/>
                  </a:lnTo>
                  <a:lnTo>
                    <a:pt x="15154" y="144533"/>
                  </a:lnTo>
                  <a:lnTo>
                    <a:pt x="13698" y="132883"/>
                  </a:lnTo>
                  <a:lnTo>
                    <a:pt x="12041" y="120396"/>
                  </a:lnTo>
                  <a:lnTo>
                    <a:pt x="10906" y="107372"/>
                  </a:lnTo>
                  <a:lnTo>
                    <a:pt x="10659" y="94004"/>
                  </a:lnTo>
                  <a:lnTo>
                    <a:pt x="11322" y="80578"/>
                  </a:lnTo>
                  <a:lnTo>
                    <a:pt x="12762" y="67479"/>
                  </a:lnTo>
                  <a:lnTo>
                    <a:pt x="14811" y="54891"/>
                  </a:lnTo>
                  <a:lnTo>
                    <a:pt x="17474" y="42979"/>
                  </a:lnTo>
                  <a:lnTo>
                    <a:pt x="20932" y="31971"/>
                  </a:lnTo>
                  <a:lnTo>
                    <a:pt x="25222" y="21912"/>
                  </a:lnTo>
                  <a:lnTo>
                    <a:pt x="30407" y="13174"/>
                  </a:lnTo>
                  <a:lnTo>
                    <a:pt x="36644" y="6507"/>
                  </a:lnTo>
                  <a:lnTo>
                    <a:pt x="43912" y="2140"/>
                  </a:lnTo>
                  <a:lnTo>
                    <a:pt x="51894" y="4"/>
                  </a:lnTo>
                  <a:lnTo>
                    <a:pt x="60090" y="0"/>
                  </a:lnTo>
                  <a:lnTo>
                    <a:pt x="68193" y="1852"/>
                  </a:lnTo>
                  <a:lnTo>
                    <a:pt x="76089" y="5347"/>
                  </a:lnTo>
                  <a:lnTo>
                    <a:pt x="83771" y="10425"/>
                  </a:lnTo>
                  <a:lnTo>
                    <a:pt x="91266" y="16909"/>
                  </a:lnTo>
                  <a:lnTo>
                    <a:pt x="98452" y="24532"/>
                  </a:lnTo>
                  <a:lnTo>
                    <a:pt x="105058" y="33017"/>
                  </a:lnTo>
                  <a:lnTo>
                    <a:pt x="110986" y="42132"/>
                  </a:lnTo>
                  <a:lnTo>
                    <a:pt x="116290" y="51692"/>
                  </a:lnTo>
                  <a:lnTo>
                    <a:pt x="121087" y="61562"/>
                  </a:lnTo>
                  <a:lnTo>
                    <a:pt x="125500" y="71650"/>
                  </a:lnTo>
                  <a:lnTo>
                    <a:pt x="129635" y="82051"/>
                  </a:lnTo>
                  <a:lnTo>
                    <a:pt x="133572" y="93026"/>
                  </a:lnTo>
                  <a:lnTo>
                    <a:pt x="137367" y="104673"/>
                  </a:lnTo>
                  <a:lnTo>
                    <a:pt x="140900" y="116937"/>
                  </a:lnTo>
                  <a:lnTo>
                    <a:pt x="143894" y="129701"/>
                  </a:lnTo>
                  <a:lnTo>
                    <a:pt x="146239" y="142832"/>
                  </a:lnTo>
                  <a:lnTo>
                    <a:pt x="147986" y="155810"/>
                  </a:lnTo>
                  <a:lnTo>
                    <a:pt x="149431" y="169120"/>
                  </a:lnTo>
                  <a:lnTo>
                    <a:pt x="150698" y="185047"/>
                  </a:lnTo>
                  <a:lnTo>
                    <a:pt x="152007" y="20760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3706" y="592313"/>
              <a:ext cx="191787" cy="189607"/>
            </a:xfrm>
            <a:custGeom>
              <a:avLst/>
              <a:gdLst/>
              <a:ahLst/>
              <a:cxnLst/>
              <a:rect l="0" t="0" r="0" b="0"/>
              <a:pathLst>
                <a:path w="191787" h="189607">
                  <a:moveTo>
                    <a:pt x="97029" y="81510"/>
                  </a:moveTo>
                  <a:lnTo>
                    <a:pt x="96962" y="69842"/>
                  </a:lnTo>
                  <a:lnTo>
                    <a:pt x="96322" y="59354"/>
                  </a:lnTo>
                  <a:lnTo>
                    <a:pt x="95021" y="49056"/>
                  </a:lnTo>
                  <a:lnTo>
                    <a:pt x="92988" y="38928"/>
                  </a:lnTo>
                  <a:lnTo>
                    <a:pt x="90024" y="29233"/>
                  </a:lnTo>
                  <a:lnTo>
                    <a:pt x="86099" y="20110"/>
                  </a:lnTo>
                  <a:lnTo>
                    <a:pt x="81177" y="12026"/>
                  </a:lnTo>
                  <a:lnTo>
                    <a:pt x="75125" y="5809"/>
                  </a:lnTo>
                  <a:lnTo>
                    <a:pt x="67985" y="1754"/>
                  </a:lnTo>
                  <a:lnTo>
                    <a:pt x="60090" y="0"/>
                  </a:lnTo>
                  <a:lnTo>
                    <a:pt x="51953" y="785"/>
                  </a:lnTo>
                  <a:lnTo>
                    <a:pt x="43896" y="3980"/>
                  </a:lnTo>
                  <a:lnTo>
                    <a:pt x="36199" y="9191"/>
                  </a:lnTo>
                  <a:lnTo>
                    <a:pt x="29184" y="15960"/>
                  </a:lnTo>
                  <a:lnTo>
                    <a:pt x="22950" y="23880"/>
                  </a:lnTo>
                  <a:lnTo>
                    <a:pt x="17425" y="32787"/>
                  </a:lnTo>
                  <a:lnTo>
                    <a:pt x="12472" y="42742"/>
                  </a:lnTo>
                  <a:lnTo>
                    <a:pt x="7959" y="53696"/>
                  </a:lnTo>
                  <a:lnTo>
                    <a:pt x="4097" y="65492"/>
                  </a:lnTo>
                  <a:lnTo>
                    <a:pt x="1406" y="77942"/>
                  </a:lnTo>
                  <a:lnTo>
                    <a:pt x="78" y="90875"/>
                  </a:lnTo>
                  <a:lnTo>
                    <a:pt x="0" y="104153"/>
                  </a:lnTo>
                  <a:lnTo>
                    <a:pt x="936" y="117674"/>
                  </a:lnTo>
                  <a:lnTo>
                    <a:pt x="2644" y="131352"/>
                  </a:lnTo>
                  <a:lnTo>
                    <a:pt x="5078" y="144808"/>
                  </a:lnTo>
                  <a:lnTo>
                    <a:pt x="8381" y="157390"/>
                  </a:lnTo>
                  <a:lnTo>
                    <a:pt x="12573" y="168796"/>
                  </a:lnTo>
                  <a:lnTo>
                    <a:pt x="17861" y="178421"/>
                  </a:lnTo>
                  <a:lnTo>
                    <a:pt x="24699" y="185225"/>
                  </a:lnTo>
                  <a:lnTo>
                    <a:pt x="33180" y="188901"/>
                  </a:lnTo>
                  <a:lnTo>
                    <a:pt x="42622" y="189606"/>
                  </a:lnTo>
                  <a:lnTo>
                    <a:pt x="51804" y="187587"/>
                  </a:lnTo>
                  <a:lnTo>
                    <a:pt x="60047" y="183265"/>
                  </a:lnTo>
                  <a:lnTo>
                    <a:pt x="67204" y="176978"/>
                  </a:lnTo>
                  <a:lnTo>
                    <a:pt x="73393" y="168881"/>
                  </a:lnTo>
                  <a:lnTo>
                    <a:pt x="78812" y="159221"/>
                  </a:lnTo>
                  <a:lnTo>
                    <a:pt x="83656" y="148314"/>
                  </a:lnTo>
                  <a:lnTo>
                    <a:pt x="88084" y="136470"/>
                  </a:lnTo>
                  <a:lnTo>
                    <a:pt x="92228" y="124036"/>
                  </a:lnTo>
                  <a:lnTo>
                    <a:pt x="96380" y="114318"/>
                  </a:lnTo>
                  <a:lnTo>
                    <a:pt x="100425" y="111330"/>
                  </a:lnTo>
                  <a:lnTo>
                    <a:pt x="103828" y="113842"/>
                  </a:lnTo>
                  <a:lnTo>
                    <a:pt x="106823" y="119755"/>
                  </a:lnTo>
                  <a:lnTo>
                    <a:pt x="109882" y="127453"/>
                  </a:lnTo>
                  <a:lnTo>
                    <a:pt x="113476" y="135780"/>
                  </a:lnTo>
                  <a:lnTo>
                    <a:pt x="117791" y="144125"/>
                  </a:lnTo>
                  <a:lnTo>
                    <a:pt x="122959" y="152093"/>
                  </a:lnTo>
                  <a:lnTo>
                    <a:pt x="129169" y="159328"/>
                  </a:lnTo>
                  <a:lnTo>
                    <a:pt x="136410" y="165725"/>
                  </a:lnTo>
                  <a:lnTo>
                    <a:pt x="144460" y="171214"/>
                  </a:lnTo>
                  <a:lnTo>
                    <a:pt x="153974" y="176202"/>
                  </a:lnTo>
                  <a:lnTo>
                    <a:pt x="168023" y="181127"/>
                  </a:lnTo>
                  <a:lnTo>
                    <a:pt x="191786" y="18679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305326"/>
              <a:ext cx="179690" cy="463255"/>
            </a:xfrm>
            <a:custGeom>
              <a:avLst/>
              <a:gdLst/>
              <a:ahLst/>
              <a:cxnLst/>
              <a:rect l="0" t="0" r="0" b="0"/>
              <a:pathLst>
                <a:path w="179690" h="463255">
                  <a:moveTo>
                    <a:pt x="0" y="0"/>
                  </a:moveTo>
                  <a:lnTo>
                    <a:pt x="67" y="14535"/>
                  </a:lnTo>
                  <a:lnTo>
                    <a:pt x="707" y="27166"/>
                  </a:lnTo>
                  <a:lnTo>
                    <a:pt x="1999" y="39079"/>
                  </a:lnTo>
                  <a:lnTo>
                    <a:pt x="3686" y="50907"/>
                  </a:lnTo>
                  <a:lnTo>
                    <a:pt x="5354" y="63396"/>
                  </a:lnTo>
                  <a:lnTo>
                    <a:pt x="6772" y="76889"/>
                  </a:lnTo>
                  <a:lnTo>
                    <a:pt x="8043" y="91383"/>
                  </a:lnTo>
                  <a:lnTo>
                    <a:pt x="9502" y="106718"/>
                  </a:lnTo>
                  <a:lnTo>
                    <a:pt x="11330" y="122703"/>
                  </a:lnTo>
                  <a:lnTo>
                    <a:pt x="13388" y="139166"/>
                  </a:lnTo>
                  <a:lnTo>
                    <a:pt x="15316" y="155969"/>
                  </a:lnTo>
                  <a:lnTo>
                    <a:pt x="16910" y="173010"/>
                  </a:lnTo>
                  <a:lnTo>
                    <a:pt x="18133" y="190214"/>
                  </a:lnTo>
                  <a:lnTo>
                    <a:pt x="19029" y="207530"/>
                  </a:lnTo>
                  <a:lnTo>
                    <a:pt x="19670" y="224913"/>
                  </a:lnTo>
                  <a:lnTo>
                    <a:pt x="20287" y="242011"/>
                  </a:lnTo>
                  <a:lnTo>
                    <a:pt x="21242" y="258192"/>
                  </a:lnTo>
                  <a:lnTo>
                    <a:pt x="22699" y="273195"/>
                  </a:lnTo>
                  <a:lnTo>
                    <a:pt x="24494" y="287406"/>
                  </a:lnTo>
                  <a:lnTo>
                    <a:pt x="26237" y="301637"/>
                  </a:lnTo>
                  <a:lnTo>
                    <a:pt x="27705" y="316365"/>
                  </a:lnTo>
                  <a:lnTo>
                    <a:pt x="28841" y="331717"/>
                  </a:lnTo>
                  <a:lnTo>
                    <a:pt x="29677" y="347643"/>
                  </a:lnTo>
                  <a:lnTo>
                    <a:pt x="30275" y="364025"/>
                  </a:lnTo>
                  <a:lnTo>
                    <a:pt x="30693" y="380587"/>
                  </a:lnTo>
                  <a:lnTo>
                    <a:pt x="30981" y="396926"/>
                  </a:lnTo>
                  <a:lnTo>
                    <a:pt x="31178" y="412737"/>
                  </a:lnTo>
                  <a:lnTo>
                    <a:pt x="31320" y="424501"/>
                  </a:lnTo>
                  <a:lnTo>
                    <a:pt x="31427" y="427805"/>
                  </a:lnTo>
                  <a:lnTo>
                    <a:pt x="31490" y="423952"/>
                  </a:lnTo>
                  <a:lnTo>
                    <a:pt x="31356" y="415575"/>
                  </a:lnTo>
                  <a:lnTo>
                    <a:pt x="30729" y="405016"/>
                  </a:lnTo>
                  <a:lnTo>
                    <a:pt x="29493" y="393657"/>
                  </a:lnTo>
                  <a:lnTo>
                    <a:pt x="27847" y="381823"/>
                  </a:lnTo>
                  <a:lnTo>
                    <a:pt x="26203" y="369150"/>
                  </a:lnTo>
                  <a:lnTo>
                    <a:pt x="24812" y="355457"/>
                  </a:lnTo>
                  <a:lnTo>
                    <a:pt x="24067" y="341127"/>
                  </a:lnTo>
                  <a:lnTo>
                    <a:pt x="24556" y="326946"/>
                  </a:lnTo>
                  <a:lnTo>
                    <a:pt x="26490" y="313371"/>
                  </a:lnTo>
                  <a:lnTo>
                    <a:pt x="29909" y="300830"/>
                  </a:lnTo>
                  <a:lnTo>
                    <a:pt x="34871" y="289865"/>
                  </a:lnTo>
                  <a:lnTo>
                    <a:pt x="41245" y="280616"/>
                  </a:lnTo>
                  <a:lnTo>
                    <a:pt x="48778" y="273220"/>
                  </a:lnTo>
                  <a:lnTo>
                    <a:pt x="57196" y="267985"/>
                  </a:lnTo>
                  <a:lnTo>
                    <a:pt x="66261" y="264873"/>
                  </a:lnTo>
                  <a:lnTo>
                    <a:pt x="75786" y="263729"/>
                  </a:lnTo>
                  <a:lnTo>
                    <a:pt x="85632" y="264465"/>
                  </a:lnTo>
                  <a:lnTo>
                    <a:pt x="95695" y="266845"/>
                  </a:lnTo>
                  <a:lnTo>
                    <a:pt x="105739" y="270541"/>
                  </a:lnTo>
                  <a:lnTo>
                    <a:pt x="115410" y="275229"/>
                  </a:lnTo>
                  <a:lnTo>
                    <a:pt x="124541" y="280642"/>
                  </a:lnTo>
                  <a:lnTo>
                    <a:pt x="132977" y="286732"/>
                  </a:lnTo>
                  <a:lnTo>
                    <a:pt x="140498" y="293651"/>
                  </a:lnTo>
                  <a:lnTo>
                    <a:pt x="147075" y="301418"/>
                  </a:lnTo>
                  <a:lnTo>
                    <a:pt x="152832" y="309922"/>
                  </a:lnTo>
                  <a:lnTo>
                    <a:pt x="157941" y="319009"/>
                  </a:lnTo>
                  <a:lnTo>
                    <a:pt x="162567" y="328530"/>
                  </a:lnTo>
                  <a:lnTo>
                    <a:pt x="166845" y="338365"/>
                  </a:lnTo>
                  <a:lnTo>
                    <a:pt x="170880" y="348420"/>
                  </a:lnTo>
                  <a:lnTo>
                    <a:pt x="174732" y="358627"/>
                  </a:lnTo>
                  <a:lnTo>
                    <a:pt x="177963" y="368939"/>
                  </a:lnTo>
                  <a:lnTo>
                    <a:pt x="179689" y="379321"/>
                  </a:lnTo>
                  <a:lnTo>
                    <a:pt x="179547" y="389747"/>
                  </a:lnTo>
                  <a:lnTo>
                    <a:pt x="177653" y="400038"/>
                  </a:lnTo>
                  <a:lnTo>
                    <a:pt x="174322" y="409874"/>
                  </a:lnTo>
                  <a:lnTo>
                    <a:pt x="169891" y="419115"/>
                  </a:lnTo>
                  <a:lnTo>
                    <a:pt x="164494" y="427626"/>
                  </a:lnTo>
                  <a:lnTo>
                    <a:pt x="158057" y="435196"/>
                  </a:lnTo>
                  <a:lnTo>
                    <a:pt x="150616" y="441802"/>
                  </a:lnTo>
                  <a:lnTo>
                    <a:pt x="142164" y="447408"/>
                  </a:lnTo>
                  <a:lnTo>
                    <a:pt x="132580" y="451884"/>
                  </a:lnTo>
                  <a:lnTo>
                    <a:pt x="121912" y="455266"/>
                  </a:lnTo>
                  <a:lnTo>
                    <a:pt x="110363" y="457731"/>
                  </a:lnTo>
                  <a:lnTo>
                    <a:pt x="96761" y="459744"/>
                  </a:lnTo>
                  <a:lnTo>
                    <a:pt x="76558" y="461483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1725" y="576180"/>
              <a:ext cx="114505" cy="168302"/>
            </a:xfrm>
            <a:custGeom>
              <a:avLst/>
              <a:gdLst/>
              <a:ahLst/>
              <a:cxnLst/>
              <a:rect l="0" t="0" r="0" b="0"/>
              <a:pathLst>
                <a:path w="114505" h="168302">
                  <a:moveTo>
                    <a:pt x="69093" y="2887"/>
                  </a:moveTo>
                  <a:lnTo>
                    <a:pt x="60359" y="221"/>
                  </a:lnTo>
                  <a:lnTo>
                    <a:pt x="52652" y="0"/>
                  </a:lnTo>
                  <a:lnTo>
                    <a:pt x="45255" y="2286"/>
                  </a:lnTo>
                  <a:lnTo>
                    <a:pt x="38166" y="6685"/>
                  </a:lnTo>
                  <a:lnTo>
                    <a:pt x="31636" y="12786"/>
                  </a:lnTo>
                  <a:lnTo>
                    <a:pt x="25764" y="20188"/>
                  </a:lnTo>
                  <a:lnTo>
                    <a:pt x="20499" y="28544"/>
                  </a:lnTo>
                  <a:lnTo>
                    <a:pt x="15729" y="37582"/>
                  </a:lnTo>
                  <a:lnTo>
                    <a:pt x="11338" y="47099"/>
                  </a:lnTo>
                  <a:lnTo>
                    <a:pt x="7389" y="57113"/>
                  </a:lnTo>
                  <a:lnTo>
                    <a:pt x="4109" y="67826"/>
                  </a:lnTo>
                  <a:lnTo>
                    <a:pt x="1577" y="79291"/>
                  </a:lnTo>
                  <a:lnTo>
                    <a:pt x="46" y="91264"/>
                  </a:lnTo>
                  <a:lnTo>
                    <a:pt x="0" y="103300"/>
                  </a:lnTo>
                  <a:lnTo>
                    <a:pt x="1570" y="115133"/>
                  </a:lnTo>
                  <a:lnTo>
                    <a:pt x="4744" y="126519"/>
                  </a:lnTo>
                  <a:lnTo>
                    <a:pt x="9542" y="137166"/>
                  </a:lnTo>
                  <a:lnTo>
                    <a:pt x="15810" y="146977"/>
                  </a:lnTo>
                  <a:lnTo>
                    <a:pt x="23441" y="155548"/>
                  </a:lnTo>
                  <a:lnTo>
                    <a:pt x="32458" y="162102"/>
                  </a:lnTo>
                  <a:lnTo>
                    <a:pt x="42734" y="166389"/>
                  </a:lnTo>
                  <a:lnTo>
                    <a:pt x="53717" y="168301"/>
                  </a:lnTo>
                  <a:lnTo>
                    <a:pt x="64548" y="167623"/>
                  </a:lnTo>
                  <a:lnTo>
                    <a:pt x="74746" y="164495"/>
                  </a:lnTo>
                  <a:lnTo>
                    <a:pt x="83878" y="159159"/>
                  </a:lnTo>
                  <a:lnTo>
                    <a:pt x="91408" y="151774"/>
                  </a:lnTo>
                  <a:lnTo>
                    <a:pt x="97214" y="142632"/>
                  </a:lnTo>
                  <a:lnTo>
                    <a:pt x="101655" y="132259"/>
                  </a:lnTo>
                  <a:lnTo>
                    <a:pt x="105349" y="121314"/>
                  </a:lnTo>
                  <a:lnTo>
                    <a:pt x="108724" y="110217"/>
                  </a:lnTo>
                  <a:lnTo>
                    <a:pt x="111674" y="99158"/>
                  </a:lnTo>
                  <a:lnTo>
                    <a:pt x="113678" y="88200"/>
                  </a:lnTo>
                  <a:lnTo>
                    <a:pt x="114504" y="77351"/>
                  </a:lnTo>
                  <a:lnTo>
                    <a:pt x="114059" y="66760"/>
                  </a:lnTo>
                  <a:lnTo>
                    <a:pt x="112232" y="56714"/>
                  </a:lnTo>
                  <a:lnTo>
                    <a:pt x="109113" y="47333"/>
                  </a:lnTo>
                  <a:lnTo>
                    <a:pt x="105038" y="38868"/>
                  </a:lnTo>
                  <a:lnTo>
                    <a:pt x="99988" y="30958"/>
                  </a:lnTo>
                  <a:lnTo>
                    <a:pt x="92403" y="22907"/>
                  </a:lnTo>
                  <a:lnTo>
                    <a:pt x="79622" y="1341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589595"/>
              <a:ext cx="189513" cy="162210"/>
            </a:xfrm>
            <a:custGeom>
              <a:avLst/>
              <a:gdLst/>
              <a:ahLst/>
              <a:cxnLst/>
              <a:rect l="0" t="0" r="0" b="0"/>
              <a:pathLst>
                <a:path w="189513" h="162210">
                  <a:moveTo>
                    <a:pt x="0" y="0"/>
                  </a:moveTo>
                  <a:lnTo>
                    <a:pt x="11668" y="67"/>
                  </a:lnTo>
                  <a:lnTo>
                    <a:pt x="22156" y="708"/>
                  </a:lnTo>
                  <a:lnTo>
                    <a:pt x="32463" y="2000"/>
                  </a:lnTo>
                  <a:lnTo>
                    <a:pt x="42937" y="3687"/>
                  </a:lnTo>
                  <a:lnTo>
                    <a:pt x="53929" y="5355"/>
                  </a:lnTo>
                  <a:lnTo>
                    <a:pt x="65572" y="6768"/>
                  </a:lnTo>
                  <a:lnTo>
                    <a:pt x="77826" y="7866"/>
                  </a:lnTo>
                  <a:lnTo>
                    <a:pt x="90580" y="8677"/>
                  </a:lnTo>
                  <a:lnTo>
                    <a:pt x="103688" y="9265"/>
                  </a:lnTo>
                  <a:lnTo>
                    <a:pt x="116061" y="10036"/>
                  </a:lnTo>
                  <a:lnTo>
                    <a:pt x="125650" y="12322"/>
                  </a:lnTo>
                  <a:lnTo>
                    <a:pt x="131311" y="16670"/>
                  </a:lnTo>
                  <a:lnTo>
                    <a:pt x="133152" y="21955"/>
                  </a:lnTo>
                  <a:lnTo>
                    <a:pt x="132093" y="27706"/>
                  </a:lnTo>
                  <a:lnTo>
                    <a:pt x="129037" y="33789"/>
                  </a:lnTo>
                  <a:lnTo>
                    <a:pt x="124647" y="40130"/>
                  </a:lnTo>
                  <a:lnTo>
                    <a:pt x="119372" y="46674"/>
                  </a:lnTo>
                  <a:lnTo>
                    <a:pt x="113511" y="53531"/>
                  </a:lnTo>
                  <a:lnTo>
                    <a:pt x="107262" y="60968"/>
                  </a:lnTo>
                  <a:lnTo>
                    <a:pt x="100755" y="69079"/>
                  </a:lnTo>
                  <a:lnTo>
                    <a:pt x="94076" y="77645"/>
                  </a:lnTo>
                  <a:lnTo>
                    <a:pt x="87284" y="86240"/>
                  </a:lnTo>
                  <a:lnTo>
                    <a:pt x="80416" y="94614"/>
                  </a:lnTo>
                  <a:lnTo>
                    <a:pt x="73498" y="102693"/>
                  </a:lnTo>
                  <a:lnTo>
                    <a:pt x="66546" y="110498"/>
                  </a:lnTo>
                  <a:lnTo>
                    <a:pt x="59572" y="118081"/>
                  </a:lnTo>
                  <a:lnTo>
                    <a:pt x="52582" y="125495"/>
                  </a:lnTo>
                  <a:lnTo>
                    <a:pt x="45583" y="132787"/>
                  </a:lnTo>
                  <a:lnTo>
                    <a:pt x="38623" y="139996"/>
                  </a:lnTo>
                  <a:lnTo>
                    <a:pt x="33323" y="147237"/>
                  </a:lnTo>
                  <a:lnTo>
                    <a:pt x="32103" y="153867"/>
                  </a:lnTo>
                  <a:lnTo>
                    <a:pt x="35027" y="158613"/>
                  </a:lnTo>
                  <a:lnTo>
                    <a:pt x="41252" y="161283"/>
                  </a:lnTo>
                  <a:lnTo>
                    <a:pt x="49894" y="162209"/>
                  </a:lnTo>
                  <a:lnTo>
                    <a:pt x="60077" y="161808"/>
                  </a:lnTo>
                  <a:lnTo>
                    <a:pt x="70970" y="160444"/>
                  </a:lnTo>
                  <a:lnTo>
                    <a:pt x="82069" y="158396"/>
                  </a:lnTo>
                  <a:lnTo>
                    <a:pt x="93148" y="155709"/>
                  </a:lnTo>
                  <a:lnTo>
                    <a:pt x="104129" y="152223"/>
                  </a:lnTo>
                  <a:lnTo>
                    <a:pt x="115001" y="147917"/>
                  </a:lnTo>
                  <a:lnTo>
                    <a:pt x="125780" y="143059"/>
                  </a:lnTo>
                  <a:lnTo>
                    <a:pt x="136486" y="138105"/>
                  </a:lnTo>
                  <a:lnTo>
                    <a:pt x="147124" y="133329"/>
                  </a:lnTo>
                  <a:lnTo>
                    <a:pt x="157255" y="128774"/>
                  </a:lnTo>
                  <a:lnTo>
                    <a:pt x="166997" y="123790"/>
                  </a:lnTo>
                  <a:lnTo>
                    <a:pt x="177205" y="116826"/>
                  </a:lnTo>
                  <a:lnTo>
                    <a:pt x="189512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48366" y="294797"/>
              <a:ext cx="162536" cy="473784"/>
            </a:xfrm>
            <a:custGeom>
              <a:avLst/>
              <a:gdLst/>
              <a:ahLst/>
              <a:cxnLst/>
              <a:rect l="0" t="0" r="0" b="0"/>
              <a:pathLst>
                <a:path w="162536" h="473784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46"/>
                  </a:lnTo>
                  <a:lnTo>
                    <a:pt x="679" y="38654"/>
                  </a:lnTo>
                  <a:lnTo>
                    <a:pt x="2147" y="49817"/>
                  </a:lnTo>
                  <a:lnTo>
                    <a:pt x="4211" y="61036"/>
                  </a:lnTo>
                  <a:lnTo>
                    <a:pt x="6548" y="72667"/>
                  </a:lnTo>
                  <a:lnTo>
                    <a:pt x="8722" y="85596"/>
                  </a:lnTo>
                  <a:lnTo>
                    <a:pt x="10516" y="100208"/>
                  </a:lnTo>
                  <a:lnTo>
                    <a:pt x="12056" y="115936"/>
                  </a:lnTo>
                  <a:lnTo>
                    <a:pt x="13704" y="131578"/>
                  </a:lnTo>
                  <a:lnTo>
                    <a:pt x="15663" y="146441"/>
                  </a:lnTo>
                  <a:lnTo>
                    <a:pt x="17810" y="160673"/>
                  </a:lnTo>
                  <a:lnTo>
                    <a:pt x="19799" y="174976"/>
                  </a:lnTo>
                  <a:lnTo>
                    <a:pt x="21434" y="189787"/>
                  </a:lnTo>
                  <a:lnTo>
                    <a:pt x="22685" y="205378"/>
                  </a:lnTo>
                  <a:lnTo>
                    <a:pt x="23599" y="222003"/>
                  </a:lnTo>
                  <a:lnTo>
                    <a:pt x="24253" y="239677"/>
                  </a:lnTo>
                  <a:lnTo>
                    <a:pt x="24879" y="258092"/>
                  </a:lnTo>
                  <a:lnTo>
                    <a:pt x="25838" y="276745"/>
                  </a:lnTo>
                  <a:lnTo>
                    <a:pt x="27300" y="295320"/>
                  </a:lnTo>
                  <a:lnTo>
                    <a:pt x="29097" y="313536"/>
                  </a:lnTo>
                  <a:lnTo>
                    <a:pt x="30842" y="331074"/>
                  </a:lnTo>
                  <a:lnTo>
                    <a:pt x="32310" y="347832"/>
                  </a:lnTo>
                  <a:lnTo>
                    <a:pt x="33447" y="363882"/>
                  </a:lnTo>
                  <a:lnTo>
                    <a:pt x="34284" y="379361"/>
                  </a:lnTo>
                  <a:lnTo>
                    <a:pt x="34883" y="394312"/>
                  </a:lnTo>
                  <a:lnTo>
                    <a:pt x="35330" y="405451"/>
                  </a:lnTo>
                  <a:lnTo>
                    <a:pt x="35673" y="408708"/>
                  </a:lnTo>
                  <a:lnTo>
                    <a:pt x="35893" y="405626"/>
                  </a:lnTo>
                  <a:lnTo>
                    <a:pt x="36021" y="398278"/>
                  </a:lnTo>
                  <a:lnTo>
                    <a:pt x="36093" y="387912"/>
                  </a:lnTo>
                  <a:lnTo>
                    <a:pt x="36143" y="375376"/>
                  </a:lnTo>
                  <a:lnTo>
                    <a:pt x="36512" y="361621"/>
                  </a:lnTo>
                  <a:lnTo>
                    <a:pt x="37823" y="347725"/>
                  </a:lnTo>
                  <a:lnTo>
                    <a:pt x="40342" y="334291"/>
                  </a:lnTo>
                  <a:lnTo>
                    <a:pt x="44171" y="321820"/>
                  </a:lnTo>
                  <a:lnTo>
                    <a:pt x="49415" y="310888"/>
                  </a:lnTo>
                  <a:lnTo>
                    <a:pt x="55978" y="301661"/>
                  </a:lnTo>
                  <a:lnTo>
                    <a:pt x="63468" y="294446"/>
                  </a:lnTo>
                  <a:lnTo>
                    <a:pt x="71327" y="289864"/>
                  </a:lnTo>
                  <a:lnTo>
                    <a:pt x="79193" y="288008"/>
                  </a:lnTo>
                  <a:lnTo>
                    <a:pt x="86760" y="288690"/>
                  </a:lnTo>
                  <a:lnTo>
                    <a:pt x="93688" y="291723"/>
                  </a:lnTo>
                  <a:lnTo>
                    <a:pt x="99868" y="296759"/>
                  </a:lnTo>
                  <a:lnTo>
                    <a:pt x="105527" y="303373"/>
                  </a:lnTo>
                  <a:lnTo>
                    <a:pt x="111101" y="311167"/>
                  </a:lnTo>
                  <a:lnTo>
                    <a:pt x="116853" y="319809"/>
                  </a:lnTo>
                  <a:lnTo>
                    <a:pt x="122703" y="329050"/>
                  </a:lnTo>
                  <a:lnTo>
                    <a:pt x="128331" y="338704"/>
                  </a:lnTo>
                  <a:lnTo>
                    <a:pt x="133562" y="348643"/>
                  </a:lnTo>
                  <a:lnTo>
                    <a:pt x="138380" y="358774"/>
                  </a:lnTo>
                  <a:lnTo>
                    <a:pt x="142843" y="369036"/>
                  </a:lnTo>
                  <a:lnTo>
                    <a:pt x="147024" y="379391"/>
                  </a:lnTo>
                  <a:lnTo>
                    <a:pt x="150831" y="389972"/>
                  </a:lnTo>
                  <a:lnTo>
                    <a:pt x="154015" y="401069"/>
                  </a:lnTo>
                  <a:lnTo>
                    <a:pt x="156492" y="412784"/>
                  </a:lnTo>
                  <a:lnTo>
                    <a:pt x="158329" y="424658"/>
                  </a:lnTo>
                  <a:lnTo>
                    <a:pt x="159844" y="437033"/>
                  </a:lnTo>
                  <a:lnTo>
                    <a:pt x="161170" y="452116"/>
                  </a:lnTo>
                  <a:lnTo>
                    <a:pt x="162535" y="4737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46295" y="589595"/>
              <a:ext cx="144020" cy="171313"/>
            </a:xfrm>
            <a:custGeom>
              <a:avLst/>
              <a:gdLst/>
              <a:ahLst/>
              <a:cxnLst/>
              <a:rect l="0" t="0" r="0" b="0"/>
              <a:pathLst>
                <a:path w="144020" h="171313">
                  <a:moveTo>
                    <a:pt x="90948" y="0"/>
                  </a:moveTo>
                  <a:lnTo>
                    <a:pt x="79347" y="134"/>
                  </a:lnTo>
                  <a:lnTo>
                    <a:pt x="69499" y="1415"/>
                  </a:lnTo>
                  <a:lnTo>
                    <a:pt x="60489" y="4008"/>
                  </a:lnTo>
                  <a:lnTo>
                    <a:pt x="51874" y="7727"/>
                  </a:lnTo>
                  <a:lnTo>
                    <a:pt x="43199" y="12360"/>
                  </a:lnTo>
                  <a:lnTo>
                    <a:pt x="34236" y="17702"/>
                  </a:lnTo>
                  <a:lnTo>
                    <a:pt x="25424" y="23895"/>
                  </a:lnTo>
                  <a:lnTo>
                    <a:pt x="17722" y="31406"/>
                  </a:lnTo>
                  <a:lnTo>
                    <a:pt x="11581" y="40388"/>
                  </a:lnTo>
                  <a:lnTo>
                    <a:pt x="6969" y="50860"/>
                  </a:lnTo>
                  <a:lnTo>
                    <a:pt x="3632" y="62870"/>
                  </a:lnTo>
                  <a:lnTo>
                    <a:pt x="1287" y="76272"/>
                  </a:lnTo>
                  <a:lnTo>
                    <a:pt x="0" y="90322"/>
                  </a:lnTo>
                  <a:lnTo>
                    <a:pt x="176" y="103826"/>
                  </a:lnTo>
                  <a:lnTo>
                    <a:pt x="1924" y="116159"/>
                  </a:lnTo>
                  <a:lnTo>
                    <a:pt x="5232" y="127232"/>
                  </a:lnTo>
                  <a:lnTo>
                    <a:pt x="10126" y="137212"/>
                  </a:lnTo>
                  <a:lnTo>
                    <a:pt x="16462" y="146323"/>
                  </a:lnTo>
                  <a:lnTo>
                    <a:pt x="24140" y="154461"/>
                  </a:lnTo>
                  <a:lnTo>
                    <a:pt x="33189" y="161190"/>
                  </a:lnTo>
                  <a:lnTo>
                    <a:pt x="43487" y="166381"/>
                  </a:lnTo>
                  <a:lnTo>
                    <a:pt x="54485" y="169868"/>
                  </a:lnTo>
                  <a:lnTo>
                    <a:pt x="65326" y="171312"/>
                  </a:lnTo>
                  <a:lnTo>
                    <a:pt x="75544" y="170719"/>
                  </a:lnTo>
                  <a:lnTo>
                    <a:pt x="85199" y="168219"/>
                  </a:lnTo>
                  <a:lnTo>
                    <a:pt x="94677" y="163882"/>
                  </a:lnTo>
                  <a:lnTo>
                    <a:pt x="104231" y="157931"/>
                  </a:lnTo>
                  <a:lnTo>
                    <a:pt x="113631" y="150684"/>
                  </a:lnTo>
                  <a:lnTo>
                    <a:pt x="122272" y="142458"/>
                  </a:lnTo>
                  <a:lnTo>
                    <a:pt x="129855" y="133521"/>
                  </a:lnTo>
                  <a:lnTo>
                    <a:pt x="136084" y="124082"/>
                  </a:lnTo>
                  <a:lnTo>
                    <a:pt x="140512" y="114294"/>
                  </a:lnTo>
                  <a:lnTo>
                    <a:pt x="143077" y="104261"/>
                  </a:lnTo>
                  <a:lnTo>
                    <a:pt x="144019" y="93896"/>
                  </a:lnTo>
                  <a:lnTo>
                    <a:pt x="143679" y="82945"/>
                  </a:lnTo>
                  <a:lnTo>
                    <a:pt x="142373" y="71324"/>
                  </a:lnTo>
                  <a:lnTo>
                    <a:pt x="140043" y="59418"/>
                  </a:lnTo>
                  <a:lnTo>
                    <a:pt x="136277" y="47957"/>
                  </a:lnTo>
                  <a:lnTo>
                    <a:pt x="130976" y="37333"/>
                  </a:lnTo>
                  <a:lnTo>
                    <a:pt x="124581" y="27883"/>
                  </a:lnTo>
                  <a:lnTo>
                    <a:pt x="117173" y="19131"/>
                  </a:lnTo>
                  <a:lnTo>
                    <a:pt x="106987" y="1031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4059" y="515896"/>
              <a:ext cx="303127" cy="207185"/>
            </a:xfrm>
            <a:custGeom>
              <a:avLst/>
              <a:gdLst/>
              <a:ahLst/>
              <a:cxnLst/>
              <a:rect l="0" t="0" r="0" b="0"/>
              <a:pathLst>
                <a:path w="303127" h="207185">
                  <a:moveTo>
                    <a:pt x="23267" y="42114"/>
                  </a:moveTo>
                  <a:lnTo>
                    <a:pt x="17467" y="48048"/>
                  </a:lnTo>
                  <a:lnTo>
                    <a:pt x="12542" y="54253"/>
                  </a:lnTo>
                  <a:lnTo>
                    <a:pt x="8049" y="61353"/>
                  </a:lnTo>
                  <a:lnTo>
                    <a:pt x="4174" y="69467"/>
                  </a:lnTo>
                  <a:lnTo>
                    <a:pt x="1457" y="78761"/>
                  </a:lnTo>
                  <a:lnTo>
                    <a:pt x="102" y="89209"/>
                  </a:lnTo>
                  <a:lnTo>
                    <a:pt x="0" y="100634"/>
                  </a:lnTo>
                  <a:lnTo>
                    <a:pt x="918" y="112820"/>
                  </a:lnTo>
                  <a:lnTo>
                    <a:pt x="2608" y="125565"/>
                  </a:lnTo>
                  <a:lnTo>
                    <a:pt x="4859" y="138544"/>
                  </a:lnTo>
                  <a:lnTo>
                    <a:pt x="7507" y="151329"/>
                  </a:lnTo>
                  <a:lnTo>
                    <a:pt x="10440" y="163696"/>
                  </a:lnTo>
                  <a:lnTo>
                    <a:pt x="13900" y="175287"/>
                  </a:lnTo>
                  <a:lnTo>
                    <a:pt x="18440" y="185546"/>
                  </a:lnTo>
                  <a:lnTo>
                    <a:pt x="24273" y="194283"/>
                  </a:lnTo>
                  <a:lnTo>
                    <a:pt x="31140" y="201150"/>
                  </a:lnTo>
                  <a:lnTo>
                    <a:pt x="38514" y="205490"/>
                  </a:lnTo>
                  <a:lnTo>
                    <a:pt x="46029" y="207184"/>
                  </a:lnTo>
                  <a:lnTo>
                    <a:pt x="53514" y="206561"/>
                  </a:lnTo>
                  <a:lnTo>
                    <a:pt x="60912" y="204100"/>
                  </a:lnTo>
                  <a:lnTo>
                    <a:pt x="68213" y="200261"/>
                  </a:lnTo>
                  <a:lnTo>
                    <a:pt x="75267" y="195264"/>
                  </a:lnTo>
                  <a:lnTo>
                    <a:pt x="81785" y="189096"/>
                  </a:lnTo>
                  <a:lnTo>
                    <a:pt x="87648" y="181836"/>
                  </a:lnTo>
                  <a:lnTo>
                    <a:pt x="92739" y="173505"/>
                  </a:lnTo>
                  <a:lnTo>
                    <a:pt x="96861" y="164003"/>
                  </a:lnTo>
                  <a:lnTo>
                    <a:pt x="100007" y="153389"/>
                  </a:lnTo>
                  <a:lnTo>
                    <a:pt x="102477" y="142007"/>
                  </a:lnTo>
                  <a:lnTo>
                    <a:pt x="104758" y="130374"/>
                  </a:lnTo>
                  <a:lnTo>
                    <a:pt x="107132" y="118882"/>
                  </a:lnTo>
                  <a:lnTo>
                    <a:pt x="109093" y="110162"/>
                  </a:lnTo>
                  <a:lnTo>
                    <a:pt x="110226" y="107353"/>
                  </a:lnTo>
                  <a:lnTo>
                    <a:pt x="111316" y="109402"/>
                  </a:lnTo>
                  <a:lnTo>
                    <a:pt x="112791" y="114627"/>
                  </a:lnTo>
                  <a:lnTo>
                    <a:pt x="114737" y="121825"/>
                  </a:lnTo>
                  <a:lnTo>
                    <a:pt x="117106" y="130236"/>
                  </a:lnTo>
                  <a:lnTo>
                    <a:pt x="119974" y="139238"/>
                  </a:lnTo>
                  <a:lnTo>
                    <a:pt x="123565" y="148243"/>
                  </a:lnTo>
                  <a:lnTo>
                    <a:pt x="127942" y="156944"/>
                  </a:lnTo>
                  <a:lnTo>
                    <a:pt x="133184" y="165101"/>
                  </a:lnTo>
                  <a:lnTo>
                    <a:pt x="139458" y="172439"/>
                  </a:lnTo>
                  <a:lnTo>
                    <a:pt x="146764" y="178892"/>
                  </a:lnTo>
                  <a:lnTo>
                    <a:pt x="155281" y="184396"/>
                  </a:lnTo>
                  <a:lnTo>
                    <a:pt x="165433" y="188804"/>
                  </a:lnTo>
                  <a:lnTo>
                    <a:pt x="177289" y="192133"/>
                  </a:lnTo>
                  <a:lnTo>
                    <a:pt x="190148" y="194218"/>
                  </a:lnTo>
                  <a:lnTo>
                    <a:pt x="202777" y="194644"/>
                  </a:lnTo>
                  <a:lnTo>
                    <a:pt x="214488" y="193336"/>
                  </a:lnTo>
                  <a:lnTo>
                    <a:pt x="225126" y="190510"/>
                  </a:lnTo>
                  <a:lnTo>
                    <a:pt x="234806" y="186479"/>
                  </a:lnTo>
                  <a:lnTo>
                    <a:pt x="243722" y="181543"/>
                  </a:lnTo>
                  <a:lnTo>
                    <a:pt x="252066" y="175791"/>
                  </a:lnTo>
                  <a:lnTo>
                    <a:pt x="259998" y="169106"/>
                  </a:lnTo>
                  <a:lnTo>
                    <a:pt x="267637" y="161501"/>
                  </a:lnTo>
                  <a:lnTo>
                    <a:pt x="274906" y="153106"/>
                  </a:lnTo>
                  <a:lnTo>
                    <a:pt x="281562" y="144094"/>
                  </a:lnTo>
                  <a:lnTo>
                    <a:pt x="287516" y="134617"/>
                  </a:lnTo>
                  <a:lnTo>
                    <a:pt x="292666" y="124643"/>
                  </a:lnTo>
                  <a:lnTo>
                    <a:pt x="296826" y="113963"/>
                  </a:lnTo>
                  <a:lnTo>
                    <a:pt x="299989" y="102522"/>
                  </a:lnTo>
                  <a:lnTo>
                    <a:pt x="302130" y="90567"/>
                  </a:lnTo>
                  <a:lnTo>
                    <a:pt x="303126" y="78543"/>
                  </a:lnTo>
                  <a:lnTo>
                    <a:pt x="303023" y="66719"/>
                  </a:lnTo>
                  <a:lnTo>
                    <a:pt x="302152" y="55242"/>
                  </a:lnTo>
                  <a:lnTo>
                    <a:pt x="300950" y="42890"/>
                  </a:lnTo>
                  <a:lnTo>
                    <a:pt x="299314" y="26345"/>
                  </a:lnTo>
                  <a:lnTo>
                    <a:pt x="29700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20804" y="531251"/>
              <a:ext cx="253476" cy="195216"/>
            </a:xfrm>
            <a:custGeom>
              <a:avLst/>
              <a:gdLst/>
              <a:ahLst/>
              <a:cxnLst/>
              <a:rect l="0" t="0" r="0" b="0"/>
              <a:pathLst>
                <a:path w="253476" h="195216">
                  <a:moveTo>
                    <a:pt x="148190" y="89930"/>
                  </a:moveTo>
                  <a:lnTo>
                    <a:pt x="145257" y="81129"/>
                  </a:lnTo>
                  <a:lnTo>
                    <a:pt x="142475" y="72782"/>
                  </a:lnTo>
                  <a:lnTo>
                    <a:pt x="139570" y="64083"/>
                  </a:lnTo>
                  <a:lnTo>
                    <a:pt x="136357" y="54962"/>
                  </a:lnTo>
                  <a:lnTo>
                    <a:pt x="132544" y="45467"/>
                  </a:lnTo>
                  <a:lnTo>
                    <a:pt x="128017" y="35684"/>
                  </a:lnTo>
                  <a:lnTo>
                    <a:pt x="122508" y="26016"/>
                  </a:lnTo>
                  <a:lnTo>
                    <a:pt x="115524" y="17139"/>
                  </a:lnTo>
                  <a:lnTo>
                    <a:pt x="106932" y="9377"/>
                  </a:lnTo>
                  <a:lnTo>
                    <a:pt x="96908" y="3355"/>
                  </a:lnTo>
                  <a:lnTo>
                    <a:pt x="85738" y="124"/>
                  </a:lnTo>
                  <a:lnTo>
                    <a:pt x="73717" y="0"/>
                  </a:lnTo>
                  <a:lnTo>
                    <a:pt x="61410" y="2833"/>
                  </a:lnTo>
                  <a:lnTo>
                    <a:pt x="49615" y="8381"/>
                  </a:lnTo>
                  <a:lnTo>
                    <a:pt x="38730" y="16221"/>
                  </a:lnTo>
                  <a:lnTo>
                    <a:pt x="28950" y="25852"/>
                  </a:lnTo>
                  <a:lnTo>
                    <a:pt x="20446" y="36816"/>
                  </a:lnTo>
                  <a:lnTo>
                    <a:pt x="13178" y="48738"/>
                  </a:lnTo>
                  <a:lnTo>
                    <a:pt x="7279" y="61331"/>
                  </a:lnTo>
                  <a:lnTo>
                    <a:pt x="3131" y="74389"/>
                  </a:lnTo>
                  <a:lnTo>
                    <a:pt x="783" y="87762"/>
                  </a:lnTo>
                  <a:lnTo>
                    <a:pt x="0" y="101182"/>
                  </a:lnTo>
                  <a:lnTo>
                    <a:pt x="454" y="114273"/>
                  </a:lnTo>
                  <a:lnTo>
                    <a:pt x="1835" y="126853"/>
                  </a:lnTo>
                  <a:lnTo>
                    <a:pt x="4047" y="138759"/>
                  </a:lnTo>
                  <a:lnTo>
                    <a:pt x="7202" y="149763"/>
                  </a:lnTo>
                  <a:lnTo>
                    <a:pt x="11289" y="159828"/>
                  </a:lnTo>
                  <a:lnTo>
                    <a:pt x="16337" y="168909"/>
                  </a:lnTo>
                  <a:lnTo>
                    <a:pt x="22482" y="176871"/>
                  </a:lnTo>
                  <a:lnTo>
                    <a:pt x="29689" y="183734"/>
                  </a:lnTo>
                  <a:lnTo>
                    <a:pt x="37631" y="189175"/>
                  </a:lnTo>
                  <a:lnTo>
                    <a:pt x="45800" y="192475"/>
                  </a:lnTo>
                  <a:lnTo>
                    <a:pt x="53884" y="193433"/>
                  </a:lnTo>
                  <a:lnTo>
                    <a:pt x="61768" y="192296"/>
                  </a:lnTo>
                  <a:lnTo>
                    <a:pt x="69442" y="189482"/>
                  </a:lnTo>
                  <a:lnTo>
                    <a:pt x="76936" y="185398"/>
                  </a:lnTo>
                  <a:lnTo>
                    <a:pt x="84291" y="180065"/>
                  </a:lnTo>
                  <a:lnTo>
                    <a:pt x="91544" y="173138"/>
                  </a:lnTo>
                  <a:lnTo>
                    <a:pt x="98714" y="164556"/>
                  </a:lnTo>
                  <a:lnTo>
                    <a:pt x="105497" y="154523"/>
                  </a:lnTo>
                  <a:lnTo>
                    <a:pt x="111293" y="143339"/>
                  </a:lnTo>
                  <a:lnTo>
                    <a:pt x="115883" y="131340"/>
                  </a:lnTo>
                  <a:lnTo>
                    <a:pt x="120316" y="120340"/>
                  </a:lnTo>
                  <a:lnTo>
                    <a:pt x="125662" y="113589"/>
                  </a:lnTo>
                  <a:lnTo>
                    <a:pt x="131202" y="112150"/>
                  </a:lnTo>
                  <a:lnTo>
                    <a:pt x="136472" y="114866"/>
                  </a:lnTo>
                  <a:lnTo>
                    <a:pt x="141360" y="120358"/>
                  </a:lnTo>
                  <a:lnTo>
                    <a:pt x="146056" y="127469"/>
                  </a:lnTo>
                  <a:lnTo>
                    <a:pt x="150938" y="135246"/>
                  </a:lnTo>
                  <a:lnTo>
                    <a:pt x="156211" y="143149"/>
                  </a:lnTo>
                  <a:lnTo>
                    <a:pt x="162068" y="150952"/>
                  </a:lnTo>
                  <a:lnTo>
                    <a:pt x="168761" y="158591"/>
                  </a:lnTo>
                  <a:lnTo>
                    <a:pt x="176347" y="166063"/>
                  </a:lnTo>
                  <a:lnTo>
                    <a:pt x="184882" y="173069"/>
                  </a:lnTo>
                  <a:lnTo>
                    <a:pt x="194515" y="179025"/>
                  </a:lnTo>
                  <a:lnTo>
                    <a:pt x="205198" y="183698"/>
                  </a:lnTo>
                  <a:lnTo>
                    <a:pt x="216160" y="187184"/>
                  </a:lnTo>
                  <a:lnTo>
                    <a:pt x="227072" y="190068"/>
                  </a:lnTo>
                  <a:lnTo>
                    <a:pt x="238889" y="192600"/>
                  </a:lnTo>
                  <a:lnTo>
                    <a:pt x="253475" y="19521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588" y="526424"/>
              <a:ext cx="210679" cy="226645"/>
            </a:xfrm>
            <a:custGeom>
              <a:avLst/>
              <a:gdLst/>
              <a:ahLst/>
              <a:cxnLst/>
              <a:rect l="0" t="0" r="0" b="0"/>
              <a:pathLst>
                <a:path w="210679" h="226645">
                  <a:moveTo>
                    <a:pt x="115448" y="0"/>
                  </a:moveTo>
                  <a:lnTo>
                    <a:pt x="100913" y="134"/>
                  </a:lnTo>
                  <a:lnTo>
                    <a:pt x="88282" y="1415"/>
                  </a:lnTo>
                  <a:lnTo>
                    <a:pt x="76377" y="4008"/>
                  </a:lnTo>
                  <a:lnTo>
                    <a:pt x="64895" y="7727"/>
                  </a:lnTo>
                  <a:lnTo>
                    <a:pt x="53703" y="12360"/>
                  </a:lnTo>
                  <a:lnTo>
                    <a:pt x="42725" y="17698"/>
                  </a:lnTo>
                  <a:lnTo>
                    <a:pt x="32228" y="23718"/>
                  </a:lnTo>
                  <a:lnTo>
                    <a:pt x="22783" y="30581"/>
                  </a:lnTo>
                  <a:lnTo>
                    <a:pt x="14626" y="38305"/>
                  </a:lnTo>
                  <a:lnTo>
                    <a:pt x="7996" y="46778"/>
                  </a:lnTo>
                  <a:lnTo>
                    <a:pt x="3292" y="55843"/>
                  </a:lnTo>
                  <a:lnTo>
                    <a:pt x="552" y="65341"/>
                  </a:lnTo>
                  <a:lnTo>
                    <a:pt x="0" y="74820"/>
                  </a:lnTo>
                  <a:lnTo>
                    <a:pt x="2199" y="83571"/>
                  </a:lnTo>
                  <a:lnTo>
                    <a:pt x="7197" y="91258"/>
                  </a:lnTo>
                  <a:lnTo>
                    <a:pt x="14619" y="97570"/>
                  </a:lnTo>
                  <a:lnTo>
                    <a:pt x="23952" y="102060"/>
                  </a:lnTo>
                  <a:lnTo>
                    <a:pt x="34701" y="104680"/>
                  </a:lnTo>
                  <a:lnTo>
                    <a:pt x="46305" y="106000"/>
                  </a:lnTo>
                  <a:lnTo>
                    <a:pt x="58151" y="106979"/>
                  </a:lnTo>
                  <a:lnTo>
                    <a:pt x="69894" y="108204"/>
                  </a:lnTo>
                  <a:lnTo>
                    <a:pt x="81573" y="109880"/>
                  </a:lnTo>
                  <a:lnTo>
                    <a:pt x="93487" y="112011"/>
                  </a:lnTo>
                  <a:lnTo>
                    <a:pt x="105799" y="114524"/>
                  </a:lnTo>
                  <a:lnTo>
                    <a:pt x="118358" y="117331"/>
                  </a:lnTo>
                  <a:lnTo>
                    <a:pt x="130797" y="120353"/>
                  </a:lnTo>
                  <a:lnTo>
                    <a:pt x="142904" y="123533"/>
                  </a:lnTo>
                  <a:lnTo>
                    <a:pt x="154475" y="126988"/>
                  </a:lnTo>
                  <a:lnTo>
                    <a:pt x="165246" y="130992"/>
                  </a:lnTo>
                  <a:lnTo>
                    <a:pt x="175150" y="135655"/>
                  </a:lnTo>
                  <a:lnTo>
                    <a:pt x="184123" y="141094"/>
                  </a:lnTo>
                  <a:lnTo>
                    <a:pt x="192011" y="147501"/>
                  </a:lnTo>
                  <a:lnTo>
                    <a:pt x="198829" y="154889"/>
                  </a:lnTo>
                  <a:lnTo>
                    <a:pt x="204410" y="163121"/>
                  </a:lnTo>
                  <a:lnTo>
                    <a:pt x="208336" y="172018"/>
                  </a:lnTo>
                  <a:lnTo>
                    <a:pt x="210518" y="181399"/>
                  </a:lnTo>
                  <a:lnTo>
                    <a:pt x="210678" y="190798"/>
                  </a:lnTo>
                  <a:lnTo>
                    <a:pt x="208209" y="199495"/>
                  </a:lnTo>
                  <a:lnTo>
                    <a:pt x="203026" y="207150"/>
                  </a:lnTo>
                  <a:lnTo>
                    <a:pt x="195478" y="213610"/>
                  </a:lnTo>
                  <a:lnTo>
                    <a:pt x="186060" y="218733"/>
                  </a:lnTo>
                  <a:lnTo>
                    <a:pt x="175249" y="222581"/>
                  </a:lnTo>
                  <a:lnTo>
                    <a:pt x="163434" y="225201"/>
                  </a:lnTo>
                  <a:lnTo>
                    <a:pt x="150914" y="226526"/>
                  </a:lnTo>
                  <a:lnTo>
                    <a:pt x="137910" y="226644"/>
                  </a:lnTo>
                  <a:lnTo>
                    <a:pt x="124739" y="225760"/>
                  </a:lnTo>
                  <a:lnTo>
                    <a:pt x="111817" y="224105"/>
                  </a:lnTo>
                  <a:lnTo>
                    <a:pt x="99355" y="221887"/>
                  </a:lnTo>
                  <a:lnTo>
                    <a:pt x="87630" y="219424"/>
                  </a:lnTo>
                  <a:lnTo>
                    <a:pt x="75819" y="216898"/>
                  </a:lnTo>
                  <a:lnTo>
                    <a:pt x="61770" y="214092"/>
                  </a:lnTo>
                  <a:lnTo>
                    <a:pt x="41748" y="210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60790" y="463253"/>
              <a:ext cx="219705" cy="271164"/>
            </a:xfrm>
            <a:custGeom>
              <a:avLst/>
              <a:gdLst/>
              <a:ahLst/>
              <a:cxnLst/>
              <a:rect l="0" t="0" r="0" b="0"/>
              <a:pathLst>
                <a:path w="219705" h="271164">
                  <a:moveTo>
                    <a:pt x="187313" y="0"/>
                  </a:moveTo>
                  <a:lnTo>
                    <a:pt x="175579" y="134"/>
                  </a:lnTo>
                  <a:lnTo>
                    <a:pt x="164449" y="1415"/>
                  </a:lnTo>
                  <a:lnTo>
                    <a:pt x="152851" y="4003"/>
                  </a:lnTo>
                  <a:lnTo>
                    <a:pt x="140690" y="7550"/>
                  </a:lnTo>
                  <a:lnTo>
                    <a:pt x="128030" y="11535"/>
                  </a:lnTo>
                  <a:lnTo>
                    <a:pt x="114978" y="15614"/>
                  </a:lnTo>
                  <a:lnTo>
                    <a:pt x="101799" y="19636"/>
                  </a:lnTo>
                  <a:lnTo>
                    <a:pt x="88883" y="23554"/>
                  </a:lnTo>
                  <a:lnTo>
                    <a:pt x="76425" y="27373"/>
                  </a:lnTo>
                  <a:lnTo>
                    <a:pt x="64605" y="31276"/>
                  </a:lnTo>
                  <a:lnTo>
                    <a:pt x="53659" y="35588"/>
                  </a:lnTo>
                  <a:lnTo>
                    <a:pt x="43630" y="40458"/>
                  </a:lnTo>
                  <a:lnTo>
                    <a:pt x="34402" y="45866"/>
                  </a:lnTo>
                  <a:lnTo>
                    <a:pt x="25810" y="51722"/>
                  </a:lnTo>
                  <a:lnTo>
                    <a:pt x="17706" y="57926"/>
                  </a:lnTo>
                  <a:lnTo>
                    <a:pt x="10448" y="64550"/>
                  </a:lnTo>
                  <a:lnTo>
                    <a:pt x="4857" y="71827"/>
                  </a:lnTo>
                  <a:lnTo>
                    <a:pt x="1260" y="79820"/>
                  </a:lnTo>
                  <a:lnTo>
                    <a:pt x="0" y="87967"/>
                  </a:lnTo>
                  <a:lnTo>
                    <a:pt x="1656" y="95217"/>
                  </a:lnTo>
                  <a:lnTo>
                    <a:pt x="6258" y="101046"/>
                  </a:lnTo>
                  <a:lnTo>
                    <a:pt x="13399" y="105280"/>
                  </a:lnTo>
                  <a:lnTo>
                    <a:pt x="22535" y="107829"/>
                  </a:lnTo>
                  <a:lnTo>
                    <a:pt x="33154" y="108841"/>
                  </a:lnTo>
                  <a:lnTo>
                    <a:pt x="44838" y="108759"/>
                  </a:lnTo>
                  <a:lnTo>
                    <a:pt x="57271" y="108190"/>
                  </a:lnTo>
                  <a:lnTo>
                    <a:pt x="70220" y="107531"/>
                  </a:lnTo>
                  <a:lnTo>
                    <a:pt x="83524" y="107281"/>
                  </a:lnTo>
                  <a:lnTo>
                    <a:pt x="97067" y="108105"/>
                  </a:lnTo>
                  <a:lnTo>
                    <a:pt x="110769" y="110259"/>
                  </a:lnTo>
                  <a:lnTo>
                    <a:pt x="124412" y="113656"/>
                  </a:lnTo>
                  <a:lnTo>
                    <a:pt x="137653" y="118071"/>
                  </a:lnTo>
                  <a:lnTo>
                    <a:pt x="150335" y="123259"/>
                  </a:lnTo>
                  <a:lnTo>
                    <a:pt x="162308" y="129012"/>
                  </a:lnTo>
                  <a:lnTo>
                    <a:pt x="173357" y="135163"/>
                  </a:lnTo>
                  <a:lnTo>
                    <a:pt x="183451" y="141597"/>
                  </a:lnTo>
                  <a:lnTo>
                    <a:pt x="192553" y="148390"/>
                  </a:lnTo>
                  <a:lnTo>
                    <a:pt x="200529" y="155789"/>
                  </a:lnTo>
                  <a:lnTo>
                    <a:pt x="207405" y="163881"/>
                  </a:lnTo>
                  <a:lnTo>
                    <a:pt x="213025" y="172605"/>
                  </a:lnTo>
                  <a:lnTo>
                    <a:pt x="216977" y="181839"/>
                  </a:lnTo>
                  <a:lnTo>
                    <a:pt x="219186" y="191455"/>
                  </a:lnTo>
                  <a:lnTo>
                    <a:pt x="219704" y="201184"/>
                  </a:lnTo>
                  <a:lnTo>
                    <a:pt x="218539" y="210635"/>
                  </a:lnTo>
                  <a:lnTo>
                    <a:pt x="215863" y="219619"/>
                  </a:lnTo>
                  <a:lnTo>
                    <a:pt x="211796" y="228125"/>
                  </a:lnTo>
                  <a:lnTo>
                    <a:pt x="206326" y="236224"/>
                  </a:lnTo>
                  <a:lnTo>
                    <a:pt x="199571" y="243998"/>
                  </a:lnTo>
                  <a:lnTo>
                    <a:pt x="191595" y="251203"/>
                  </a:lnTo>
                  <a:lnTo>
                    <a:pt x="182339" y="257290"/>
                  </a:lnTo>
                  <a:lnTo>
                    <a:pt x="171890" y="262052"/>
                  </a:lnTo>
                  <a:lnTo>
                    <a:pt x="160450" y="265588"/>
                  </a:lnTo>
                  <a:lnTo>
                    <a:pt x="148247" y="268127"/>
                  </a:lnTo>
                  <a:lnTo>
                    <a:pt x="135488" y="269906"/>
                  </a:lnTo>
                  <a:lnTo>
                    <a:pt x="122498" y="270967"/>
                  </a:lnTo>
                  <a:lnTo>
                    <a:pt x="109703" y="271163"/>
                  </a:lnTo>
                  <a:lnTo>
                    <a:pt x="97331" y="270483"/>
                  </a:lnTo>
                  <a:lnTo>
                    <a:pt x="85667" y="269009"/>
                  </a:lnTo>
                  <a:lnTo>
                    <a:pt x="73906" y="266584"/>
                  </a:lnTo>
                  <a:lnTo>
                    <a:pt x="59897" y="261880"/>
                  </a:lnTo>
                  <a:lnTo>
                    <a:pt x="39915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0746" y="505367"/>
              <a:ext cx="143560" cy="200648"/>
            </a:xfrm>
            <a:custGeom>
              <a:avLst/>
              <a:gdLst/>
              <a:ahLst/>
              <a:cxnLst/>
              <a:rect l="0" t="0" r="0" b="0"/>
              <a:pathLst>
                <a:path w="143560" h="20064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9" y="88341"/>
                  </a:lnTo>
                  <a:lnTo>
                    <a:pt x="355" y="103033"/>
                  </a:lnTo>
                  <a:lnTo>
                    <a:pt x="1651" y="117045"/>
                  </a:lnTo>
                  <a:lnTo>
                    <a:pt x="4157" y="130275"/>
                  </a:lnTo>
                  <a:lnTo>
                    <a:pt x="7808" y="142632"/>
                  </a:lnTo>
                  <a:lnTo>
                    <a:pt x="12402" y="153945"/>
                  </a:lnTo>
                  <a:lnTo>
                    <a:pt x="17719" y="164220"/>
                  </a:lnTo>
                  <a:lnTo>
                    <a:pt x="23728" y="173444"/>
                  </a:lnTo>
                  <a:lnTo>
                    <a:pt x="30585" y="181503"/>
                  </a:lnTo>
                  <a:lnTo>
                    <a:pt x="38306" y="188435"/>
                  </a:lnTo>
                  <a:lnTo>
                    <a:pt x="46779" y="194092"/>
                  </a:lnTo>
                  <a:lnTo>
                    <a:pt x="55843" y="198069"/>
                  </a:lnTo>
                  <a:lnTo>
                    <a:pt x="65345" y="200290"/>
                  </a:lnTo>
                  <a:lnTo>
                    <a:pt x="74997" y="200647"/>
                  </a:lnTo>
                  <a:lnTo>
                    <a:pt x="84396" y="198841"/>
                  </a:lnTo>
                  <a:lnTo>
                    <a:pt x="93340" y="194921"/>
                  </a:lnTo>
                  <a:lnTo>
                    <a:pt x="101651" y="189206"/>
                  </a:lnTo>
                  <a:lnTo>
                    <a:pt x="109086" y="182090"/>
                  </a:lnTo>
                  <a:lnTo>
                    <a:pt x="115606" y="173937"/>
                  </a:lnTo>
                  <a:lnTo>
                    <a:pt x="121324" y="165043"/>
                  </a:lnTo>
                  <a:lnTo>
                    <a:pt x="126407" y="155628"/>
                  </a:lnTo>
                  <a:lnTo>
                    <a:pt x="131011" y="145845"/>
                  </a:lnTo>
                  <a:lnTo>
                    <a:pt x="135106" y="135480"/>
                  </a:lnTo>
                  <a:lnTo>
                    <a:pt x="138485" y="123998"/>
                  </a:lnTo>
                  <a:lnTo>
                    <a:pt x="141087" y="111202"/>
                  </a:lnTo>
                  <a:lnTo>
                    <a:pt x="142835" y="97521"/>
                  </a:lnTo>
                  <a:lnTo>
                    <a:pt x="143559" y="83799"/>
                  </a:lnTo>
                  <a:lnTo>
                    <a:pt x="143271" y="70548"/>
                  </a:lnTo>
                  <a:lnTo>
                    <a:pt x="142273" y="58357"/>
                  </a:lnTo>
                  <a:lnTo>
                    <a:pt x="140972" y="46862"/>
                  </a:lnTo>
                  <a:lnTo>
                    <a:pt x="139255" y="35061"/>
                  </a:lnTo>
                  <a:lnTo>
                    <a:pt x="13687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00788" y="494040"/>
              <a:ext cx="126343" cy="189906"/>
            </a:xfrm>
            <a:custGeom>
              <a:avLst/>
              <a:gdLst/>
              <a:ahLst/>
              <a:cxnLst/>
              <a:rect l="0" t="0" r="0" b="0"/>
              <a:pathLst>
                <a:path w="126343" h="189906">
                  <a:moveTo>
                    <a:pt x="0" y="63970"/>
                  </a:moveTo>
                  <a:lnTo>
                    <a:pt x="2934" y="78572"/>
                  </a:lnTo>
                  <a:lnTo>
                    <a:pt x="5716" y="91843"/>
                  </a:lnTo>
                  <a:lnTo>
                    <a:pt x="8615" y="105040"/>
                  </a:lnTo>
                  <a:lnTo>
                    <a:pt x="11656" y="118208"/>
                  </a:lnTo>
                  <a:lnTo>
                    <a:pt x="14821" y="131069"/>
                  </a:lnTo>
                  <a:lnTo>
                    <a:pt x="18084" y="143473"/>
                  </a:lnTo>
                  <a:lnTo>
                    <a:pt x="21422" y="155587"/>
                  </a:lnTo>
                  <a:lnTo>
                    <a:pt x="24814" y="167788"/>
                  </a:lnTo>
                  <a:lnTo>
                    <a:pt x="28208" y="180185"/>
                  </a:lnTo>
                  <a:lnTo>
                    <a:pt x="30382" y="188996"/>
                  </a:lnTo>
                  <a:lnTo>
                    <a:pt x="30162" y="189905"/>
                  </a:lnTo>
                  <a:lnTo>
                    <a:pt x="28513" y="185059"/>
                  </a:lnTo>
                  <a:lnTo>
                    <a:pt x="26118" y="176716"/>
                  </a:lnTo>
                  <a:lnTo>
                    <a:pt x="23306" y="166251"/>
                  </a:lnTo>
                  <a:lnTo>
                    <a:pt x="20410" y="154316"/>
                  </a:lnTo>
                  <a:lnTo>
                    <a:pt x="17832" y="141093"/>
                  </a:lnTo>
                  <a:lnTo>
                    <a:pt x="15770" y="126760"/>
                  </a:lnTo>
                  <a:lnTo>
                    <a:pt x="14553" y="111861"/>
                  </a:lnTo>
                  <a:lnTo>
                    <a:pt x="14716" y="97230"/>
                  </a:lnTo>
                  <a:lnTo>
                    <a:pt x="16421" y="83311"/>
                  </a:lnTo>
                  <a:lnTo>
                    <a:pt x="19516" y="70182"/>
                  </a:lnTo>
                  <a:lnTo>
                    <a:pt x="23727" y="57750"/>
                  </a:lnTo>
                  <a:lnTo>
                    <a:pt x="28783" y="45877"/>
                  </a:lnTo>
                  <a:lnTo>
                    <a:pt x="34616" y="34750"/>
                  </a:lnTo>
                  <a:lnTo>
                    <a:pt x="41354" y="24868"/>
                  </a:lnTo>
                  <a:lnTo>
                    <a:pt x="48996" y="16411"/>
                  </a:lnTo>
                  <a:lnTo>
                    <a:pt x="57415" y="9579"/>
                  </a:lnTo>
                  <a:lnTo>
                    <a:pt x="66444" y="4737"/>
                  </a:lnTo>
                  <a:lnTo>
                    <a:pt x="75917" y="1886"/>
                  </a:lnTo>
                  <a:lnTo>
                    <a:pt x="85444" y="583"/>
                  </a:lnTo>
                  <a:lnTo>
                    <a:pt x="95449" y="0"/>
                  </a:lnTo>
                  <a:lnTo>
                    <a:pt x="107928" y="83"/>
                  </a:lnTo>
                  <a:lnTo>
                    <a:pt x="126342" y="7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0300" y="508076"/>
              <a:ext cx="121112" cy="343291"/>
            </a:xfrm>
            <a:custGeom>
              <a:avLst/>
              <a:gdLst/>
              <a:ahLst/>
              <a:cxnLst/>
              <a:rect l="0" t="0" r="0" b="0"/>
              <a:pathLst>
                <a:path w="121112" h="343291">
                  <a:moveTo>
                    <a:pt x="0" y="81519"/>
                  </a:moveTo>
                  <a:lnTo>
                    <a:pt x="67" y="93255"/>
                  </a:lnTo>
                  <a:lnTo>
                    <a:pt x="708" y="104383"/>
                  </a:lnTo>
                  <a:lnTo>
                    <a:pt x="1999" y="115986"/>
                  </a:lnTo>
                  <a:lnTo>
                    <a:pt x="3686" y="128320"/>
                  </a:lnTo>
                  <a:lnTo>
                    <a:pt x="5354" y="141629"/>
                  </a:lnTo>
                  <a:lnTo>
                    <a:pt x="6772" y="155929"/>
                  </a:lnTo>
                  <a:lnTo>
                    <a:pt x="8043" y="170761"/>
                  </a:lnTo>
                  <a:lnTo>
                    <a:pt x="9501" y="185326"/>
                  </a:lnTo>
                  <a:lnTo>
                    <a:pt x="11330" y="199200"/>
                  </a:lnTo>
                  <a:lnTo>
                    <a:pt x="13388" y="212631"/>
                  </a:lnTo>
                  <a:lnTo>
                    <a:pt x="15316" y="226330"/>
                  </a:lnTo>
                  <a:lnTo>
                    <a:pt x="16915" y="240692"/>
                  </a:lnTo>
                  <a:lnTo>
                    <a:pt x="18310" y="255628"/>
                  </a:lnTo>
                  <a:lnTo>
                    <a:pt x="19855" y="270741"/>
                  </a:lnTo>
                  <a:lnTo>
                    <a:pt x="21741" y="285765"/>
                  </a:lnTo>
                  <a:lnTo>
                    <a:pt x="23837" y="300601"/>
                  </a:lnTo>
                  <a:lnTo>
                    <a:pt x="25792" y="315241"/>
                  </a:lnTo>
                  <a:lnTo>
                    <a:pt x="27402" y="329619"/>
                  </a:lnTo>
                  <a:lnTo>
                    <a:pt x="28569" y="340344"/>
                  </a:lnTo>
                  <a:lnTo>
                    <a:pt x="29022" y="343290"/>
                  </a:lnTo>
                  <a:lnTo>
                    <a:pt x="28495" y="340012"/>
                  </a:lnTo>
                  <a:lnTo>
                    <a:pt x="27096" y="332550"/>
                  </a:lnTo>
                  <a:lnTo>
                    <a:pt x="25042" y="322119"/>
                  </a:lnTo>
                  <a:lnTo>
                    <a:pt x="22530" y="309538"/>
                  </a:lnTo>
                  <a:lnTo>
                    <a:pt x="19864" y="295417"/>
                  </a:lnTo>
                  <a:lnTo>
                    <a:pt x="17455" y="280213"/>
                  </a:lnTo>
                  <a:lnTo>
                    <a:pt x="15503" y="264256"/>
                  </a:lnTo>
                  <a:lnTo>
                    <a:pt x="14023" y="247783"/>
                  </a:lnTo>
                  <a:lnTo>
                    <a:pt x="12946" y="230960"/>
                  </a:lnTo>
                  <a:lnTo>
                    <a:pt x="12179" y="213907"/>
                  </a:lnTo>
                  <a:lnTo>
                    <a:pt x="11475" y="197031"/>
                  </a:lnTo>
                  <a:lnTo>
                    <a:pt x="10463" y="180998"/>
                  </a:lnTo>
                  <a:lnTo>
                    <a:pt x="8966" y="166099"/>
                  </a:lnTo>
                  <a:lnTo>
                    <a:pt x="7145" y="152127"/>
                  </a:lnTo>
                  <a:lnTo>
                    <a:pt x="5384" y="138589"/>
                  </a:lnTo>
                  <a:lnTo>
                    <a:pt x="3909" y="125148"/>
                  </a:lnTo>
                  <a:lnTo>
                    <a:pt x="2938" y="111813"/>
                  </a:lnTo>
                  <a:lnTo>
                    <a:pt x="2744" y="98846"/>
                  </a:lnTo>
                  <a:lnTo>
                    <a:pt x="3397" y="86377"/>
                  </a:lnTo>
                  <a:lnTo>
                    <a:pt x="4802" y="74392"/>
                  </a:lnTo>
                  <a:lnTo>
                    <a:pt x="6809" y="62810"/>
                  </a:lnTo>
                  <a:lnTo>
                    <a:pt x="9271" y="51543"/>
                  </a:lnTo>
                  <a:lnTo>
                    <a:pt x="12228" y="40672"/>
                  </a:lnTo>
                  <a:lnTo>
                    <a:pt x="15891" y="30439"/>
                  </a:lnTo>
                  <a:lnTo>
                    <a:pt x="20321" y="20936"/>
                  </a:lnTo>
                  <a:lnTo>
                    <a:pt x="25602" y="12589"/>
                  </a:lnTo>
                  <a:lnTo>
                    <a:pt x="31904" y="6192"/>
                  </a:lnTo>
                  <a:lnTo>
                    <a:pt x="39215" y="2010"/>
                  </a:lnTo>
                  <a:lnTo>
                    <a:pt x="47227" y="0"/>
                  </a:lnTo>
                  <a:lnTo>
                    <a:pt x="55443" y="81"/>
                  </a:lnTo>
                  <a:lnTo>
                    <a:pt x="63558" y="1986"/>
                  </a:lnTo>
                  <a:lnTo>
                    <a:pt x="71464" y="5346"/>
                  </a:lnTo>
                  <a:lnTo>
                    <a:pt x="79151" y="9802"/>
                  </a:lnTo>
                  <a:lnTo>
                    <a:pt x="86650" y="15055"/>
                  </a:lnTo>
                  <a:lnTo>
                    <a:pt x="93839" y="21036"/>
                  </a:lnTo>
                  <a:lnTo>
                    <a:pt x="100447" y="27881"/>
                  </a:lnTo>
                  <a:lnTo>
                    <a:pt x="106372" y="35602"/>
                  </a:lnTo>
                  <a:lnTo>
                    <a:pt x="111503" y="44246"/>
                  </a:lnTo>
                  <a:lnTo>
                    <a:pt x="115652" y="53958"/>
                  </a:lnTo>
                  <a:lnTo>
                    <a:pt x="118804" y="64709"/>
                  </a:lnTo>
                  <a:lnTo>
                    <a:pt x="120767" y="76014"/>
                  </a:lnTo>
                  <a:lnTo>
                    <a:pt x="121111" y="87062"/>
                  </a:lnTo>
                  <a:lnTo>
                    <a:pt x="119744" y="97410"/>
                  </a:lnTo>
                  <a:lnTo>
                    <a:pt x="116709" y="106813"/>
                  </a:lnTo>
                  <a:lnTo>
                    <a:pt x="112004" y="115057"/>
                  </a:lnTo>
                  <a:lnTo>
                    <a:pt x="105803" y="122159"/>
                  </a:lnTo>
                  <a:lnTo>
                    <a:pt x="98387" y="128455"/>
                  </a:lnTo>
                  <a:lnTo>
                    <a:pt x="90047" y="134466"/>
                  </a:lnTo>
                  <a:lnTo>
                    <a:pt x="81042" y="140510"/>
                  </a:lnTo>
                  <a:lnTo>
                    <a:pt x="71833" y="146409"/>
                  </a:lnTo>
                  <a:lnTo>
                    <a:pt x="62077" y="152163"/>
                  </a:lnTo>
                  <a:lnTo>
                    <a:pt x="49803" y="158284"/>
                  </a:lnTo>
                  <a:lnTo>
                    <a:pt x="31586" y="16574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58756" y="463253"/>
              <a:ext cx="147400" cy="155105"/>
            </a:xfrm>
            <a:custGeom>
              <a:avLst/>
              <a:gdLst/>
              <a:ahLst/>
              <a:cxnLst/>
              <a:rect l="0" t="0" r="0" b="0"/>
              <a:pathLst>
                <a:path w="147400" h="155105">
                  <a:moveTo>
                    <a:pt x="0" y="31586"/>
                  </a:moveTo>
                  <a:lnTo>
                    <a:pt x="2934" y="43321"/>
                  </a:lnTo>
                  <a:lnTo>
                    <a:pt x="5716" y="54450"/>
                  </a:lnTo>
                  <a:lnTo>
                    <a:pt x="8620" y="66048"/>
                  </a:lnTo>
                  <a:lnTo>
                    <a:pt x="11833" y="78209"/>
                  </a:lnTo>
                  <a:lnTo>
                    <a:pt x="15646" y="90869"/>
                  </a:lnTo>
                  <a:lnTo>
                    <a:pt x="20159" y="103921"/>
                  </a:lnTo>
                  <a:lnTo>
                    <a:pt x="25150" y="117100"/>
                  </a:lnTo>
                  <a:lnTo>
                    <a:pt x="30189" y="130017"/>
                  </a:lnTo>
                  <a:lnTo>
                    <a:pt x="34999" y="142409"/>
                  </a:lnTo>
                  <a:lnTo>
                    <a:pt x="38728" y="151791"/>
                  </a:lnTo>
                  <a:lnTo>
                    <a:pt x="40345" y="155104"/>
                  </a:lnTo>
                  <a:lnTo>
                    <a:pt x="40117" y="153366"/>
                  </a:lnTo>
                  <a:lnTo>
                    <a:pt x="38813" y="147982"/>
                  </a:lnTo>
                  <a:lnTo>
                    <a:pt x="37214" y="139593"/>
                  </a:lnTo>
                  <a:lnTo>
                    <a:pt x="35757" y="128739"/>
                  </a:lnTo>
                  <a:lnTo>
                    <a:pt x="34920" y="116292"/>
                  </a:lnTo>
                  <a:lnTo>
                    <a:pt x="35324" y="103362"/>
                  </a:lnTo>
                  <a:lnTo>
                    <a:pt x="37190" y="90614"/>
                  </a:lnTo>
                  <a:lnTo>
                    <a:pt x="40557" y="78453"/>
                  </a:lnTo>
                  <a:lnTo>
                    <a:pt x="45483" y="67207"/>
                  </a:lnTo>
                  <a:lnTo>
                    <a:pt x="51826" y="56941"/>
                  </a:lnTo>
                  <a:lnTo>
                    <a:pt x="59167" y="47537"/>
                  </a:lnTo>
                  <a:lnTo>
                    <a:pt x="66925" y="38818"/>
                  </a:lnTo>
                  <a:lnTo>
                    <a:pt x="74738" y="30620"/>
                  </a:lnTo>
                  <a:lnTo>
                    <a:pt x="82777" y="23128"/>
                  </a:lnTo>
                  <a:lnTo>
                    <a:pt x="91619" y="16847"/>
                  </a:lnTo>
                  <a:lnTo>
                    <a:pt x="101516" y="11955"/>
                  </a:lnTo>
                  <a:lnTo>
                    <a:pt x="111815" y="8323"/>
                  </a:lnTo>
                  <a:lnTo>
                    <a:pt x="122144" y="5326"/>
                  </a:lnTo>
                  <a:lnTo>
                    <a:pt x="133413" y="270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90383" y="52642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63"/>
                  </a:lnTo>
                  <a:lnTo>
                    <a:pt x="7793" y="46624"/>
                  </a:lnTo>
                  <a:lnTo>
                    <a:pt x="8641" y="59284"/>
                  </a:lnTo>
                  <a:lnTo>
                    <a:pt x="9238" y="72326"/>
                  </a:lnTo>
                  <a:lnTo>
                    <a:pt x="9654" y="85236"/>
                  </a:lnTo>
                  <a:lnTo>
                    <a:pt x="9983" y="98489"/>
                  </a:lnTo>
                  <a:lnTo>
                    <a:pt x="10258" y="11436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379855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95767" y="459855"/>
              <a:ext cx="162908" cy="256083"/>
            </a:xfrm>
            <a:custGeom>
              <a:avLst/>
              <a:gdLst/>
              <a:ahLst/>
              <a:cxnLst/>
              <a:rect l="0" t="0" r="0" b="0"/>
              <a:pathLst>
                <a:path w="162908" h="256083">
                  <a:moveTo>
                    <a:pt x="126243" y="13927"/>
                  </a:moveTo>
                  <a:lnTo>
                    <a:pt x="117442" y="10993"/>
                  </a:lnTo>
                  <a:lnTo>
                    <a:pt x="109095" y="8211"/>
                  </a:lnTo>
                  <a:lnTo>
                    <a:pt x="100396" y="5320"/>
                  </a:lnTo>
                  <a:lnTo>
                    <a:pt x="91275" y="2626"/>
                  </a:lnTo>
                  <a:lnTo>
                    <a:pt x="81780" y="757"/>
                  </a:lnTo>
                  <a:lnTo>
                    <a:pt x="71988" y="0"/>
                  </a:lnTo>
                  <a:lnTo>
                    <a:pt x="61974" y="313"/>
                  </a:lnTo>
                  <a:lnTo>
                    <a:pt x="51800" y="1515"/>
                  </a:lnTo>
                  <a:lnTo>
                    <a:pt x="41523" y="3407"/>
                  </a:lnTo>
                  <a:lnTo>
                    <a:pt x="31505" y="6135"/>
                  </a:lnTo>
                  <a:lnTo>
                    <a:pt x="22384" y="10168"/>
                  </a:lnTo>
                  <a:lnTo>
                    <a:pt x="14446" y="15662"/>
                  </a:lnTo>
                  <a:lnTo>
                    <a:pt x="7964" y="22640"/>
                  </a:lnTo>
                  <a:lnTo>
                    <a:pt x="3358" y="31151"/>
                  </a:lnTo>
                  <a:lnTo>
                    <a:pt x="680" y="41051"/>
                  </a:lnTo>
                  <a:lnTo>
                    <a:pt x="0" y="51596"/>
                  </a:lnTo>
                  <a:lnTo>
                    <a:pt x="1580" y="61594"/>
                  </a:lnTo>
                  <a:lnTo>
                    <a:pt x="5349" y="70415"/>
                  </a:lnTo>
                  <a:lnTo>
                    <a:pt x="11132" y="77808"/>
                  </a:lnTo>
                  <a:lnTo>
                    <a:pt x="18826" y="83630"/>
                  </a:lnTo>
                  <a:lnTo>
                    <a:pt x="28178" y="87993"/>
                  </a:lnTo>
                  <a:lnTo>
                    <a:pt x="38693" y="91315"/>
                  </a:lnTo>
                  <a:lnTo>
                    <a:pt x="49734" y="94183"/>
                  </a:lnTo>
                  <a:lnTo>
                    <a:pt x="60896" y="96977"/>
                  </a:lnTo>
                  <a:lnTo>
                    <a:pt x="71998" y="99859"/>
                  </a:lnTo>
                  <a:lnTo>
                    <a:pt x="82986" y="102875"/>
                  </a:lnTo>
                  <a:lnTo>
                    <a:pt x="93854" y="106022"/>
                  </a:lnTo>
                  <a:lnTo>
                    <a:pt x="104457" y="109441"/>
                  </a:lnTo>
                  <a:lnTo>
                    <a:pt x="114512" y="113415"/>
                  </a:lnTo>
                  <a:lnTo>
                    <a:pt x="123904" y="118054"/>
                  </a:lnTo>
                  <a:lnTo>
                    <a:pt x="132517" y="123475"/>
                  </a:lnTo>
                  <a:lnTo>
                    <a:pt x="140157" y="129870"/>
                  </a:lnTo>
                  <a:lnTo>
                    <a:pt x="146810" y="137253"/>
                  </a:lnTo>
                  <a:lnTo>
                    <a:pt x="152448" y="145652"/>
                  </a:lnTo>
                  <a:lnTo>
                    <a:pt x="156944" y="155193"/>
                  </a:lnTo>
                  <a:lnTo>
                    <a:pt x="160332" y="165825"/>
                  </a:lnTo>
                  <a:lnTo>
                    <a:pt x="162455" y="177047"/>
                  </a:lnTo>
                  <a:lnTo>
                    <a:pt x="162907" y="188040"/>
                  </a:lnTo>
                  <a:lnTo>
                    <a:pt x="161617" y="198355"/>
                  </a:lnTo>
                  <a:lnTo>
                    <a:pt x="158803" y="207905"/>
                  </a:lnTo>
                  <a:lnTo>
                    <a:pt x="154780" y="216780"/>
                  </a:lnTo>
                  <a:lnTo>
                    <a:pt x="149844" y="225111"/>
                  </a:lnTo>
                  <a:lnTo>
                    <a:pt x="143923" y="232706"/>
                  </a:lnTo>
                  <a:lnTo>
                    <a:pt x="136592" y="239064"/>
                  </a:lnTo>
                  <a:lnTo>
                    <a:pt x="127734" y="244010"/>
                  </a:lnTo>
                  <a:lnTo>
                    <a:pt x="117516" y="247671"/>
                  </a:lnTo>
                  <a:lnTo>
                    <a:pt x="106207" y="250296"/>
                  </a:lnTo>
                  <a:lnTo>
                    <a:pt x="94093" y="252136"/>
                  </a:lnTo>
                  <a:lnTo>
                    <a:pt x="81817" y="253410"/>
                  </a:lnTo>
                  <a:lnTo>
                    <a:pt x="69063" y="254420"/>
                  </a:lnTo>
                  <a:lnTo>
                    <a:pt x="53597" y="255260"/>
                  </a:lnTo>
                  <a:lnTo>
                    <a:pt x="31486" y="2560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06238" y="197350"/>
            <a:ext cx="5401121" cy="674184"/>
            <a:chOff x="4706238" y="197350"/>
            <a:chExt cx="5401121" cy="674184"/>
          </a:xfrm>
        </p:grpSpPr>
        <p:sp>
          <p:nvSpPr>
            <p:cNvPr id="23" name="Freeform 22"/>
            <p:cNvSpPr/>
            <p:nvPr/>
          </p:nvSpPr>
          <p:spPr>
            <a:xfrm>
              <a:off x="4706238" y="493515"/>
              <a:ext cx="157928" cy="199880"/>
            </a:xfrm>
            <a:custGeom>
              <a:avLst/>
              <a:gdLst/>
              <a:ahLst/>
              <a:cxnLst/>
              <a:rect l="0" t="0" r="0" b="0"/>
              <a:pathLst>
                <a:path w="157928" h="199880">
                  <a:moveTo>
                    <a:pt x="0" y="75023"/>
                  </a:moveTo>
                  <a:lnTo>
                    <a:pt x="8869" y="77823"/>
                  </a:lnTo>
                  <a:lnTo>
                    <a:pt x="17855" y="79325"/>
                  </a:lnTo>
                  <a:lnTo>
                    <a:pt x="27847" y="79631"/>
                  </a:lnTo>
                  <a:lnTo>
                    <a:pt x="38654" y="78952"/>
                  </a:lnTo>
                  <a:lnTo>
                    <a:pt x="49817" y="77484"/>
                  </a:lnTo>
                  <a:lnTo>
                    <a:pt x="61022" y="75415"/>
                  </a:lnTo>
                  <a:lnTo>
                    <a:pt x="72135" y="72906"/>
                  </a:lnTo>
                  <a:lnTo>
                    <a:pt x="83119" y="70083"/>
                  </a:lnTo>
                  <a:lnTo>
                    <a:pt x="93975" y="67032"/>
                  </a:lnTo>
                  <a:lnTo>
                    <a:pt x="104399" y="63493"/>
                  </a:lnTo>
                  <a:lnTo>
                    <a:pt x="113800" y="58900"/>
                  </a:lnTo>
                  <a:lnTo>
                    <a:pt x="121930" y="53028"/>
                  </a:lnTo>
                  <a:lnTo>
                    <a:pt x="128542" y="45963"/>
                  </a:lnTo>
                  <a:lnTo>
                    <a:pt x="133234" y="37925"/>
                  </a:lnTo>
                  <a:lnTo>
                    <a:pt x="135967" y="29161"/>
                  </a:lnTo>
                  <a:lnTo>
                    <a:pt x="136514" y="20362"/>
                  </a:lnTo>
                  <a:lnTo>
                    <a:pt x="134312" y="12607"/>
                  </a:lnTo>
                  <a:lnTo>
                    <a:pt x="129317" y="6411"/>
                  </a:lnTo>
                  <a:lnTo>
                    <a:pt x="122065" y="2086"/>
                  </a:lnTo>
                  <a:lnTo>
                    <a:pt x="113380" y="0"/>
                  </a:lnTo>
                  <a:lnTo>
                    <a:pt x="103883" y="119"/>
                  </a:lnTo>
                  <a:lnTo>
                    <a:pt x="94105" y="2112"/>
                  </a:lnTo>
                  <a:lnTo>
                    <a:pt x="84555" y="5567"/>
                  </a:lnTo>
                  <a:lnTo>
                    <a:pt x="75477" y="10109"/>
                  </a:lnTo>
                  <a:lnTo>
                    <a:pt x="67062" y="15595"/>
                  </a:lnTo>
                  <a:lnTo>
                    <a:pt x="59548" y="22099"/>
                  </a:lnTo>
                  <a:lnTo>
                    <a:pt x="52973" y="29583"/>
                  </a:lnTo>
                  <a:lnTo>
                    <a:pt x="47215" y="37895"/>
                  </a:lnTo>
                  <a:lnTo>
                    <a:pt x="42105" y="46853"/>
                  </a:lnTo>
                  <a:lnTo>
                    <a:pt x="37478" y="56289"/>
                  </a:lnTo>
                  <a:lnTo>
                    <a:pt x="33199" y="66065"/>
                  </a:lnTo>
                  <a:lnTo>
                    <a:pt x="29164" y="76081"/>
                  </a:lnTo>
                  <a:lnTo>
                    <a:pt x="25302" y="86267"/>
                  </a:lnTo>
                  <a:lnTo>
                    <a:pt x="21725" y="96734"/>
                  </a:lnTo>
                  <a:lnTo>
                    <a:pt x="18702" y="107753"/>
                  </a:lnTo>
                  <a:lnTo>
                    <a:pt x="16350" y="119420"/>
                  </a:lnTo>
                  <a:lnTo>
                    <a:pt x="15112" y="131358"/>
                  </a:lnTo>
                  <a:lnTo>
                    <a:pt x="15795" y="142839"/>
                  </a:lnTo>
                  <a:lnTo>
                    <a:pt x="18665" y="153485"/>
                  </a:lnTo>
                  <a:lnTo>
                    <a:pt x="23355" y="163260"/>
                  </a:lnTo>
                  <a:lnTo>
                    <a:pt x="29177" y="172286"/>
                  </a:lnTo>
                  <a:lnTo>
                    <a:pt x="35620" y="180713"/>
                  </a:lnTo>
                  <a:lnTo>
                    <a:pt x="42876" y="188204"/>
                  </a:lnTo>
                  <a:lnTo>
                    <a:pt x="51708" y="193958"/>
                  </a:lnTo>
                  <a:lnTo>
                    <a:pt x="62417" y="197681"/>
                  </a:lnTo>
                  <a:lnTo>
                    <a:pt x="74541" y="199538"/>
                  </a:lnTo>
                  <a:lnTo>
                    <a:pt x="87143" y="199879"/>
                  </a:lnTo>
                  <a:lnTo>
                    <a:pt x="99610" y="199072"/>
                  </a:lnTo>
                  <a:lnTo>
                    <a:pt x="111457" y="197394"/>
                  </a:lnTo>
                  <a:lnTo>
                    <a:pt x="123419" y="194753"/>
                  </a:lnTo>
                  <a:lnTo>
                    <a:pt x="137657" y="189805"/>
                  </a:lnTo>
                  <a:lnTo>
                    <a:pt x="157927" y="1803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59626" y="271828"/>
              <a:ext cx="162468" cy="443815"/>
            </a:xfrm>
            <a:custGeom>
              <a:avLst/>
              <a:gdLst/>
              <a:ahLst/>
              <a:cxnLst/>
              <a:rect l="0" t="0" r="0" b="0"/>
              <a:pathLst>
                <a:path w="162468" h="443815">
                  <a:moveTo>
                    <a:pt x="130881" y="338824"/>
                  </a:moveTo>
                  <a:lnTo>
                    <a:pt x="127880" y="330090"/>
                  </a:lnTo>
                  <a:lnTo>
                    <a:pt x="124458" y="322384"/>
                  </a:lnTo>
                  <a:lnTo>
                    <a:pt x="120262" y="314981"/>
                  </a:lnTo>
                  <a:lnTo>
                    <a:pt x="115362" y="307720"/>
                  </a:lnTo>
                  <a:lnTo>
                    <a:pt x="109881" y="300542"/>
                  </a:lnTo>
                  <a:lnTo>
                    <a:pt x="103941" y="293425"/>
                  </a:lnTo>
                  <a:lnTo>
                    <a:pt x="97334" y="286681"/>
                  </a:lnTo>
                  <a:lnTo>
                    <a:pt x="89538" y="280910"/>
                  </a:lnTo>
                  <a:lnTo>
                    <a:pt x="80377" y="276375"/>
                  </a:lnTo>
                  <a:lnTo>
                    <a:pt x="70293" y="273331"/>
                  </a:lnTo>
                  <a:lnTo>
                    <a:pt x="60139" y="272188"/>
                  </a:lnTo>
                  <a:lnTo>
                    <a:pt x="50425" y="272987"/>
                  </a:lnTo>
                  <a:lnTo>
                    <a:pt x="41293" y="275795"/>
                  </a:lnTo>
                  <a:lnTo>
                    <a:pt x="32707" y="280870"/>
                  </a:lnTo>
                  <a:lnTo>
                    <a:pt x="24574" y="288140"/>
                  </a:lnTo>
                  <a:lnTo>
                    <a:pt x="17112" y="297426"/>
                  </a:lnTo>
                  <a:lnTo>
                    <a:pt x="10846" y="308624"/>
                  </a:lnTo>
                  <a:lnTo>
                    <a:pt x="5965" y="321479"/>
                  </a:lnTo>
                  <a:lnTo>
                    <a:pt x="2517" y="335329"/>
                  </a:lnTo>
                  <a:lnTo>
                    <a:pt x="568" y="349229"/>
                  </a:lnTo>
                  <a:lnTo>
                    <a:pt x="0" y="362647"/>
                  </a:lnTo>
                  <a:lnTo>
                    <a:pt x="566" y="375433"/>
                  </a:lnTo>
                  <a:lnTo>
                    <a:pt x="2000" y="387633"/>
                  </a:lnTo>
                  <a:lnTo>
                    <a:pt x="4080" y="399349"/>
                  </a:lnTo>
                  <a:lnTo>
                    <a:pt x="6948" y="410371"/>
                  </a:lnTo>
                  <a:lnTo>
                    <a:pt x="11083" y="420183"/>
                  </a:lnTo>
                  <a:lnTo>
                    <a:pt x="16644" y="428592"/>
                  </a:lnTo>
                  <a:lnTo>
                    <a:pt x="23499" y="435393"/>
                  </a:lnTo>
                  <a:lnTo>
                    <a:pt x="31396" y="440214"/>
                  </a:lnTo>
                  <a:lnTo>
                    <a:pt x="40075" y="443037"/>
                  </a:lnTo>
                  <a:lnTo>
                    <a:pt x="49156" y="443814"/>
                  </a:lnTo>
                  <a:lnTo>
                    <a:pt x="58164" y="442299"/>
                  </a:lnTo>
                  <a:lnTo>
                    <a:pt x="66847" y="438578"/>
                  </a:lnTo>
                  <a:lnTo>
                    <a:pt x="75150" y="432997"/>
                  </a:lnTo>
                  <a:lnTo>
                    <a:pt x="83112" y="425972"/>
                  </a:lnTo>
                  <a:lnTo>
                    <a:pt x="90800" y="417881"/>
                  </a:lnTo>
                  <a:lnTo>
                    <a:pt x="98116" y="409027"/>
                  </a:lnTo>
                  <a:lnTo>
                    <a:pt x="104811" y="399640"/>
                  </a:lnTo>
                  <a:lnTo>
                    <a:pt x="110798" y="389885"/>
                  </a:lnTo>
                  <a:lnTo>
                    <a:pt x="116141" y="379878"/>
                  </a:lnTo>
                  <a:lnTo>
                    <a:pt x="120965" y="369700"/>
                  </a:lnTo>
                  <a:lnTo>
                    <a:pt x="125396" y="359393"/>
                  </a:lnTo>
                  <a:lnTo>
                    <a:pt x="129542" y="348504"/>
                  </a:lnTo>
                  <a:lnTo>
                    <a:pt x="133487" y="336135"/>
                  </a:lnTo>
                  <a:lnTo>
                    <a:pt x="137288" y="321918"/>
                  </a:lnTo>
                  <a:lnTo>
                    <a:pt x="140825" y="305960"/>
                  </a:lnTo>
                  <a:lnTo>
                    <a:pt x="143821" y="288573"/>
                  </a:lnTo>
                  <a:lnTo>
                    <a:pt x="146163" y="270093"/>
                  </a:lnTo>
                  <a:lnTo>
                    <a:pt x="147735" y="250651"/>
                  </a:lnTo>
                  <a:lnTo>
                    <a:pt x="148340" y="230170"/>
                  </a:lnTo>
                  <a:lnTo>
                    <a:pt x="147972" y="208696"/>
                  </a:lnTo>
                  <a:lnTo>
                    <a:pt x="146928" y="186550"/>
                  </a:lnTo>
                  <a:lnTo>
                    <a:pt x="145697" y="164224"/>
                  </a:lnTo>
                  <a:lnTo>
                    <a:pt x="144573" y="142023"/>
                  </a:lnTo>
                  <a:lnTo>
                    <a:pt x="143499" y="120217"/>
                  </a:lnTo>
                  <a:lnTo>
                    <a:pt x="142172" y="99114"/>
                  </a:lnTo>
                  <a:lnTo>
                    <a:pt x="140423" y="78818"/>
                  </a:lnTo>
                  <a:lnTo>
                    <a:pt x="138078" y="59578"/>
                  </a:lnTo>
                  <a:lnTo>
                    <a:pt x="134892" y="41869"/>
                  </a:lnTo>
                  <a:lnTo>
                    <a:pt x="130822" y="25834"/>
                  </a:lnTo>
                  <a:lnTo>
                    <a:pt x="126123" y="12282"/>
                  </a:lnTo>
                  <a:lnTo>
                    <a:pt x="120711" y="3257"/>
                  </a:lnTo>
                  <a:lnTo>
                    <a:pt x="114933" y="0"/>
                  </a:lnTo>
                  <a:lnTo>
                    <a:pt x="110195" y="2138"/>
                  </a:lnTo>
                  <a:lnTo>
                    <a:pt x="106744" y="8652"/>
                  </a:lnTo>
                  <a:lnTo>
                    <a:pt x="104339" y="18468"/>
                  </a:lnTo>
                  <a:lnTo>
                    <a:pt x="102693" y="30676"/>
                  </a:lnTo>
                  <a:lnTo>
                    <a:pt x="101582" y="44582"/>
                  </a:lnTo>
                  <a:lnTo>
                    <a:pt x="101003" y="59997"/>
                  </a:lnTo>
                  <a:lnTo>
                    <a:pt x="101146" y="77167"/>
                  </a:lnTo>
                  <a:lnTo>
                    <a:pt x="102059" y="96093"/>
                  </a:lnTo>
                  <a:lnTo>
                    <a:pt x="103657" y="116535"/>
                  </a:lnTo>
                  <a:lnTo>
                    <a:pt x="105802" y="138169"/>
                  </a:lnTo>
                  <a:lnTo>
                    <a:pt x="108356" y="160680"/>
                  </a:lnTo>
                  <a:lnTo>
                    <a:pt x="111207" y="183491"/>
                  </a:lnTo>
                  <a:lnTo>
                    <a:pt x="114266" y="205800"/>
                  </a:lnTo>
                  <a:lnTo>
                    <a:pt x="117470" y="227199"/>
                  </a:lnTo>
                  <a:lnTo>
                    <a:pt x="120773" y="247328"/>
                  </a:lnTo>
                  <a:lnTo>
                    <a:pt x="124144" y="265709"/>
                  </a:lnTo>
                  <a:lnTo>
                    <a:pt x="127560" y="282259"/>
                  </a:lnTo>
                  <a:lnTo>
                    <a:pt x="131007" y="297204"/>
                  </a:lnTo>
                  <a:lnTo>
                    <a:pt x="134475" y="310880"/>
                  </a:lnTo>
                  <a:lnTo>
                    <a:pt x="137956" y="323593"/>
                  </a:lnTo>
                  <a:lnTo>
                    <a:pt x="141488" y="335157"/>
                  </a:lnTo>
                  <a:lnTo>
                    <a:pt x="145601" y="346033"/>
                  </a:lnTo>
                  <a:lnTo>
                    <a:pt x="151771" y="357183"/>
                  </a:lnTo>
                  <a:lnTo>
                    <a:pt x="162467" y="3704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06321" y="663295"/>
              <a:ext cx="64534" cy="178985"/>
            </a:xfrm>
            <a:custGeom>
              <a:avLst/>
              <a:gdLst/>
              <a:ahLst/>
              <a:cxnLst/>
              <a:rect l="0" t="0" r="0" b="0"/>
              <a:pathLst>
                <a:path w="64534" h="178985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1" y="19235"/>
                  </a:lnTo>
                  <a:lnTo>
                    <a:pt x="23312" y="27175"/>
                  </a:lnTo>
                  <a:lnTo>
                    <a:pt x="29641" y="35822"/>
                  </a:lnTo>
                  <a:lnTo>
                    <a:pt x="36165" y="45016"/>
                  </a:lnTo>
                  <a:lnTo>
                    <a:pt x="42668" y="54616"/>
                  </a:lnTo>
                  <a:lnTo>
                    <a:pt x="48803" y="64505"/>
                  </a:lnTo>
                  <a:lnTo>
                    <a:pt x="54398" y="74598"/>
                  </a:lnTo>
                  <a:lnTo>
                    <a:pt x="59136" y="84832"/>
                  </a:lnTo>
                  <a:lnTo>
                    <a:pt x="62488" y="95161"/>
                  </a:lnTo>
                  <a:lnTo>
                    <a:pt x="64290" y="105551"/>
                  </a:lnTo>
                  <a:lnTo>
                    <a:pt x="64533" y="115817"/>
                  </a:lnTo>
                  <a:lnTo>
                    <a:pt x="63184" y="125637"/>
                  </a:lnTo>
                  <a:lnTo>
                    <a:pt x="60393" y="134868"/>
                  </a:lnTo>
                  <a:lnTo>
                    <a:pt x="56543" y="143428"/>
                  </a:lnTo>
                  <a:lnTo>
                    <a:pt x="51668" y="152156"/>
                  </a:lnTo>
                  <a:lnTo>
                    <a:pt x="44227" y="162937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417568" y="231626"/>
              <a:ext cx="178094" cy="443090"/>
            </a:xfrm>
            <a:custGeom>
              <a:avLst/>
              <a:gdLst/>
              <a:ahLst/>
              <a:cxnLst/>
              <a:rect l="0" t="0" r="0" b="0"/>
              <a:pathLst>
                <a:path w="178094" h="443090">
                  <a:moveTo>
                    <a:pt x="4608" y="0"/>
                  </a:moveTo>
                  <a:lnTo>
                    <a:pt x="1808" y="8936"/>
                  </a:lnTo>
                  <a:lnTo>
                    <a:pt x="306" y="18563"/>
                  </a:lnTo>
                  <a:lnTo>
                    <a:pt x="0" y="29846"/>
                  </a:lnTo>
                  <a:lnTo>
                    <a:pt x="679" y="42340"/>
                  </a:lnTo>
                  <a:lnTo>
                    <a:pt x="2147" y="55172"/>
                  </a:lnTo>
                  <a:lnTo>
                    <a:pt x="4212" y="67804"/>
                  </a:lnTo>
                  <a:lnTo>
                    <a:pt x="6548" y="80533"/>
                  </a:lnTo>
                  <a:lnTo>
                    <a:pt x="8723" y="94273"/>
                  </a:lnTo>
                  <a:lnTo>
                    <a:pt x="10516" y="109464"/>
                  </a:lnTo>
                  <a:lnTo>
                    <a:pt x="12057" y="125597"/>
                  </a:lnTo>
                  <a:lnTo>
                    <a:pt x="13705" y="141519"/>
                  </a:lnTo>
                  <a:lnTo>
                    <a:pt x="15663" y="156573"/>
                  </a:lnTo>
                  <a:lnTo>
                    <a:pt x="17811" y="170935"/>
                  </a:lnTo>
                  <a:lnTo>
                    <a:pt x="19799" y="185326"/>
                  </a:lnTo>
                  <a:lnTo>
                    <a:pt x="21439" y="200182"/>
                  </a:lnTo>
                  <a:lnTo>
                    <a:pt x="22862" y="215295"/>
                  </a:lnTo>
                  <a:lnTo>
                    <a:pt x="24424" y="230001"/>
                  </a:lnTo>
                  <a:lnTo>
                    <a:pt x="26323" y="243947"/>
                  </a:lnTo>
                  <a:lnTo>
                    <a:pt x="28429" y="257415"/>
                  </a:lnTo>
                  <a:lnTo>
                    <a:pt x="30388" y="271132"/>
                  </a:lnTo>
                  <a:lnTo>
                    <a:pt x="32004" y="285504"/>
                  </a:lnTo>
                  <a:lnTo>
                    <a:pt x="33241" y="300445"/>
                  </a:lnTo>
                  <a:lnTo>
                    <a:pt x="34146" y="315561"/>
                  </a:lnTo>
                  <a:lnTo>
                    <a:pt x="34790" y="330586"/>
                  </a:lnTo>
                  <a:lnTo>
                    <a:pt x="35239" y="345423"/>
                  </a:lnTo>
                  <a:lnTo>
                    <a:pt x="35547" y="360064"/>
                  </a:lnTo>
                  <a:lnTo>
                    <a:pt x="35754" y="374539"/>
                  </a:lnTo>
                  <a:lnTo>
                    <a:pt x="35724" y="388886"/>
                  </a:lnTo>
                  <a:lnTo>
                    <a:pt x="35172" y="403139"/>
                  </a:lnTo>
                  <a:lnTo>
                    <a:pt x="33983" y="417292"/>
                  </a:lnTo>
                  <a:lnTo>
                    <a:pt x="32189" y="430208"/>
                  </a:lnTo>
                  <a:lnTo>
                    <a:pt x="29474" y="439305"/>
                  </a:lnTo>
                  <a:lnTo>
                    <a:pt x="26002" y="443089"/>
                  </a:lnTo>
                  <a:lnTo>
                    <a:pt x="22917" y="441946"/>
                  </a:lnTo>
                  <a:lnTo>
                    <a:pt x="20559" y="436951"/>
                  </a:lnTo>
                  <a:lnTo>
                    <a:pt x="18861" y="429149"/>
                  </a:lnTo>
                  <a:lnTo>
                    <a:pt x="17671" y="419366"/>
                  </a:lnTo>
                  <a:lnTo>
                    <a:pt x="16847" y="408213"/>
                  </a:lnTo>
                  <a:lnTo>
                    <a:pt x="16115" y="396122"/>
                  </a:lnTo>
                  <a:lnTo>
                    <a:pt x="15087" y="383393"/>
                  </a:lnTo>
                  <a:lnTo>
                    <a:pt x="13588" y="370239"/>
                  </a:lnTo>
                  <a:lnTo>
                    <a:pt x="11935" y="356962"/>
                  </a:lnTo>
                  <a:lnTo>
                    <a:pt x="10820" y="343966"/>
                  </a:lnTo>
                  <a:lnTo>
                    <a:pt x="10597" y="331444"/>
                  </a:lnTo>
                  <a:lnTo>
                    <a:pt x="11451" y="319407"/>
                  </a:lnTo>
                  <a:lnTo>
                    <a:pt x="13553" y="307783"/>
                  </a:lnTo>
                  <a:lnTo>
                    <a:pt x="16871" y="296493"/>
                  </a:lnTo>
                  <a:lnTo>
                    <a:pt x="21540" y="285944"/>
                  </a:lnTo>
                  <a:lnTo>
                    <a:pt x="27948" y="276991"/>
                  </a:lnTo>
                  <a:lnTo>
                    <a:pt x="36146" y="269974"/>
                  </a:lnTo>
                  <a:lnTo>
                    <a:pt x="45904" y="264924"/>
                  </a:lnTo>
                  <a:lnTo>
                    <a:pt x="56895" y="261819"/>
                  </a:lnTo>
                  <a:lnTo>
                    <a:pt x="68801" y="260439"/>
                  </a:lnTo>
                  <a:lnTo>
                    <a:pt x="81201" y="260612"/>
                  </a:lnTo>
                  <a:lnTo>
                    <a:pt x="93589" y="262307"/>
                  </a:lnTo>
                  <a:lnTo>
                    <a:pt x="105690" y="265366"/>
                  </a:lnTo>
                  <a:lnTo>
                    <a:pt x="117272" y="269536"/>
                  </a:lnTo>
                  <a:lnTo>
                    <a:pt x="128057" y="274550"/>
                  </a:lnTo>
                  <a:lnTo>
                    <a:pt x="137975" y="280185"/>
                  </a:lnTo>
                  <a:lnTo>
                    <a:pt x="146957" y="286425"/>
                  </a:lnTo>
                  <a:lnTo>
                    <a:pt x="154853" y="293446"/>
                  </a:lnTo>
                  <a:lnTo>
                    <a:pt x="161681" y="301289"/>
                  </a:lnTo>
                  <a:lnTo>
                    <a:pt x="167438" y="310185"/>
                  </a:lnTo>
                  <a:lnTo>
                    <a:pt x="172015" y="320599"/>
                  </a:lnTo>
                  <a:lnTo>
                    <a:pt x="175456" y="332643"/>
                  </a:lnTo>
                  <a:lnTo>
                    <a:pt x="177617" y="345970"/>
                  </a:lnTo>
                  <a:lnTo>
                    <a:pt x="178093" y="359978"/>
                  </a:lnTo>
                  <a:lnTo>
                    <a:pt x="176815" y="374237"/>
                  </a:lnTo>
                  <a:lnTo>
                    <a:pt x="173838" y="388045"/>
                  </a:lnTo>
                  <a:lnTo>
                    <a:pt x="169174" y="400398"/>
                  </a:lnTo>
                  <a:lnTo>
                    <a:pt x="162990" y="410878"/>
                  </a:lnTo>
                  <a:lnTo>
                    <a:pt x="155247" y="419421"/>
                  </a:lnTo>
                  <a:lnTo>
                    <a:pt x="145621" y="426032"/>
                  </a:lnTo>
                  <a:lnTo>
                    <a:pt x="134119" y="430923"/>
                  </a:lnTo>
                  <a:lnTo>
                    <a:pt x="121328" y="434261"/>
                  </a:lnTo>
                  <a:lnTo>
                    <a:pt x="108212" y="436078"/>
                  </a:lnTo>
                  <a:lnTo>
                    <a:pt x="95362" y="436530"/>
                  </a:lnTo>
                  <a:lnTo>
                    <a:pt x="83045" y="435835"/>
                  </a:lnTo>
                  <a:lnTo>
                    <a:pt x="69964" y="434028"/>
                  </a:lnTo>
                  <a:lnTo>
                    <a:pt x="52743" y="429836"/>
                  </a:lnTo>
                  <a:lnTo>
                    <a:pt x="25665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32746" y="473782"/>
              <a:ext cx="136871" cy="176036"/>
            </a:xfrm>
            <a:custGeom>
              <a:avLst/>
              <a:gdLst/>
              <a:ahLst/>
              <a:cxnLst/>
              <a:rect l="0" t="0" r="0" b="0"/>
              <a:pathLst>
                <a:path w="136871" h="176036">
                  <a:moveTo>
                    <a:pt x="0" y="10528"/>
                  </a:moveTo>
                  <a:lnTo>
                    <a:pt x="0" y="22264"/>
                  </a:lnTo>
                  <a:lnTo>
                    <a:pt x="0" y="33392"/>
                  </a:lnTo>
                  <a:lnTo>
                    <a:pt x="5" y="44991"/>
                  </a:lnTo>
                  <a:lnTo>
                    <a:pt x="177" y="57152"/>
                  </a:lnTo>
                  <a:lnTo>
                    <a:pt x="826" y="69812"/>
                  </a:lnTo>
                  <a:lnTo>
                    <a:pt x="2079" y="82863"/>
                  </a:lnTo>
                  <a:lnTo>
                    <a:pt x="3904" y="96043"/>
                  </a:lnTo>
                  <a:lnTo>
                    <a:pt x="6201" y="108959"/>
                  </a:lnTo>
                  <a:lnTo>
                    <a:pt x="8866" y="121417"/>
                  </a:lnTo>
                  <a:lnTo>
                    <a:pt x="12130" y="133237"/>
                  </a:lnTo>
                  <a:lnTo>
                    <a:pt x="16531" y="144183"/>
                  </a:lnTo>
                  <a:lnTo>
                    <a:pt x="22272" y="154198"/>
                  </a:lnTo>
                  <a:lnTo>
                    <a:pt x="29246" y="162907"/>
                  </a:lnTo>
                  <a:lnTo>
                    <a:pt x="37223" y="169554"/>
                  </a:lnTo>
                  <a:lnTo>
                    <a:pt x="45960" y="173908"/>
                  </a:lnTo>
                  <a:lnTo>
                    <a:pt x="55250" y="176035"/>
                  </a:lnTo>
                  <a:lnTo>
                    <a:pt x="64931" y="176033"/>
                  </a:lnTo>
                  <a:lnTo>
                    <a:pt x="74874" y="174177"/>
                  </a:lnTo>
                  <a:lnTo>
                    <a:pt x="84667" y="170680"/>
                  </a:lnTo>
                  <a:lnTo>
                    <a:pt x="93637" y="165600"/>
                  </a:lnTo>
                  <a:lnTo>
                    <a:pt x="101483" y="159110"/>
                  </a:lnTo>
                  <a:lnTo>
                    <a:pt x="108243" y="151314"/>
                  </a:lnTo>
                  <a:lnTo>
                    <a:pt x="114099" y="142179"/>
                  </a:lnTo>
                  <a:lnTo>
                    <a:pt x="119258" y="131811"/>
                  </a:lnTo>
                  <a:lnTo>
                    <a:pt x="123742" y="120426"/>
                  </a:lnTo>
                  <a:lnTo>
                    <a:pt x="127390" y="108259"/>
                  </a:lnTo>
                  <a:lnTo>
                    <a:pt x="130181" y="95520"/>
                  </a:lnTo>
                  <a:lnTo>
                    <a:pt x="132227" y="82373"/>
                  </a:lnTo>
                  <a:lnTo>
                    <a:pt x="133684" y="68941"/>
                  </a:lnTo>
                  <a:lnTo>
                    <a:pt x="134701" y="55332"/>
                  </a:lnTo>
                  <a:lnTo>
                    <a:pt x="135403" y="42213"/>
                  </a:lnTo>
                  <a:lnTo>
                    <a:pt x="135959" y="29530"/>
                  </a:lnTo>
                  <a:lnTo>
                    <a:pt x="136420" y="1616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43316" y="273740"/>
              <a:ext cx="52643" cy="368499"/>
            </a:xfrm>
            <a:custGeom>
              <a:avLst/>
              <a:gdLst/>
              <a:ahLst/>
              <a:cxnLst/>
              <a:rect l="0" t="0" r="0" b="0"/>
              <a:pathLst>
                <a:path w="52643" h="368499">
                  <a:moveTo>
                    <a:pt x="0" y="0"/>
                  </a:moveTo>
                  <a:lnTo>
                    <a:pt x="2866" y="9003"/>
                  </a:lnTo>
                  <a:lnTo>
                    <a:pt x="5009" y="19270"/>
                  </a:lnTo>
                  <a:lnTo>
                    <a:pt x="6616" y="31849"/>
                  </a:lnTo>
                  <a:lnTo>
                    <a:pt x="7970" y="46204"/>
                  </a:lnTo>
                  <a:lnTo>
                    <a:pt x="9466" y="61352"/>
                  </a:lnTo>
                  <a:lnTo>
                    <a:pt x="11317" y="76637"/>
                  </a:lnTo>
                  <a:lnTo>
                    <a:pt x="13557" y="91770"/>
                  </a:lnTo>
                  <a:lnTo>
                    <a:pt x="16138" y="106673"/>
                  </a:lnTo>
                  <a:lnTo>
                    <a:pt x="18983" y="121353"/>
                  </a:lnTo>
                  <a:lnTo>
                    <a:pt x="21859" y="135853"/>
                  </a:lnTo>
                  <a:lnTo>
                    <a:pt x="24403" y="150214"/>
                  </a:lnTo>
                  <a:lnTo>
                    <a:pt x="26448" y="164472"/>
                  </a:lnTo>
                  <a:lnTo>
                    <a:pt x="28158" y="178490"/>
                  </a:lnTo>
                  <a:lnTo>
                    <a:pt x="29921" y="191983"/>
                  </a:lnTo>
                  <a:lnTo>
                    <a:pt x="31957" y="204848"/>
                  </a:lnTo>
                  <a:lnTo>
                    <a:pt x="34156" y="217453"/>
                  </a:lnTo>
                  <a:lnTo>
                    <a:pt x="36179" y="230523"/>
                  </a:lnTo>
                  <a:lnTo>
                    <a:pt x="37842" y="244428"/>
                  </a:lnTo>
                  <a:lnTo>
                    <a:pt x="39280" y="259040"/>
                  </a:lnTo>
                  <a:lnTo>
                    <a:pt x="40853" y="273928"/>
                  </a:lnTo>
                  <a:lnTo>
                    <a:pt x="42758" y="288788"/>
                  </a:lnTo>
                  <a:lnTo>
                    <a:pt x="44878" y="303281"/>
                  </a:lnTo>
                  <a:lnTo>
                    <a:pt x="47069" y="318591"/>
                  </a:lnTo>
                  <a:lnTo>
                    <a:pt x="49529" y="338294"/>
                  </a:lnTo>
                  <a:lnTo>
                    <a:pt x="52642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38031" y="389554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54209" y="18190"/>
                  </a:lnTo>
                  <a:lnTo>
                    <a:pt x="243943" y="16048"/>
                  </a:lnTo>
                  <a:lnTo>
                    <a:pt x="231359" y="14445"/>
                  </a:lnTo>
                  <a:lnTo>
                    <a:pt x="216831" y="13265"/>
                  </a:lnTo>
                  <a:lnTo>
                    <a:pt x="201035" y="12416"/>
                  </a:lnTo>
                  <a:lnTo>
                    <a:pt x="184498" y="11814"/>
                  </a:lnTo>
                  <a:lnTo>
                    <a:pt x="167538" y="11227"/>
                  </a:lnTo>
                  <a:lnTo>
                    <a:pt x="150340" y="10294"/>
                  </a:lnTo>
                  <a:lnTo>
                    <a:pt x="133003" y="8852"/>
                  </a:lnTo>
                  <a:lnTo>
                    <a:pt x="115585" y="7069"/>
                  </a:lnTo>
                  <a:lnTo>
                    <a:pt x="98119" y="5332"/>
                  </a:lnTo>
                  <a:lnTo>
                    <a:pt x="80641" y="3870"/>
                  </a:lnTo>
                  <a:lnTo>
                    <a:pt x="63728" y="2735"/>
                  </a:lnTo>
                  <a:lnTo>
                    <a:pt x="46727" y="1776"/>
                  </a:lnTo>
                  <a:lnTo>
                    <a:pt x="27027" y="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43399" y="242155"/>
              <a:ext cx="347441" cy="437721"/>
            </a:xfrm>
            <a:custGeom>
              <a:avLst/>
              <a:gdLst/>
              <a:ahLst/>
              <a:cxnLst/>
              <a:rect l="0" t="0" r="0" b="0"/>
              <a:pathLst>
                <a:path w="347441" h="43772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4" y="36462"/>
                  </a:lnTo>
                  <a:lnTo>
                    <a:pt x="177" y="50310"/>
                  </a:lnTo>
                  <a:lnTo>
                    <a:pt x="825" y="64638"/>
                  </a:lnTo>
                  <a:lnTo>
                    <a:pt x="2074" y="79116"/>
                  </a:lnTo>
                  <a:lnTo>
                    <a:pt x="3727" y="93912"/>
                  </a:lnTo>
                  <a:lnTo>
                    <a:pt x="5375" y="109584"/>
                  </a:lnTo>
                  <a:lnTo>
                    <a:pt x="6782" y="126372"/>
                  </a:lnTo>
                  <a:lnTo>
                    <a:pt x="8047" y="143729"/>
                  </a:lnTo>
                  <a:lnTo>
                    <a:pt x="9504" y="160547"/>
                  </a:lnTo>
                  <a:lnTo>
                    <a:pt x="11331" y="176243"/>
                  </a:lnTo>
                  <a:lnTo>
                    <a:pt x="13389" y="191222"/>
                  </a:lnTo>
                  <a:lnTo>
                    <a:pt x="15317" y="206568"/>
                  </a:lnTo>
                  <a:lnTo>
                    <a:pt x="16915" y="222885"/>
                  </a:lnTo>
                  <a:lnTo>
                    <a:pt x="18310" y="239966"/>
                  </a:lnTo>
                  <a:lnTo>
                    <a:pt x="19854" y="257064"/>
                  </a:lnTo>
                  <a:lnTo>
                    <a:pt x="21741" y="273721"/>
                  </a:lnTo>
                  <a:lnTo>
                    <a:pt x="23837" y="289805"/>
                  </a:lnTo>
                  <a:lnTo>
                    <a:pt x="25791" y="305358"/>
                  </a:lnTo>
                  <a:lnTo>
                    <a:pt x="27408" y="320478"/>
                  </a:lnTo>
                  <a:lnTo>
                    <a:pt x="28815" y="335104"/>
                  </a:lnTo>
                  <a:lnTo>
                    <a:pt x="30367" y="349019"/>
                  </a:lnTo>
                  <a:lnTo>
                    <a:pt x="32222" y="362118"/>
                  </a:lnTo>
                  <a:lnTo>
                    <a:pt x="33012" y="372862"/>
                  </a:lnTo>
                  <a:lnTo>
                    <a:pt x="31550" y="378488"/>
                  </a:lnTo>
                  <a:lnTo>
                    <a:pt x="29296" y="378452"/>
                  </a:lnTo>
                  <a:lnTo>
                    <a:pt x="27162" y="373934"/>
                  </a:lnTo>
                  <a:lnTo>
                    <a:pt x="25599" y="366105"/>
                  </a:lnTo>
                  <a:lnTo>
                    <a:pt x="24938" y="355674"/>
                  </a:lnTo>
                  <a:lnTo>
                    <a:pt x="25245" y="343225"/>
                  </a:lnTo>
                  <a:lnTo>
                    <a:pt x="26403" y="329595"/>
                  </a:lnTo>
                  <a:lnTo>
                    <a:pt x="28236" y="315814"/>
                  </a:lnTo>
                  <a:lnTo>
                    <a:pt x="30584" y="302482"/>
                  </a:lnTo>
                  <a:lnTo>
                    <a:pt x="33632" y="290426"/>
                  </a:lnTo>
                  <a:lnTo>
                    <a:pt x="37887" y="280842"/>
                  </a:lnTo>
                  <a:lnTo>
                    <a:pt x="43524" y="274147"/>
                  </a:lnTo>
                  <a:lnTo>
                    <a:pt x="50259" y="270262"/>
                  </a:lnTo>
                  <a:lnTo>
                    <a:pt x="57544" y="268994"/>
                  </a:lnTo>
                  <a:lnTo>
                    <a:pt x="64998" y="269954"/>
                  </a:lnTo>
                  <a:lnTo>
                    <a:pt x="72442" y="272830"/>
                  </a:lnTo>
                  <a:lnTo>
                    <a:pt x="79813" y="277484"/>
                  </a:lnTo>
                  <a:lnTo>
                    <a:pt x="87101" y="283680"/>
                  </a:lnTo>
                  <a:lnTo>
                    <a:pt x="94316" y="291106"/>
                  </a:lnTo>
                  <a:lnTo>
                    <a:pt x="101473" y="299460"/>
                  </a:lnTo>
                  <a:lnTo>
                    <a:pt x="108584" y="308495"/>
                  </a:lnTo>
                  <a:lnTo>
                    <a:pt x="115497" y="318342"/>
                  </a:lnTo>
                  <a:lnTo>
                    <a:pt x="121913" y="329469"/>
                  </a:lnTo>
                  <a:lnTo>
                    <a:pt x="127709" y="342023"/>
                  </a:lnTo>
                  <a:lnTo>
                    <a:pt x="132924" y="355539"/>
                  </a:lnTo>
                  <a:lnTo>
                    <a:pt x="137659" y="369150"/>
                  </a:lnTo>
                  <a:lnTo>
                    <a:pt x="142023" y="382240"/>
                  </a:lnTo>
                  <a:lnTo>
                    <a:pt x="145778" y="391113"/>
                  </a:lnTo>
                  <a:lnTo>
                    <a:pt x="148881" y="391978"/>
                  </a:lnTo>
                  <a:lnTo>
                    <a:pt x="152092" y="387189"/>
                  </a:lnTo>
                  <a:lnTo>
                    <a:pt x="155902" y="379302"/>
                  </a:lnTo>
                  <a:lnTo>
                    <a:pt x="160434" y="370259"/>
                  </a:lnTo>
                  <a:lnTo>
                    <a:pt x="165624" y="361110"/>
                  </a:lnTo>
                  <a:lnTo>
                    <a:pt x="171507" y="352271"/>
                  </a:lnTo>
                  <a:lnTo>
                    <a:pt x="178258" y="343838"/>
                  </a:lnTo>
                  <a:lnTo>
                    <a:pt x="185898" y="335782"/>
                  </a:lnTo>
                  <a:lnTo>
                    <a:pt x="194311" y="328192"/>
                  </a:lnTo>
                  <a:lnTo>
                    <a:pt x="203334" y="321301"/>
                  </a:lnTo>
                  <a:lnTo>
                    <a:pt x="212806" y="315172"/>
                  </a:lnTo>
                  <a:lnTo>
                    <a:pt x="222437" y="309560"/>
                  </a:lnTo>
                  <a:lnTo>
                    <a:pt x="231823" y="304023"/>
                  </a:lnTo>
                  <a:lnTo>
                    <a:pt x="240763" y="298295"/>
                  </a:lnTo>
                  <a:lnTo>
                    <a:pt x="249240" y="292293"/>
                  </a:lnTo>
                  <a:lnTo>
                    <a:pt x="257320" y="286032"/>
                  </a:lnTo>
                  <a:lnTo>
                    <a:pt x="265085" y="279552"/>
                  </a:lnTo>
                  <a:lnTo>
                    <a:pt x="272454" y="272743"/>
                  </a:lnTo>
                  <a:lnTo>
                    <a:pt x="279184" y="265340"/>
                  </a:lnTo>
                  <a:lnTo>
                    <a:pt x="285181" y="257253"/>
                  </a:lnTo>
                  <a:lnTo>
                    <a:pt x="290022" y="248704"/>
                  </a:lnTo>
                  <a:lnTo>
                    <a:pt x="292911" y="240120"/>
                  </a:lnTo>
                  <a:lnTo>
                    <a:pt x="293586" y="231759"/>
                  </a:lnTo>
                  <a:lnTo>
                    <a:pt x="292087" y="223857"/>
                  </a:lnTo>
                  <a:lnTo>
                    <a:pt x="288497" y="216704"/>
                  </a:lnTo>
                  <a:lnTo>
                    <a:pt x="283074" y="210382"/>
                  </a:lnTo>
                  <a:lnTo>
                    <a:pt x="275858" y="204967"/>
                  </a:lnTo>
                  <a:lnTo>
                    <a:pt x="266598" y="200621"/>
                  </a:lnTo>
                  <a:lnTo>
                    <a:pt x="255347" y="197334"/>
                  </a:lnTo>
                  <a:lnTo>
                    <a:pt x="242896" y="195279"/>
                  </a:lnTo>
                  <a:lnTo>
                    <a:pt x="230543" y="194872"/>
                  </a:lnTo>
                  <a:lnTo>
                    <a:pt x="219017" y="196201"/>
                  </a:lnTo>
                  <a:lnTo>
                    <a:pt x="208502" y="199382"/>
                  </a:lnTo>
                  <a:lnTo>
                    <a:pt x="198905" y="204715"/>
                  </a:lnTo>
                  <a:lnTo>
                    <a:pt x="190054" y="212161"/>
                  </a:lnTo>
                  <a:lnTo>
                    <a:pt x="182092" y="221567"/>
                  </a:lnTo>
                  <a:lnTo>
                    <a:pt x="175481" y="232847"/>
                  </a:lnTo>
                  <a:lnTo>
                    <a:pt x="170366" y="245765"/>
                  </a:lnTo>
                  <a:lnTo>
                    <a:pt x="166759" y="259997"/>
                  </a:lnTo>
                  <a:lnTo>
                    <a:pt x="164703" y="275219"/>
                  </a:lnTo>
                  <a:lnTo>
                    <a:pt x="164066" y="291150"/>
                  </a:lnTo>
                  <a:lnTo>
                    <a:pt x="164757" y="307253"/>
                  </a:lnTo>
                  <a:lnTo>
                    <a:pt x="166807" y="322757"/>
                  </a:lnTo>
                  <a:lnTo>
                    <a:pt x="170110" y="337288"/>
                  </a:lnTo>
                  <a:lnTo>
                    <a:pt x="174443" y="350672"/>
                  </a:lnTo>
                  <a:lnTo>
                    <a:pt x="179568" y="362750"/>
                  </a:lnTo>
                  <a:lnTo>
                    <a:pt x="185272" y="373579"/>
                  </a:lnTo>
                  <a:lnTo>
                    <a:pt x="191390" y="383362"/>
                  </a:lnTo>
                  <a:lnTo>
                    <a:pt x="197795" y="392336"/>
                  </a:lnTo>
                  <a:lnTo>
                    <a:pt x="204404" y="400709"/>
                  </a:lnTo>
                  <a:lnTo>
                    <a:pt x="211316" y="408488"/>
                  </a:lnTo>
                  <a:lnTo>
                    <a:pt x="218794" y="415494"/>
                  </a:lnTo>
                  <a:lnTo>
                    <a:pt x="226945" y="421686"/>
                  </a:lnTo>
                  <a:lnTo>
                    <a:pt x="235878" y="426997"/>
                  </a:lnTo>
                  <a:lnTo>
                    <a:pt x="245786" y="431266"/>
                  </a:lnTo>
                  <a:lnTo>
                    <a:pt x="256672" y="434502"/>
                  </a:lnTo>
                  <a:lnTo>
                    <a:pt x="268236" y="436692"/>
                  </a:lnTo>
                  <a:lnTo>
                    <a:pt x="279991" y="437720"/>
                  </a:lnTo>
                  <a:lnTo>
                    <a:pt x="291626" y="437635"/>
                  </a:lnTo>
                  <a:lnTo>
                    <a:pt x="302777" y="436577"/>
                  </a:lnTo>
                  <a:lnTo>
                    <a:pt x="314129" y="434485"/>
                  </a:lnTo>
                  <a:lnTo>
                    <a:pt x="327795" y="430060"/>
                  </a:lnTo>
                  <a:lnTo>
                    <a:pt x="347440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77822" y="379025"/>
              <a:ext cx="299859" cy="273952"/>
            </a:xfrm>
            <a:custGeom>
              <a:avLst/>
              <a:gdLst/>
              <a:ahLst/>
              <a:cxnLst/>
              <a:rect l="0" t="0" r="0" b="0"/>
              <a:pathLst>
                <a:path w="299859" h="273952">
                  <a:moveTo>
                    <a:pt x="7815" y="63171"/>
                  </a:moveTo>
                  <a:lnTo>
                    <a:pt x="4948" y="72107"/>
                  </a:lnTo>
                  <a:lnTo>
                    <a:pt x="2806" y="81734"/>
                  </a:lnTo>
                  <a:lnTo>
                    <a:pt x="1207" y="93017"/>
                  </a:lnTo>
                  <a:lnTo>
                    <a:pt x="200" y="105511"/>
                  </a:lnTo>
                  <a:lnTo>
                    <a:pt x="0" y="118342"/>
                  </a:lnTo>
                  <a:lnTo>
                    <a:pt x="656" y="130966"/>
                  </a:lnTo>
                  <a:lnTo>
                    <a:pt x="2067" y="143349"/>
                  </a:lnTo>
                  <a:lnTo>
                    <a:pt x="4080" y="155792"/>
                  </a:lnTo>
                  <a:lnTo>
                    <a:pt x="6547" y="168490"/>
                  </a:lnTo>
                  <a:lnTo>
                    <a:pt x="9507" y="181491"/>
                  </a:lnTo>
                  <a:lnTo>
                    <a:pt x="13172" y="194765"/>
                  </a:lnTo>
                  <a:lnTo>
                    <a:pt x="17600" y="208249"/>
                  </a:lnTo>
                  <a:lnTo>
                    <a:pt x="22709" y="221559"/>
                  </a:lnTo>
                  <a:lnTo>
                    <a:pt x="28362" y="234037"/>
                  </a:lnTo>
                  <a:lnTo>
                    <a:pt x="34435" y="245380"/>
                  </a:lnTo>
                  <a:lnTo>
                    <a:pt x="41140" y="255299"/>
                  </a:lnTo>
                  <a:lnTo>
                    <a:pt x="49004" y="263365"/>
                  </a:lnTo>
                  <a:lnTo>
                    <a:pt x="58215" y="269511"/>
                  </a:lnTo>
                  <a:lnTo>
                    <a:pt x="68333" y="273333"/>
                  </a:lnTo>
                  <a:lnTo>
                    <a:pt x="78509" y="273951"/>
                  </a:lnTo>
                  <a:lnTo>
                    <a:pt x="88235" y="271183"/>
                  </a:lnTo>
                  <a:lnTo>
                    <a:pt x="97205" y="265598"/>
                  </a:lnTo>
                  <a:lnTo>
                    <a:pt x="105150" y="258113"/>
                  </a:lnTo>
                  <a:lnTo>
                    <a:pt x="112039" y="249453"/>
                  </a:lnTo>
                  <a:lnTo>
                    <a:pt x="117851" y="239914"/>
                  </a:lnTo>
                  <a:lnTo>
                    <a:pt x="122472" y="229469"/>
                  </a:lnTo>
                  <a:lnTo>
                    <a:pt x="125955" y="218153"/>
                  </a:lnTo>
                  <a:lnTo>
                    <a:pt x="128485" y="206098"/>
                  </a:lnTo>
                  <a:lnTo>
                    <a:pt x="130275" y="193468"/>
                  </a:lnTo>
                  <a:lnTo>
                    <a:pt x="131533" y="180441"/>
                  </a:lnTo>
                  <a:lnTo>
                    <a:pt x="132876" y="168291"/>
                  </a:lnTo>
                  <a:lnTo>
                    <a:pt x="135248" y="160511"/>
                  </a:lnTo>
                  <a:lnTo>
                    <a:pt x="138538" y="158971"/>
                  </a:lnTo>
                  <a:lnTo>
                    <a:pt x="141972" y="161805"/>
                  </a:lnTo>
                  <a:lnTo>
                    <a:pt x="145357" y="167376"/>
                  </a:lnTo>
                  <a:lnTo>
                    <a:pt x="148721" y="174680"/>
                  </a:lnTo>
                  <a:lnTo>
                    <a:pt x="152100" y="183093"/>
                  </a:lnTo>
                  <a:lnTo>
                    <a:pt x="155673" y="192060"/>
                  </a:lnTo>
                  <a:lnTo>
                    <a:pt x="159747" y="201023"/>
                  </a:lnTo>
                  <a:lnTo>
                    <a:pt x="164455" y="209692"/>
                  </a:lnTo>
                  <a:lnTo>
                    <a:pt x="169919" y="217993"/>
                  </a:lnTo>
                  <a:lnTo>
                    <a:pt x="176344" y="225957"/>
                  </a:lnTo>
                  <a:lnTo>
                    <a:pt x="183740" y="233639"/>
                  </a:lnTo>
                  <a:lnTo>
                    <a:pt x="191979" y="240612"/>
                  </a:lnTo>
                  <a:lnTo>
                    <a:pt x="200881" y="246013"/>
                  </a:lnTo>
                  <a:lnTo>
                    <a:pt x="210274" y="249486"/>
                  </a:lnTo>
                  <a:lnTo>
                    <a:pt x="220020" y="250834"/>
                  </a:lnTo>
                  <a:lnTo>
                    <a:pt x="230016" y="249769"/>
                  </a:lnTo>
                  <a:lnTo>
                    <a:pt x="240179" y="246382"/>
                  </a:lnTo>
                  <a:lnTo>
                    <a:pt x="250290" y="241042"/>
                  </a:lnTo>
                  <a:lnTo>
                    <a:pt x="260006" y="234185"/>
                  </a:lnTo>
                  <a:lnTo>
                    <a:pt x="269162" y="226206"/>
                  </a:lnTo>
                  <a:lnTo>
                    <a:pt x="277445" y="217259"/>
                  </a:lnTo>
                  <a:lnTo>
                    <a:pt x="284331" y="207278"/>
                  </a:lnTo>
                  <a:lnTo>
                    <a:pt x="289664" y="196302"/>
                  </a:lnTo>
                  <a:lnTo>
                    <a:pt x="293601" y="184321"/>
                  </a:lnTo>
                  <a:lnTo>
                    <a:pt x="296419" y="171215"/>
                  </a:lnTo>
                  <a:lnTo>
                    <a:pt x="298386" y="157028"/>
                  </a:lnTo>
                  <a:lnTo>
                    <a:pt x="299575" y="142093"/>
                  </a:lnTo>
                  <a:lnTo>
                    <a:pt x="299858" y="126923"/>
                  </a:lnTo>
                  <a:lnTo>
                    <a:pt x="299236" y="111831"/>
                  </a:lnTo>
                  <a:lnTo>
                    <a:pt x="297838" y="96936"/>
                  </a:lnTo>
                  <a:lnTo>
                    <a:pt x="295830" y="82248"/>
                  </a:lnTo>
                  <a:lnTo>
                    <a:pt x="293367" y="67752"/>
                  </a:lnTo>
                  <a:lnTo>
                    <a:pt x="290538" y="53820"/>
                  </a:lnTo>
                  <a:lnTo>
                    <a:pt x="286981" y="39750"/>
                  </a:lnTo>
                  <a:lnTo>
                    <a:pt x="281272" y="23187"/>
                  </a:lnTo>
                  <a:lnTo>
                    <a:pt x="27102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41343" y="422735"/>
              <a:ext cx="244419" cy="232371"/>
            </a:xfrm>
            <a:custGeom>
              <a:avLst/>
              <a:gdLst/>
              <a:ahLst/>
              <a:cxnLst/>
              <a:rect l="0" t="0" r="0" b="0"/>
              <a:pathLst>
                <a:path w="244419" h="232371">
                  <a:moveTo>
                    <a:pt x="118076" y="93161"/>
                  </a:moveTo>
                  <a:lnTo>
                    <a:pt x="115075" y="81493"/>
                  </a:lnTo>
                  <a:lnTo>
                    <a:pt x="111653" y="71004"/>
                  </a:lnTo>
                  <a:lnTo>
                    <a:pt x="107458" y="60707"/>
                  </a:lnTo>
                  <a:lnTo>
                    <a:pt x="102558" y="50578"/>
                  </a:lnTo>
                  <a:lnTo>
                    <a:pt x="97076" y="40883"/>
                  </a:lnTo>
                  <a:lnTo>
                    <a:pt x="91141" y="31751"/>
                  </a:lnTo>
                  <a:lnTo>
                    <a:pt x="84706" y="23321"/>
                  </a:lnTo>
                  <a:lnTo>
                    <a:pt x="77560" y="15808"/>
                  </a:lnTo>
                  <a:lnTo>
                    <a:pt x="69647" y="9251"/>
                  </a:lnTo>
                  <a:lnTo>
                    <a:pt x="61215" y="4019"/>
                  </a:lnTo>
                  <a:lnTo>
                    <a:pt x="52710" y="859"/>
                  </a:lnTo>
                  <a:lnTo>
                    <a:pt x="44401" y="0"/>
                  </a:lnTo>
                  <a:lnTo>
                    <a:pt x="36536" y="1373"/>
                  </a:lnTo>
                  <a:lnTo>
                    <a:pt x="29406" y="4878"/>
                  </a:lnTo>
                  <a:lnTo>
                    <a:pt x="23094" y="10244"/>
                  </a:lnTo>
                  <a:lnTo>
                    <a:pt x="17518" y="17421"/>
                  </a:lnTo>
                  <a:lnTo>
                    <a:pt x="12532" y="26656"/>
                  </a:lnTo>
                  <a:lnTo>
                    <a:pt x="7996" y="37904"/>
                  </a:lnTo>
                  <a:lnTo>
                    <a:pt x="4117" y="50861"/>
                  </a:lnTo>
                  <a:lnTo>
                    <a:pt x="1417" y="65152"/>
                  </a:lnTo>
                  <a:lnTo>
                    <a:pt x="82" y="80428"/>
                  </a:lnTo>
                  <a:lnTo>
                    <a:pt x="0" y="96243"/>
                  </a:lnTo>
                  <a:lnTo>
                    <a:pt x="932" y="112078"/>
                  </a:lnTo>
                  <a:lnTo>
                    <a:pt x="2638" y="127647"/>
                  </a:lnTo>
                  <a:lnTo>
                    <a:pt x="5071" y="142710"/>
                  </a:lnTo>
                  <a:lnTo>
                    <a:pt x="8373" y="156986"/>
                  </a:lnTo>
                  <a:lnTo>
                    <a:pt x="12554" y="170401"/>
                  </a:lnTo>
                  <a:lnTo>
                    <a:pt x="17497" y="182884"/>
                  </a:lnTo>
                  <a:lnTo>
                    <a:pt x="23039" y="194284"/>
                  </a:lnTo>
                  <a:lnTo>
                    <a:pt x="29035" y="204614"/>
                  </a:lnTo>
                  <a:lnTo>
                    <a:pt x="35691" y="213705"/>
                  </a:lnTo>
                  <a:lnTo>
                    <a:pt x="43521" y="221141"/>
                  </a:lnTo>
                  <a:lnTo>
                    <a:pt x="52709" y="226838"/>
                  </a:lnTo>
                  <a:lnTo>
                    <a:pt x="62811" y="230681"/>
                  </a:lnTo>
                  <a:lnTo>
                    <a:pt x="72977" y="232370"/>
                  </a:lnTo>
                  <a:lnTo>
                    <a:pt x="82698" y="231941"/>
                  </a:lnTo>
                  <a:lnTo>
                    <a:pt x="91662" y="229382"/>
                  </a:lnTo>
                  <a:lnTo>
                    <a:pt x="99604" y="224475"/>
                  </a:lnTo>
                  <a:lnTo>
                    <a:pt x="106490" y="217322"/>
                  </a:lnTo>
                  <a:lnTo>
                    <a:pt x="112302" y="208284"/>
                  </a:lnTo>
                  <a:lnTo>
                    <a:pt x="116921" y="197785"/>
                  </a:lnTo>
                  <a:lnTo>
                    <a:pt x="120405" y="186208"/>
                  </a:lnTo>
                  <a:lnTo>
                    <a:pt x="122933" y="173861"/>
                  </a:lnTo>
                  <a:lnTo>
                    <a:pt x="124723" y="160975"/>
                  </a:lnTo>
                  <a:lnTo>
                    <a:pt x="125973" y="147812"/>
                  </a:lnTo>
                  <a:lnTo>
                    <a:pt x="127058" y="137805"/>
                  </a:lnTo>
                  <a:lnTo>
                    <a:pt x="128396" y="134883"/>
                  </a:lnTo>
                  <a:lnTo>
                    <a:pt x="130093" y="137332"/>
                  </a:lnTo>
                  <a:lnTo>
                    <a:pt x="132347" y="143044"/>
                  </a:lnTo>
                  <a:lnTo>
                    <a:pt x="135435" y="150669"/>
                  </a:lnTo>
                  <a:lnTo>
                    <a:pt x="139425" y="159415"/>
                  </a:lnTo>
                  <a:lnTo>
                    <a:pt x="144215" y="168664"/>
                  </a:lnTo>
                  <a:lnTo>
                    <a:pt x="149643" y="177846"/>
                  </a:lnTo>
                  <a:lnTo>
                    <a:pt x="155554" y="186670"/>
                  </a:lnTo>
                  <a:lnTo>
                    <a:pt x="161978" y="194912"/>
                  </a:lnTo>
                  <a:lnTo>
                    <a:pt x="169121" y="202309"/>
                  </a:lnTo>
                  <a:lnTo>
                    <a:pt x="177037" y="208792"/>
                  </a:lnTo>
                  <a:lnTo>
                    <a:pt x="185642" y="213977"/>
                  </a:lnTo>
                  <a:lnTo>
                    <a:pt x="194795" y="217107"/>
                  </a:lnTo>
                  <a:lnTo>
                    <a:pt x="204348" y="217955"/>
                  </a:lnTo>
                  <a:lnTo>
                    <a:pt x="213729" y="216873"/>
                  </a:lnTo>
                  <a:lnTo>
                    <a:pt x="222877" y="214315"/>
                  </a:lnTo>
                  <a:lnTo>
                    <a:pt x="232593" y="208934"/>
                  </a:lnTo>
                  <a:lnTo>
                    <a:pt x="244418" y="19844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32529" y="396488"/>
              <a:ext cx="171469" cy="300379"/>
            </a:xfrm>
            <a:custGeom>
              <a:avLst/>
              <a:gdLst/>
              <a:ahLst/>
              <a:cxnLst/>
              <a:rect l="0" t="0" r="0" b="0"/>
              <a:pathLst>
                <a:path w="171469" h="300379">
                  <a:moveTo>
                    <a:pt x="116404" y="3594"/>
                  </a:moveTo>
                  <a:lnTo>
                    <a:pt x="107603" y="862"/>
                  </a:lnTo>
                  <a:lnTo>
                    <a:pt x="99256" y="0"/>
                  </a:lnTo>
                  <a:lnTo>
                    <a:pt x="90556" y="990"/>
                  </a:lnTo>
                  <a:lnTo>
                    <a:pt x="81435" y="3529"/>
                  </a:lnTo>
                  <a:lnTo>
                    <a:pt x="71941" y="7313"/>
                  </a:lnTo>
                  <a:lnTo>
                    <a:pt x="62153" y="12049"/>
                  </a:lnTo>
                  <a:lnTo>
                    <a:pt x="52312" y="17482"/>
                  </a:lnTo>
                  <a:lnTo>
                    <a:pt x="42787" y="23412"/>
                  </a:lnTo>
                  <a:lnTo>
                    <a:pt x="33759" y="29694"/>
                  </a:lnTo>
                  <a:lnTo>
                    <a:pt x="25392" y="36384"/>
                  </a:lnTo>
                  <a:lnTo>
                    <a:pt x="17920" y="43713"/>
                  </a:lnTo>
                  <a:lnTo>
                    <a:pt x="11384" y="51762"/>
                  </a:lnTo>
                  <a:lnTo>
                    <a:pt x="5996" y="60627"/>
                  </a:lnTo>
                  <a:lnTo>
                    <a:pt x="2199" y="70488"/>
                  </a:lnTo>
                  <a:lnTo>
                    <a:pt x="103" y="81330"/>
                  </a:lnTo>
                  <a:lnTo>
                    <a:pt x="0" y="92356"/>
                  </a:lnTo>
                  <a:lnTo>
                    <a:pt x="2508" y="102152"/>
                  </a:lnTo>
                  <a:lnTo>
                    <a:pt x="7718" y="110028"/>
                  </a:lnTo>
                  <a:lnTo>
                    <a:pt x="15283" y="115973"/>
                  </a:lnTo>
                  <a:lnTo>
                    <a:pt x="24712" y="120285"/>
                  </a:lnTo>
                  <a:lnTo>
                    <a:pt x="35531" y="123338"/>
                  </a:lnTo>
                  <a:lnTo>
                    <a:pt x="47350" y="125628"/>
                  </a:lnTo>
                  <a:lnTo>
                    <a:pt x="59874" y="127731"/>
                  </a:lnTo>
                  <a:lnTo>
                    <a:pt x="72881" y="129979"/>
                  </a:lnTo>
                  <a:lnTo>
                    <a:pt x="86053" y="132648"/>
                  </a:lnTo>
                  <a:lnTo>
                    <a:pt x="98977" y="136044"/>
                  </a:lnTo>
                  <a:lnTo>
                    <a:pt x="111443" y="140262"/>
                  </a:lnTo>
                  <a:lnTo>
                    <a:pt x="123273" y="145383"/>
                  </a:lnTo>
                  <a:lnTo>
                    <a:pt x="134225" y="151568"/>
                  </a:lnTo>
                  <a:lnTo>
                    <a:pt x="144251" y="158808"/>
                  </a:lnTo>
                  <a:lnTo>
                    <a:pt x="153137" y="167108"/>
                  </a:lnTo>
                  <a:lnTo>
                    <a:pt x="160435" y="176583"/>
                  </a:lnTo>
                  <a:lnTo>
                    <a:pt x="166040" y="187169"/>
                  </a:lnTo>
                  <a:lnTo>
                    <a:pt x="169821" y="198362"/>
                  </a:lnTo>
                  <a:lnTo>
                    <a:pt x="171468" y="209334"/>
                  </a:lnTo>
                  <a:lnTo>
                    <a:pt x="171021" y="219639"/>
                  </a:lnTo>
                  <a:lnTo>
                    <a:pt x="168789" y="229354"/>
                  </a:lnTo>
                  <a:lnTo>
                    <a:pt x="165166" y="238871"/>
                  </a:lnTo>
                  <a:lnTo>
                    <a:pt x="160508" y="248451"/>
                  </a:lnTo>
                  <a:lnTo>
                    <a:pt x="154942" y="257869"/>
                  </a:lnTo>
                  <a:lnTo>
                    <a:pt x="148383" y="266521"/>
                  </a:lnTo>
                  <a:lnTo>
                    <a:pt x="140857" y="274122"/>
                  </a:lnTo>
                  <a:lnTo>
                    <a:pt x="132347" y="280701"/>
                  </a:lnTo>
                  <a:lnTo>
                    <a:pt x="122725" y="286430"/>
                  </a:lnTo>
                  <a:lnTo>
                    <a:pt x="112030" y="291495"/>
                  </a:lnTo>
                  <a:lnTo>
                    <a:pt x="100593" y="295744"/>
                  </a:lnTo>
                  <a:lnTo>
                    <a:pt x="88924" y="298701"/>
                  </a:lnTo>
                  <a:lnTo>
                    <a:pt x="77342" y="300211"/>
                  </a:lnTo>
                  <a:lnTo>
                    <a:pt x="66028" y="300378"/>
                  </a:lnTo>
                  <a:lnTo>
                    <a:pt x="53803" y="299317"/>
                  </a:lnTo>
                  <a:lnTo>
                    <a:pt x="37363" y="295814"/>
                  </a:lnTo>
                  <a:lnTo>
                    <a:pt x="11118" y="2878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42542" y="464926"/>
              <a:ext cx="269687" cy="178057"/>
            </a:xfrm>
            <a:custGeom>
              <a:avLst/>
              <a:gdLst/>
              <a:ahLst/>
              <a:cxnLst/>
              <a:rect l="0" t="0" r="0" b="0"/>
              <a:pathLst>
                <a:path w="269687" h="178057">
                  <a:moveTo>
                    <a:pt x="143344" y="72027"/>
                  </a:moveTo>
                  <a:lnTo>
                    <a:pt x="140342" y="60426"/>
                  </a:lnTo>
                  <a:lnTo>
                    <a:pt x="136920" y="50577"/>
                  </a:lnTo>
                  <a:lnTo>
                    <a:pt x="132724" y="41572"/>
                  </a:lnTo>
                  <a:lnTo>
                    <a:pt x="127825" y="33130"/>
                  </a:lnTo>
                  <a:lnTo>
                    <a:pt x="122344" y="25103"/>
                  </a:lnTo>
                  <a:lnTo>
                    <a:pt x="116403" y="17394"/>
                  </a:lnTo>
                  <a:lnTo>
                    <a:pt x="109796" y="10408"/>
                  </a:lnTo>
                  <a:lnTo>
                    <a:pt x="102001" y="5002"/>
                  </a:lnTo>
                  <a:lnTo>
                    <a:pt x="92834" y="1522"/>
                  </a:lnTo>
                  <a:lnTo>
                    <a:pt x="82578" y="0"/>
                  </a:lnTo>
                  <a:lnTo>
                    <a:pt x="71776" y="416"/>
                  </a:lnTo>
                  <a:lnTo>
                    <a:pt x="60816" y="2554"/>
                  </a:lnTo>
                  <a:lnTo>
                    <a:pt x="50205" y="6243"/>
                  </a:lnTo>
                  <a:lnTo>
                    <a:pt x="40620" y="11451"/>
                  </a:lnTo>
                  <a:lnTo>
                    <a:pt x="32327" y="18023"/>
                  </a:lnTo>
                  <a:lnTo>
                    <a:pt x="25253" y="25704"/>
                  </a:lnTo>
                  <a:lnTo>
                    <a:pt x="19179" y="34229"/>
                  </a:lnTo>
                  <a:lnTo>
                    <a:pt x="13870" y="43374"/>
                  </a:lnTo>
                  <a:lnTo>
                    <a:pt x="9284" y="53124"/>
                  </a:lnTo>
                  <a:lnTo>
                    <a:pt x="5566" y="63654"/>
                  </a:lnTo>
                  <a:lnTo>
                    <a:pt x="2733" y="74994"/>
                  </a:lnTo>
                  <a:lnTo>
                    <a:pt x="828" y="86881"/>
                  </a:lnTo>
                  <a:lnTo>
                    <a:pt x="0" y="98859"/>
                  </a:lnTo>
                  <a:lnTo>
                    <a:pt x="222" y="110658"/>
                  </a:lnTo>
                  <a:lnTo>
                    <a:pt x="1336" y="122190"/>
                  </a:lnTo>
                  <a:lnTo>
                    <a:pt x="3148" y="133467"/>
                  </a:lnTo>
                  <a:lnTo>
                    <a:pt x="5489" y="144521"/>
                  </a:lnTo>
                  <a:lnTo>
                    <a:pt x="8704" y="154909"/>
                  </a:lnTo>
                  <a:lnTo>
                    <a:pt x="13604" y="163755"/>
                  </a:lnTo>
                  <a:lnTo>
                    <a:pt x="20488" y="170694"/>
                  </a:lnTo>
                  <a:lnTo>
                    <a:pt x="28875" y="175522"/>
                  </a:lnTo>
                  <a:lnTo>
                    <a:pt x="37808" y="177946"/>
                  </a:lnTo>
                  <a:lnTo>
                    <a:pt x="46665" y="178056"/>
                  </a:lnTo>
                  <a:lnTo>
                    <a:pt x="55202" y="176216"/>
                  </a:lnTo>
                  <a:lnTo>
                    <a:pt x="63380" y="172863"/>
                  </a:lnTo>
                  <a:lnTo>
                    <a:pt x="71246" y="168389"/>
                  </a:lnTo>
                  <a:lnTo>
                    <a:pt x="78866" y="162949"/>
                  </a:lnTo>
                  <a:lnTo>
                    <a:pt x="86303" y="156476"/>
                  </a:lnTo>
                  <a:lnTo>
                    <a:pt x="93606" y="149012"/>
                  </a:lnTo>
                  <a:lnTo>
                    <a:pt x="100649" y="140713"/>
                  </a:lnTo>
                  <a:lnTo>
                    <a:pt x="107152" y="131764"/>
                  </a:lnTo>
                  <a:lnTo>
                    <a:pt x="113003" y="122331"/>
                  </a:lnTo>
                  <a:lnTo>
                    <a:pt x="118083" y="112385"/>
                  </a:lnTo>
                  <a:lnTo>
                    <a:pt x="122198" y="101723"/>
                  </a:lnTo>
                  <a:lnTo>
                    <a:pt x="125349" y="90323"/>
                  </a:lnTo>
                  <a:lnTo>
                    <a:pt x="128193" y="79468"/>
                  </a:lnTo>
                  <a:lnTo>
                    <a:pt x="131919" y="72717"/>
                  </a:lnTo>
                  <a:lnTo>
                    <a:pt x="136695" y="71907"/>
                  </a:lnTo>
                  <a:lnTo>
                    <a:pt x="141906" y="75200"/>
                  </a:lnTo>
                  <a:lnTo>
                    <a:pt x="147432" y="81047"/>
                  </a:lnTo>
                  <a:lnTo>
                    <a:pt x="153280" y="88515"/>
                  </a:lnTo>
                  <a:lnTo>
                    <a:pt x="159423" y="97027"/>
                  </a:lnTo>
                  <a:lnTo>
                    <a:pt x="165809" y="106054"/>
                  </a:lnTo>
                  <a:lnTo>
                    <a:pt x="172382" y="115055"/>
                  </a:lnTo>
                  <a:lnTo>
                    <a:pt x="179097" y="123743"/>
                  </a:lnTo>
                  <a:lnTo>
                    <a:pt x="186076" y="131886"/>
                  </a:lnTo>
                  <a:lnTo>
                    <a:pt x="193600" y="139212"/>
                  </a:lnTo>
                  <a:lnTo>
                    <a:pt x="201774" y="145647"/>
                  </a:lnTo>
                  <a:lnTo>
                    <a:pt x="210553" y="150799"/>
                  </a:lnTo>
                  <a:lnTo>
                    <a:pt x="219824" y="153905"/>
                  </a:lnTo>
                  <a:lnTo>
                    <a:pt x="229456" y="154743"/>
                  </a:lnTo>
                  <a:lnTo>
                    <a:pt x="238890" y="153853"/>
                  </a:lnTo>
                  <a:lnTo>
                    <a:pt x="248079" y="152187"/>
                  </a:lnTo>
                  <a:lnTo>
                    <a:pt x="257828" y="149599"/>
                  </a:lnTo>
                  <a:lnTo>
                    <a:pt x="269686" y="145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70114" y="210569"/>
              <a:ext cx="63172" cy="452727"/>
            </a:xfrm>
            <a:custGeom>
              <a:avLst/>
              <a:gdLst/>
              <a:ahLst/>
              <a:cxnLst/>
              <a:rect l="0" t="0" r="0" b="0"/>
              <a:pathLst>
                <a:path w="63172" h="452727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73"/>
                  </a:lnTo>
                  <a:lnTo>
                    <a:pt x="0" y="61789"/>
                  </a:lnTo>
                  <a:lnTo>
                    <a:pt x="0" y="78633"/>
                  </a:lnTo>
                  <a:lnTo>
                    <a:pt x="0" y="95113"/>
                  </a:lnTo>
                  <a:lnTo>
                    <a:pt x="0" y="111076"/>
                  </a:lnTo>
                  <a:lnTo>
                    <a:pt x="0" y="126547"/>
                  </a:lnTo>
                  <a:lnTo>
                    <a:pt x="5" y="141614"/>
                  </a:lnTo>
                  <a:lnTo>
                    <a:pt x="177" y="156375"/>
                  </a:lnTo>
                  <a:lnTo>
                    <a:pt x="825" y="170913"/>
                  </a:lnTo>
                  <a:lnTo>
                    <a:pt x="2074" y="185293"/>
                  </a:lnTo>
                  <a:lnTo>
                    <a:pt x="3726" y="199564"/>
                  </a:lnTo>
                  <a:lnTo>
                    <a:pt x="5376" y="213759"/>
                  </a:lnTo>
                  <a:lnTo>
                    <a:pt x="6783" y="227899"/>
                  </a:lnTo>
                  <a:lnTo>
                    <a:pt x="8048" y="241835"/>
                  </a:lnTo>
                  <a:lnTo>
                    <a:pt x="9505" y="255272"/>
                  </a:lnTo>
                  <a:lnTo>
                    <a:pt x="11336" y="268102"/>
                  </a:lnTo>
                  <a:lnTo>
                    <a:pt x="13566" y="280855"/>
                  </a:lnTo>
                  <a:lnTo>
                    <a:pt x="16142" y="294555"/>
                  </a:lnTo>
                  <a:lnTo>
                    <a:pt x="18990" y="309698"/>
                  </a:lnTo>
                  <a:lnTo>
                    <a:pt x="22037" y="325954"/>
                  </a:lnTo>
                  <a:lnTo>
                    <a:pt x="25229" y="342485"/>
                  </a:lnTo>
                  <a:lnTo>
                    <a:pt x="28522" y="358749"/>
                  </a:lnTo>
                  <a:lnTo>
                    <a:pt x="31886" y="374397"/>
                  </a:lnTo>
                  <a:lnTo>
                    <a:pt x="35296" y="389124"/>
                  </a:lnTo>
                  <a:lnTo>
                    <a:pt x="38739" y="402861"/>
                  </a:lnTo>
                  <a:lnTo>
                    <a:pt x="42245" y="415277"/>
                  </a:lnTo>
                  <a:lnTo>
                    <a:pt x="46337" y="426896"/>
                  </a:lnTo>
                  <a:lnTo>
                    <a:pt x="52491" y="438741"/>
                  </a:lnTo>
                  <a:lnTo>
                    <a:pt x="63171" y="4527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82350" y="421139"/>
              <a:ext cx="161630" cy="231628"/>
            </a:xfrm>
            <a:custGeom>
              <a:avLst/>
              <a:gdLst/>
              <a:ahLst/>
              <a:cxnLst/>
              <a:rect l="0" t="0" r="0" b="0"/>
              <a:pathLst>
                <a:path w="161630" h="231628">
                  <a:moveTo>
                    <a:pt x="150977" y="0"/>
                  </a:moveTo>
                  <a:lnTo>
                    <a:pt x="139309" y="2934"/>
                  </a:lnTo>
                  <a:lnTo>
                    <a:pt x="128819" y="5716"/>
                  </a:lnTo>
                  <a:lnTo>
                    <a:pt x="118513" y="8621"/>
                  </a:lnTo>
                  <a:lnTo>
                    <a:pt x="108038" y="11834"/>
                  </a:lnTo>
                  <a:lnTo>
                    <a:pt x="97047" y="15647"/>
                  </a:lnTo>
                  <a:lnTo>
                    <a:pt x="85408" y="20164"/>
                  </a:lnTo>
                  <a:lnTo>
                    <a:pt x="73328" y="25328"/>
                  </a:lnTo>
                  <a:lnTo>
                    <a:pt x="61221" y="31016"/>
                  </a:lnTo>
                  <a:lnTo>
                    <a:pt x="49343" y="37100"/>
                  </a:lnTo>
                  <a:lnTo>
                    <a:pt x="37928" y="43473"/>
                  </a:lnTo>
                  <a:lnTo>
                    <a:pt x="27262" y="50050"/>
                  </a:lnTo>
                  <a:lnTo>
                    <a:pt x="17442" y="56769"/>
                  </a:lnTo>
                  <a:lnTo>
                    <a:pt x="9036" y="63585"/>
                  </a:lnTo>
                  <a:lnTo>
                    <a:pt x="3126" y="70468"/>
                  </a:lnTo>
                  <a:lnTo>
                    <a:pt x="89" y="77386"/>
                  </a:lnTo>
                  <a:lnTo>
                    <a:pt x="0" y="83998"/>
                  </a:lnTo>
                  <a:lnTo>
                    <a:pt x="2972" y="89679"/>
                  </a:lnTo>
                  <a:lnTo>
                    <a:pt x="8750" y="94164"/>
                  </a:lnTo>
                  <a:lnTo>
                    <a:pt x="16831" y="97513"/>
                  </a:lnTo>
                  <a:lnTo>
                    <a:pt x="26673" y="99927"/>
                  </a:lnTo>
                  <a:lnTo>
                    <a:pt x="37804" y="101630"/>
                  </a:lnTo>
                  <a:lnTo>
                    <a:pt x="50020" y="102980"/>
                  </a:lnTo>
                  <a:lnTo>
                    <a:pt x="63349" y="104435"/>
                  </a:lnTo>
                  <a:lnTo>
                    <a:pt x="77708" y="106241"/>
                  </a:lnTo>
                  <a:lnTo>
                    <a:pt x="92434" y="108610"/>
                  </a:lnTo>
                  <a:lnTo>
                    <a:pt x="106409" y="111805"/>
                  </a:lnTo>
                  <a:lnTo>
                    <a:pt x="119059" y="115886"/>
                  </a:lnTo>
                  <a:lnTo>
                    <a:pt x="130179" y="120916"/>
                  </a:lnTo>
                  <a:lnTo>
                    <a:pt x="139659" y="127040"/>
                  </a:lnTo>
                  <a:lnTo>
                    <a:pt x="147617" y="134234"/>
                  </a:lnTo>
                  <a:lnTo>
                    <a:pt x="153997" y="142335"/>
                  </a:lnTo>
                  <a:lnTo>
                    <a:pt x="158476" y="151142"/>
                  </a:lnTo>
                  <a:lnTo>
                    <a:pt x="161040" y="160468"/>
                  </a:lnTo>
                  <a:lnTo>
                    <a:pt x="161629" y="170000"/>
                  </a:lnTo>
                  <a:lnTo>
                    <a:pt x="159981" y="179318"/>
                  </a:lnTo>
                  <a:lnTo>
                    <a:pt x="156163" y="188209"/>
                  </a:lnTo>
                  <a:lnTo>
                    <a:pt x="150346" y="196482"/>
                  </a:lnTo>
                  <a:lnTo>
                    <a:pt x="142630" y="203893"/>
                  </a:lnTo>
                  <a:lnTo>
                    <a:pt x="133255" y="210392"/>
                  </a:lnTo>
                  <a:lnTo>
                    <a:pt x="122558" y="215926"/>
                  </a:lnTo>
                  <a:lnTo>
                    <a:pt x="110861" y="220354"/>
                  </a:lnTo>
                  <a:lnTo>
                    <a:pt x="98455" y="223704"/>
                  </a:lnTo>
                  <a:lnTo>
                    <a:pt x="85967" y="226147"/>
                  </a:lnTo>
                  <a:lnTo>
                    <a:pt x="73039" y="228143"/>
                  </a:lnTo>
                  <a:lnTo>
                    <a:pt x="57424" y="229870"/>
                  </a:lnTo>
                  <a:lnTo>
                    <a:pt x="35163" y="2316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02826" y="473740"/>
              <a:ext cx="185120" cy="186625"/>
            </a:xfrm>
            <a:custGeom>
              <a:avLst/>
              <a:gdLst/>
              <a:ahLst/>
              <a:cxnLst/>
              <a:rect l="0" t="0" r="0" b="0"/>
              <a:pathLst>
                <a:path w="185120" h="186625">
                  <a:moveTo>
                    <a:pt x="98956" y="31627"/>
                  </a:moveTo>
                  <a:lnTo>
                    <a:pt x="95822" y="23094"/>
                  </a:lnTo>
                  <a:lnTo>
                    <a:pt x="91118" y="17308"/>
                  </a:lnTo>
                  <a:lnTo>
                    <a:pt x="84334" y="13800"/>
                  </a:lnTo>
                  <a:lnTo>
                    <a:pt x="75888" y="12291"/>
                  </a:lnTo>
                  <a:lnTo>
                    <a:pt x="66421" y="12710"/>
                  </a:lnTo>
                  <a:lnTo>
                    <a:pt x="56415" y="14842"/>
                  </a:lnTo>
                  <a:lnTo>
                    <a:pt x="46305" y="18521"/>
                  </a:lnTo>
                  <a:lnTo>
                    <a:pt x="36537" y="23720"/>
                  </a:lnTo>
                  <a:lnTo>
                    <a:pt x="27321" y="30294"/>
                  </a:lnTo>
                  <a:lnTo>
                    <a:pt x="18984" y="38315"/>
                  </a:lnTo>
                  <a:lnTo>
                    <a:pt x="12056" y="48132"/>
                  </a:lnTo>
                  <a:lnTo>
                    <a:pt x="6696" y="59767"/>
                  </a:lnTo>
                  <a:lnTo>
                    <a:pt x="2909" y="72648"/>
                  </a:lnTo>
                  <a:lnTo>
                    <a:pt x="726" y="85825"/>
                  </a:lnTo>
                  <a:lnTo>
                    <a:pt x="0" y="98721"/>
                  </a:lnTo>
                  <a:lnTo>
                    <a:pt x="630" y="111140"/>
                  </a:lnTo>
                  <a:lnTo>
                    <a:pt x="2638" y="123086"/>
                  </a:lnTo>
                  <a:lnTo>
                    <a:pt x="5917" y="134633"/>
                  </a:lnTo>
                  <a:lnTo>
                    <a:pt x="10403" y="145709"/>
                  </a:lnTo>
                  <a:lnTo>
                    <a:pt x="16164" y="156089"/>
                  </a:lnTo>
                  <a:lnTo>
                    <a:pt x="23121" y="165693"/>
                  </a:lnTo>
                  <a:lnTo>
                    <a:pt x="31405" y="174110"/>
                  </a:lnTo>
                  <a:lnTo>
                    <a:pt x="41399" y="180555"/>
                  </a:lnTo>
                  <a:lnTo>
                    <a:pt x="53159" y="184765"/>
                  </a:lnTo>
                  <a:lnTo>
                    <a:pt x="66293" y="186624"/>
                  </a:lnTo>
                  <a:lnTo>
                    <a:pt x="80172" y="185910"/>
                  </a:lnTo>
                  <a:lnTo>
                    <a:pt x="94347" y="182766"/>
                  </a:lnTo>
                  <a:lnTo>
                    <a:pt x="108270" y="177760"/>
                  </a:lnTo>
                  <a:lnTo>
                    <a:pt x="121232" y="171660"/>
                  </a:lnTo>
                  <a:lnTo>
                    <a:pt x="132939" y="165007"/>
                  </a:lnTo>
                  <a:lnTo>
                    <a:pt x="143291" y="157936"/>
                  </a:lnTo>
                  <a:lnTo>
                    <a:pt x="152188" y="150284"/>
                  </a:lnTo>
                  <a:lnTo>
                    <a:pt x="159729" y="141985"/>
                  </a:lnTo>
                  <a:lnTo>
                    <a:pt x="166154" y="132938"/>
                  </a:lnTo>
                  <a:lnTo>
                    <a:pt x="171721" y="122946"/>
                  </a:lnTo>
                  <a:lnTo>
                    <a:pt x="176648" y="111999"/>
                  </a:lnTo>
                  <a:lnTo>
                    <a:pt x="180790" y="100392"/>
                  </a:lnTo>
                  <a:lnTo>
                    <a:pt x="183670" y="88608"/>
                  </a:lnTo>
                  <a:lnTo>
                    <a:pt x="185119" y="76949"/>
                  </a:lnTo>
                  <a:lnTo>
                    <a:pt x="185108" y="65680"/>
                  </a:lnTo>
                  <a:lnTo>
                    <a:pt x="183581" y="55114"/>
                  </a:lnTo>
                  <a:lnTo>
                    <a:pt x="180663" y="45342"/>
                  </a:lnTo>
                  <a:lnTo>
                    <a:pt x="176601" y="36288"/>
                  </a:lnTo>
                  <a:lnTo>
                    <a:pt x="171666" y="27813"/>
                  </a:lnTo>
                  <a:lnTo>
                    <a:pt x="166089" y="19788"/>
                  </a:lnTo>
                  <a:lnTo>
                    <a:pt x="159888" y="12583"/>
                  </a:lnTo>
                  <a:lnTo>
                    <a:pt x="152895" y="7027"/>
                  </a:lnTo>
                  <a:lnTo>
                    <a:pt x="145044" y="3438"/>
                  </a:lnTo>
                  <a:lnTo>
                    <a:pt x="136187" y="1100"/>
                  </a:lnTo>
                  <a:lnTo>
                    <a:pt x="125042" y="0"/>
                  </a:lnTo>
                  <a:lnTo>
                    <a:pt x="109485" y="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20970" y="474102"/>
              <a:ext cx="167190" cy="397432"/>
            </a:xfrm>
            <a:custGeom>
              <a:avLst/>
              <a:gdLst/>
              <a:ahLst/>
              <a:cxnLst/>
              <a:rect l="0" t="0" r="0" b="0"/>
              <a:pathLst>
                <a:path w="167190" h="397432">
                  <a:moveTo>
                    <a:pt x="49310" y="210250"/>
                  </a:moveTo>
                  <a:lnTo>
                    <a:pt x="46443" y="219185"/>
                  </a:lnTo>
                  <a:lnTo>
                    <a:pt x="44301" y="228812"/>
                  </a:lnTo>
                  <a:lnTo>
                    <a:pt x="42703" y="240104"/>
                  </a:lnTo>
                  <a:lnTo>
                    <a:pt x="41695" y="252945"/>
                  </a:lnTo>
                  <a:lnTo>
                    <a:pt x="41495" y="267072"/>
                  </a:lnTo>
                  <a:lnTo>
                    <a:pt x="42145" y="282197"/>
                  </a:lnTo>
                  <a:lnTo>
                    <a:pt x="43383" y="298059"/>
                  </a:lnTo>
                  <a:lnTo>
                    <a:pt x="44748" y="314447"/>
                  </a:lnTo>
                  <a:lnTo>
                    <a:pt x="45957" y="331199"/>
                  </a:lnTo>
                  <a:lnTo>
                    <a:pt x="46920" y="348039"/>
                  </a:lnTo>
                  <a:lnTo>
                    <a:pt x="47640" y="364577"/>
                  </a:lnTo>
                  <a:lnTo>
                    <a:pt x="48155" y="380538"/>
                  </a:lnTo>
                  <a:lnTo>
                    <a:pt x="48373" y="392752"/>
                  </a:lnTo>
                  <a:lnTo>
                    <a:pt x="48026" y="397431"/>
                  </a:lnTo>
                  <a:lnTo>
                    <a:pt x="46972" y="396113"/>
                  </a:lnTo>
                  <a:lnTo>
                    <a:pt x="45431" y="390552"/>
                  </a:lnTo>
                  <a:lnTo>
                    <a:pt x="43847" y="381361"/>
                  </a:lnTo>
                  <a:lnTo>
                    <a:pt x="42475" y="369080"/>
                  </a:lnTo>
                  <a:lnTo>
                    <a:pt x="41231" y="354825"/>
                  </a:lnTo>
                  <a:lnTo>
                    <a:pt x="39786" y="340123"/>
                  </a:lnTo>
                  <a:lnTo>
                    <a:pt x="37963" y="325863"/>
                  </a:lnTo>
                  <a:lnTo>
                    <a:pt x="35736" y="311852"/>
                  </a:lnTo>
                  <a:lnTo>
                    <a:pt x="33163" y="297159"/>
                  </a:lnTo>
                  <a:lnTo>
                    <a:pt x="30322" y="281279"/>
                  </a:lnTo>
                  <a:lnTo>
                    <a:pt x="27448" y="264492"/>
                  </a:lnTo>
                  <a:lnTo>
                    <a:pt x="24904" y="247589"/>
                  </a:lnTo>
                  <a:lnTo>
                    <a:pt x="22860" y="231068"/>
                  </a:lnTo>
                  <a:lnTo>
                    <a:pt x="21150" y="215245"/>
                  </a:lnTo>
                  <a:lnTo>
                    <a:pt x="19388" y="200398"/>
                  </a:lnTo>
                  <a:lnTo>
                    <a:pt x="17347" y="186553"/>
                  </a:lnTo>
                  <a:lnTo>
                    <a:pt x="14976" y="173087"/>
                  </a:lnTo>
                  <a:lnTo>
                    <a:pt x="12304" y="158892"/>
                  </a:lnTo>
                  <a:lnTo>
                    <a:pt x="9397" y="143407"/>
                  </a:lnTo>
                  <a:lnTo>
                    <a:pt x="6478" y="126747"/>
                  </a:lnTo>
                  <a:lnTo>
                    <a:pt x="3907" y="109412"/>
                  </a:lnTo>
                  <a:lnTo>
                    <a:pt x="1852" y="91795"/>
                  </a:lnTo>
                  <a:lnTo>
                    <a:pt x="474" y="74424"/>
                  </a:lnTo>
                  <a:lnTo>
                    <a:pt x="0" y="58002"/>
                  </a:lnTo>
                  <a:lnTo>
                    <a:pt x="474" y="42830"/>
                  </a:lnTo>
                  <a:lnTo>
                    <a:pt x="2267" y="29342"/>
                  </a:lnTo>
                  <a:lnTo>
                    <a:pt x="6131" y="18251"/>
                  </a:lnTo>
                  <a:lnTo>
                    <a:pt x="12286" y="9727"/>
                  </a:lnTo>
                  <a:lnTo>
                    <a:pt x="20334" y="3799"/>
                  </a:lnTo>
                  <a:lnTo>
                    <a:pt x="29563" y="619"/>
                  </a:lnTo>
                  <a:lnTo>
                    <a:pt x="39433" y="0"/>
                  </a:lnTo>
                  <a:lnTo>
                    <a:pt x="49633" y="1665"/>
                  </a:lnTo>
                  <a:lnTo>
                    <a:pt x="59998" y="5432"/>
                  </a:lnTo>
                  <a:lnTo>
                    <a:pt x="70451" y="10996"/>
                  </a:lnTo>
                  <a:lnTo>
                    <a:pt x="81113" y="17983"/>
                  </a:lnTo>
                  <a:lnTo>
                    <a:pt x="92270" y="26034"/>
                  </a:lnTo>
                  <a:lnTo>
                    <a:pt x="104033" y="34853"/>
                  </a:lnTo>
                  <a:lnTo>
                    <a:pt x="116035" y="44213"/>
                  </a:lnTo>
                  <a:lnTo>
                    <a:pt x="127562" y="53949"/>
                  </a:lnTo>
                  <a:lnTo>
                    <a:pt x="138229" y="63946"/>
                  </a:lnTo>
                  <a:lnTo>
                    <a:pt x="147678" y="74287"/>
                  </a:lnTo>
                  <a:lnTo>
                    <a:pt x="155421" y="85222"/>
                  </a:lnTo>
                  <a:lnTo>
                    <a:pt x="161357" y="96833"/>
                  </a:lnTo>
                  <a:lnTo>
                    <a:pt x="165374" y="108733"/>
                  </a:lnTo>
                  <a:lnTo>
                    <a:pt x="167189" y="120189"/>
                  </a:lnTo>
                  <a:lnTo>
                    <a:pt x="166842" y="130809"/>
                  </a:lnTo>
                  <a:lnTo>
                    <a:pt x="164171" y="140227"/>
                  </a:lnTo>
                  <a:lnTo>
                    <a:pt x="158656" y="147948"/>
                  </a:lnTo>
                  <a:lnTo>
                    <a:pt x="150287" y="153883"/>
                  </a:lnTo>
                  <a:lnTo>
                    <a:pt x="139789" y="158410"/>
                  </a:lnTo>
                  <a:lnTo>
                    <a:pt x="128302" y="162162"/>
                  </a:lnTo>
                  <a:lnTo>
                    <a:pt x="116593" y="165580"/>
                  </a:lnTo>
                  <a:lnTo>
                    <a:pt x="105262" y="168740"/>
                  </a:lnTo>
                  <a:lnTo>
                    <a:pt x="93702" y="171752"/>
                  </a:lnTo>
                  <a:lnTo>
                    <a:pt x="79793" y="174891"/>
                  </a:lnTo>
                  <a:lnTo>
                    <a:pt x="59838" y="1786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07150" y="210569"/>
              <a:ext cx="34889" cy="463255"/>
            </a:xfrm>
            <a:custGeom>
              <a:avLst/>
              <a:gdLst/>
              <a:ahLst/>
              <a:cxnLst/>
              <a:rect l="0" t="0" r="0" b="0"/>
              <a:pathLst>
                <a:path w="34889" h="463255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5"/>
                  </a:lnTo>
                  <a:lnTo>
                    <a:pt x="177" y="101423"/>
                  </a:lnTo>
                  <a:lnTo>
                    <a:pt x="825" y="116610"/>
                  </a:lnTo>
                  <a:lnTo>
                    <a:pt x="2075" y="131488"/>
                  </a:lnTo>
                  <a:lnTo>
                    <a:pt x="3727" y="146291"/>
                  </a:lnTo>
                  <a:lnTo>
                    <a:pt x="5376" y="161389"/>
                  </a:lnTo>
                  <a:lnTo>
                    <a:pt x="6783" y="176959"/>
                  </a:lnTo>
                  <a:lnTo>
                    <a:pt x="8049" y="192843"/>
                  </a:lnTo>
                  <a:lnTo>
                    <a:pt x="9505" y="208659"/>
                  </a:lnTo>
                  <a:lnTo>
                    <a:pt x="11332" y="224188"/>
                  </a:lnTo>
                  <a:lnTo>
                    <a:pt x="13389" y="239378"/>
                  </a:lnTo>
                  <a:lnTo>
                    <a:pt x="15317" y="254264"/>
                  </a:lnTo>
                  <a:lnTo>
                    <a:pt x="16916" y="268902"/>
                  </a:lnTo>
                  <a:lnTo>
                    <a:pt x="18311" y="283190"/>
                  </a:lnTo>
                  <a:lnTo>
                    <a:pt x="19854" y="296871"/>
                  </a:lnTo>
                  <a:lnTo>
                    <a:pt x="21744" y="309869"/>
                  </a:lnTo>
                  <a:lnTo>
                    <a:pt x="24014" y="322735"/>
                  </a:lnTo>
                  <a:lnTo>
                    <a:pt x="26617" y="336512"/>
                  </a:lnTo>
                  <a:lnTo>
                    <a:pt x="29473" y="351706"/>
                  </a:lnTo>
                  <a:lnTo>
                    <a:pt x="32188" y="367998"/>
                  </a:lnTo>
                  <a:lnTo>
                    <a:pt x="34092" y="384552"/>
                  </a:lnTo>
                  <a:lnTo>
                    <a:pt x="34888" y="400818"/>
                  </a:lnTo>
                  <a:lnTo>
                    <a:pt x="34770" y="416011"/>
                  </a:lnTo>
                  <a:lnTo>
                    <a:pt x="34230" y="430452"/>
                  </a:lnTo>
                  <a:lnTo>
                    <a:pt x="33213" y="445401"/>
                  </a:lnTo>
                  <a:lnTo>
                    <a:pt x="31585" y="463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70321" y="436500"/>
              <a:ext cx="107056" cy="247853"/>
            </a:xfrm>
            <a:custGeom>
              <a:avLst/>
              <a:gdLst/>
              <a:ahLst/>
              <a:cxnLst/>
              <a:rect l="0" t="0" r="0" b="0"/>
              <a:pathLst>
                <a:path w="107056" h="247853">
                  <a:moveTo>
                    <a:pt x="0" y="121510"/>
                  </a:moveTo>
                  <a:lnTo>
                    <a:pt x="6003" y="115709"/>
                  </a:lnTo>
                  <a:lnTo>
                    <a:pt x="12847" y="110785"/>
                  </a:lnTo>
                  <a:lnTo>
                    <a:pt x="21234" y="106282"/>
                  </a:lnTo>
                  <a:lnTo>
                    <a:pt x="30861" y="102062"/>
                  </a:lnTo>
                  <a:lnTo>
                    <a:pt x="41176" y="98048"/>
                  </a:lnTo>
                  <a:lnTo>
                    <a:pt x="51779" y="94182"/>
                  </a:lnTo>
                  <a:lnTo>
                    <a:pt x="62303" y="90257"/>
                  </a:lnTo>
                  <a:lnTo>
                    <a:pt x="72355" y="85933"/>
                  </a:lnTo>
                  <a:lnTo>
                    <a:pt x="81766" y="81049"/>
                  </a:lnTo>
                  <a:lnTo>
                    <a:pt x="90234" y="75292"/>
                  </a:lnTo>
                  <a:lnTo>
                    <a:pt x="97250" y="68138"/>
                  </a:lnTo>
                  <a:lnTo>
                    <a:pt x="102659" y="59436"/>
                  </a:lnTo>
                  <a:lnTo>
                    <a:pt x="106140" y="49507"/>
                  </a:lnTo>
                  <a:lnTo>
                    <a:pt x="107055" y="38933"/>
                  </a:lnTo>
                  <a:lnTo>
                    <a:pt x="105291" y="28138"/>
                  </a:lnTo>
                  <a:lnTo>
                    <a:pt x="101023" y="17979"/>
                  </a:lnTo>
                  <a:lnTo>
                    <a:pt x="94428" y="9762"/>
                  </a:lnTo>
                  <a:lnTo>
                    <a:pt x="85858" y="4029"/>
                  </a:lnTo>
                  <a:lnTo>
                    <a:pt x="76056" y="811"/>
                  </a:lnTo>
                  <a:lnTo>
                    <a:pt x="66034" y="0"/>
                  </a:lnTo>
                  <a:lnTo>
                    <a:pt x="56383" y="1275"/>
                  </a:lnTo>
                  <a:lnTo>
                    <a:pt x="47449" y="4534"/>
                  </a:lnTo>
                  <a:lnTo>
                    <a:pt x="39522" y="9978"/>
                  </a:lnTo>
                  <a:lnTo>
                    <a:pt x="32635" y="17522"/>
                  </a:lnTo>
                  <a:lnTo>
                    <a:pt x="26654" y="26838"/>
                  </a:lnTo>
                  <a:lnTo>
                    <a:pt x="21387" y="37531"/>
                  </a:lnTo>
                  <a:lnTo>
                    <a:pt x="16661" y="49241"/>
                  </a:lnTo>
                  <a:lnTo>
                    <a:pt x="12652" y="61679"/>
                  </a:lnTo>
                  <a:lnTo>
                    <a:pt x="9862" y="74627"/>
                  </a:lnTo>
                  <a:lnTo>
                    <a:pt x="8473" y="87926"/>
                  </a:lnTo>
                  <a:lnTo>
                    <a:pt x="8523" y="101466"/>
                  </a:lnTo>
                  <a:lnTo>
                    <a:pt x="10078" y="115169"/>
                  </a:lnTo>
                  <a:lnTo>
                    <a:pt x="13015" y="128978"/>
                  </a:lnTo>
                  <a:lnTo>
                    <a:pt x="17087" y="142692"/>
                  </a:lnTo>
                  <a:lnTo>
                    <a:pt x="22030" y="155981"/>
                  </a:lnTo>
                  <a:lnTo>
                    <a:pt x="27614" y="168694"/>
                  </a:lnTo>
                  <a:lnTo>
                    <a:pt x="33818" y="180689"/>
                  </a:lnTo>
                  <a:lnTo>
                    <a:pt x="40813" y="191752"/>
                  </a:lnTo>
                  <a:lnTo>
                    <a:pt x="48627" y="201856"/>
                  </a:lnTo>
                  <a:lnTo>
                    <a:pt x="57083" y="211022"/>
                  </a:lnTo>
                  <a:lnTo>
                    <a:pt x="66922" y="220231"/>
                  </a:lnTo>
                  <a:lnTo>
                    <a:pt x="81247" y="231412"/>
                  </a:lnTo>
                  <a:lnTo>
                    <a:pt x="105285" y="2478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332652" y="454469"/>
              <a:ext cx="248282" cy="208911"/>
            </a:xfrm>
            <a:custGeom>
              <a:avLst/>
              <a:gdLst/>
              <a:ahLst/>
              <a:cxnLst/>
              <a:rect l="0" t="0" r="0" b="0"/>
              <a:pathLst>
                <a:path w="248282" h="208911">
                  <a:moveTo>
                    <a:pt x="58767" y="177240"/>
                  </a:moveTo>
                  <a:lnTo>
                    <a:pt x="64634" y="171306"/>
                  </a:lnTo>
                  <a:lnTo>
                    <a:pt x="70200" y="165101"/>
                  </a:lnTo>
                  <a:lnTo>
                    <a:pt x="75994" y="158005"/>
                  </a:lnTo>
                  <a:lnTo>
                    <a:pt x="81901" y="150065"/>
                  </a:lnTo>
                  <a:lnTo>
                    <a:pt x="87583" y="141419"/>
                  </a:lnTo>
                  <a:lnTo>
                    <a:pt x="92854" y="132220"/>
                  </a:lnTo>
                  <a:lnTo>
                    <a:pt x="97532" y="122447"/>
                  </a:lnTo>
                  <a:lnTo>
                    <a:pt x="101370" y="111909"/>
                  </a:lnTo>
                  <a:lnTo>
                    <a:pt x="104313" y="100567"/>
                  </a:lnTo>
                  <a:lnTo>
                    <a:pt x="106305" y="88681"/>
                  </a:lnTo>
                  <a:lnTo>
                    <a:pt x="107201" y="76704"/>
                  </a:lnTo>
                  <a:lnTo>
                    <a:pt x="107022" y="64911"/>
                  </a:lnTo>
                  <a:lnTo>
                    <a:pt x="105768" y="53552"/>
                  </a:lnTo>
                  <a:lnTo>
                    <a:pt x="103332" y="42924"/>
                  </a:lnTo>
                  <a:lnTo>
                    <a:pt x="99763" y="33116"/>
                  </a:lnTo>
                  <a:lnTo>
                    <a:pt x="95079" y="24207"/>
                  </a:lnTo>
                  <a:lnTo>
                    <a:pt x="89186" y="16362"/>
                  </a:lnTo>
                  <a:lnTo>
                    <a:pt x="82153" y="9578"/>
                  </a:lnTo>
                  <a:lnTo>
                    <a:pt x="74329" y="4190"/>
                  </a:lnTo>
                  <a:lnTo>
                    <a:pt x="66239" y="925"/>
                  </a:lnTo>
                  <a:lnTo>
                    <a:pt x="58209" y="0"/>
                  </a:lnTo>
                  <a:lnTo>
                    <a:pt x="50360" y="1498"/>
                  </a:lnTo>
                  <a:lnTo>
                    <a:pt x="42710" y="5619"/>
                  </a:lnTo>
                  <a:lnTo>
                    <a:pt x="35238" y="12208"/>
                  </a:lnTo>
                  <a:lnTo>
                    <a:pt x="28065" y="20850"/>
                  </a:lnTo>
                  <a:lnTo>
                    <a:pt x="21469" y="31077"/>
                  </a:lnTo>
                  <a:lnTo>
                    <a:pt x="15552" y="42467"/>
                  </a:lnTo>
                  <a:lnTo>
                    <a:pt x="10425" y="54687"/>
                  </a:lnTo>
                  <a:lnTo>
                    <a:pt x="6279" y="67487"/>
                  </a:lnTo>
                  <a:lnTo>
                    <a:pt x="3126" y="80683"/>
                  </a:lnTo>
                  <a:lnTo>
                    <a:pt x="992" y="93983"/>
                  </a:lnTo>
                  <a:lnTo>
                    <a:pt x="0" y="106993"/>
                  </a:lnTo>
                  <a:lnTo>
                    <a:pt x="113" y="119523"/>
                  </a:lnTo>
                  <a:lnTo>
                    <a:pt x="1326" y="131565"/>
                  </a:lnTo>
                  <a:lnTo>
                    <a:pt x="3733" y="143193"/>
                  </a:lnTo>
                  <a:lnTo>
                    <a:pt x="7288" y="154485"/>
                  </a:lnTo>
                  <a:lnTo>
                    <a:pt x="12131" y="165035"/>
                  </a:lnTo>
                  <a:lnTo>
                    <a:pt x="18664" y="173989"/>
                  </a:lnTo>
                  <a:lnTo>
                    <a:pt x="26940" y="181002"/>
                  </a:lnTo>
                  <a:lnTo>
                    <a:pt x="36414" y="185879"/>
                  </a:lnTo>
                  <a:lnTo>
                    <a:pt x="46149" y="188337"/>
                  </a:lnTo>
                  <a:lnTo>
                    <a:pt x="55581" y="188459"/>
                  </a:lnTo>
                  <a:lnTo>
                    <a:pt x="64520" y="186288"/>
                  </a:lnTo>
                  <a:lnTo>
                    <a:pt x="72976" y="181648"/>
                  </a:lnTo>
                  <a:lnTo>
                    <a:pt x="81027" y="174684"/>
                  </a:lnTo>
                  <a:lnTo>
                    <a:pt x="88603" y="165943"/>
                  </a:lnTo>
                  <a:lnTo>
                    <a:pt x="95480" y="156177"/>
                  </a:lnTo>
                  <a:lnTo>
                    <a:pt x="101588" y="145905"/>
                  </a:lnTo>
                  <a:lnTo>
                    <a:pt x="106843" y="135248"/>
                  </a:lnTo>
                  <a:lnTo>
                    <a:pt x="111076" y="124036"/>
                  </a:lnTo>
                  <a:lnTo>
                    <a:pt x="114320" y="112266"/>
                  </a:lnTo>
                  <a:lnTo>
                    <a:pt x="117612" y="102394"/>
                  </a:lnTo>
                  <a:lnTo>
                    <a:pt x="121692" y="97991"/>
                  </a:lnTo>
                  <a:lnTo>
                    <a:pt x="125660" y="98841"/>
                  </a:lnTo>
                  <a:lnTo>
                    <a:pt x="129347" y="103342"/>
                  </a:lnTo>
                  <a:lnTo>
                    <a:pt x="133035" y="110296"/>
                  </a:lnTo>
                  <a:lnTo>
                    <a:pt x="137131" y="119125"/>
                  </a:lnTo>
                  <a:lnTo>
                    <a:pt x="141819" y="129410"/>
                  </a:lnTo>
                  <a:lnTo>
                    <a:pt x="147086" y="140466"/>
                  </a:lnTo>
                  <a:lnTo>
                    <a:pt x="152838" y="151379"/>
                  </a:lnTo>
                  <a:lnTo>
                    <a:pt x="158969" y="161656"/>
                  </a:lnTo>
                  <a:lnTo>
                    <a:pt x="165541" y="171190"/>
                  </a:lnTo>
                  <a:lnTo>
                    <a:pt x="172782" y="180057"/>
                  </a:lnTo>
                  <a:lnTo>
                    <a:pt x="180765" y="188380"/>
                  </a:lnTo>
                  <a:lnTo>
                    <a:pt x="189414" y="195801"/>
                  </a:lnTo>
                  <a:lnTo>
                    <a:pt x="198598" y="201510"/>
                  </a:lnTo>
                  <a:lnTo>
                    <a:pt x="208170" y="205207"/>
                  </a:lnTo>
                  <a:lnTo>
                    <a:pt x="217565" y="207215"/>
                  </a:lnTo>
                  <a:lnTo>
                    <a:pt x="226724" y="208415"/>
                  </a:lnTo>
                  <a:lnTo>
                    <a:pt x="236447" y="208910"/>
                  </a:lnTo>
                  <a:lnTo>
                    <a:pt x="248281" y="2088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533663" y="431668"/>
              <a:ext cx="161457" cy="243633"/>
            </a:xfrm>
            <a:custGeom>
              <a:avLst/>
              <a:gdLst/>
              <a:ahLst/>
              <a:cxnLst/>
              <a:rect l="0" t="0" r="0" b="0"/>
              <a:pathLst>
                <a:path w="161457" h="243633">
                  <a:moveTo>
                    <a:pt x="131498" y="0"/>
                  </a:moveTo>
                  <a:lnTo>
                    <a:pt x="119829" y="3001"/>
                  </a:lnTo>
                  <a:lnTo>
                    <a:pt x="109341" y="6423"/>
                  </a:lnTo>
                  <a:lnTo>
                    <a:pt x="99039" y="10615"/>
                  </a:lnTo>
                  <a:lnTo>
                    <a:pt x="88738" y="15342"/>
                  </a:lnTo>
                  <a:lnTo>
                    <a:pt x="78395" y="20175"/>
                  </a:lnTo>
                  <a:lnTo>
                    <a:pt x="68010" y="24857"/>
                  </a:lnTo>
                  <a:lnTo>
                    <a:pt x="57753" y="29466"/>
                  </a:lnTo>
                  <a:lnTo>
                    <a:pt x="47945" y="34316"/>
                  </a:lnTo>
                  <a:lnTo>
                    <a:pt x="38719" y="39577"/>
                  </a:lnTo>
                  <a:lnTo>
                    <a:pt x="30048" y="45263"/>
                  </a:lnTo>
                  <a:lnTo>
                    <a:pt x="21839" y="51312"/>
                  </a:lnTo>
                  <a:lnTo>
                    <a:pt x="14000" y="57649"/>
                  </a:lnTo>
                  <a:lnTo>
                    <a:pt x="7091" y="64363"/>
                  </a:lnTo>
                  <a:lnTo>
                    <a:pt x="2268" y="71701"/>
                  </a:lnTo>
                  <a:lnTo>
                    <a:pt x="0" y="79736"/>
                  </a:lnTo>
                  <a:lnTo>
                    <a:pt x="444" y="87910"/>
                  </a:lnTo>
                  <a:lnTo>
                    <a:pt x="3785" y="95179"/>
                  </a:lnTo>
                  <a:lnTo>
                    <a:pt x="9809" y="101021"/>
                  </a:lnTo>
                  <a:lnTo>
                    <a:pt x="17887" y="105263"/>
                  </a:lnTo>
                  <a:lnTo>
                    <a:pt x="27192" y="107817"/>
                  </a:lnTo>
                  <a:lnTo>
                    <a:pt x="37145" y="108838"/>
                  </a:lnTo>
                  <a:lnTo>
                    <a:pt x="47414" y="108931"/>
                  </a:lnTo>
                  <a:lnTo>
                    <a:pt x="57832" y="109012"/>
                  </a:lnTo>
                  <a:lnTo>
                    <a:pt x="68318" y="109602"/>
                  </a:lnTo>
                  <a:lnTo>
                    <a:pt x="78833" y="111006"/>
                  </a:lnTo>
                  <a:lnTo>
                    <a:pt x="89362" y="113479"/>
                  </a:lnTo>
                  <a:lnTo>
                    <a:pt x="99889" y="117036"/>
                  </a:lnTo>
                  <a:lnTo>
                    <a:pt x="110249" y="121526"/>
                  </a:lnTo>
                  <a:lnTo>
                    <a:pt x="120134" y="126749"/>
                  </a:lnTo>
                  <a:lnTo>
                    <a:pt x="129407" y="132520"/>
                  </a:lnTo>
                  <a:lnTo>
                    <a:pt x="137940" y="138850"/>
                  </a:lnTo>
                  <a:lnTo>
                    <a:pt x="145525" y="145930"/>
                  </a:lnTo>
                  <a:lnTo>
                    <a:pt x="152131" y="153803"/>
                  </a:lnTo>
                  <a:lnTo>
                    <a:pt x="157398" y="162379"/>
                  </a:lnTo>
                  <a:lnTo>
                    <a:pt x="160581" y="171514"/>
                  </a:lnTo>
                  <a:lnTo>
                    <a:pt x="161456" y="181063"/>
                  </a:lnTo>
                  <a:lnTo>
                    <a:pt x="160093" y="190746"/>
                  </a:lnTo>
                  <a:lnTo>
                    <a:pt x="156595" y="200167"/>
                  </a:lnTo>
                  <a:lnTo>
                    <a:pt x="151244" y="209126"/>
                  </a:lnTo>
                  <a:lnTo>
                    <a:pt x="144416" y="217445"/>
                  </a:lnTo>
                  <a:lnTo>
                    <a:pt x="136478" y="224887"/>
                  </a:lnTo>
                  <a:lnTo>
                    <a:pt x="127739" y="231402"/>
                  </a:lnTo>
                  <a:lnTo>
                    <a:pt x="118433" y="236778"/>
                  </a:lnTo>
                  <a:lnTo>
                    <a:pt x="108736" y="240566"/>
                  </a:lnTo>
                  <a:lnTo>
                    <a:pt x="98781" y="242674"/>
                  </a:lnTo>
                  <a:lnTo>
                    <a:pt x="89113" y="243460"/>
                  </a:lnTo>
                  <a:lnTo>
                    <a:pt x="79734" y="243632"/>
                  </a:lnTo>
                  <a:lnTo>
                    <a:pt x="69822" y="243207"/>
                  </a:lnTo>
                  <a:lnTo>
                    <a:pt x="57798" y="2421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633575" y="473579"/>
              <a:ext cx="210571" cy="179188"/>
            </a:xfrm>
            <a:custGeom>
              <a:avLst/>
              <a:gdLst/>
              <a:ahLst/>
              <a:cxnLst/>
              <a:rect l="0" t="0" r="0" b="0"/>
              <a:pathLst>
                <a:path w="210571" h="179188">
                  <a:moveTo>
                    <a:pt x="0" y="116016"/>
                  </a:moveTo>
                  <a:lnTo>
                    <a:pt x="8868" y="113083"/>
                  </a:lnTo>
                  <a:lnTo>
                    <a:pt x="17855" y="110300"/>
                  </a:lnTo>
                  <a:lnTo>
                    <a:pt x="27846" y="107401"/>
                  </a:lnTo>
                  <a:lnTo>
                    <a:pt x="38653" y="104360"/>
                  </a:lnTo>
                  <a:lnTo>
                    <a:pt x="49817" y="101195"/>
                  </a:lnTo>
                  <a:lnTo>
                    <a:pt x="61023" y="97931"/>
                  </a:lnTo>
                  <a:lnTo>
                    <a:pt x="72134" y="94594"/>
                  </a:lnTo>
                  <a:lnTo>
                    <a:pt x="83119" y="91202"/>
                  </a:lnTo>
                  <a:lnTo>
                    <a:pt x="93985" y="87769"/>
                  </a:lnTo>
                  <a:lnTo>
                    <a:pt x="104753" y="84141"/>
                  </a:lnTo>
                  <a:lnTo>
                    <a:pt x="115451" y="80020"/>
                  </a:lnTo>
                  <a:lnTo>
                    <a:pt x="126093" y="75283"/>
                  </a:lnTo>
                  <a:lnTo>
                    <a:pt x="136527" y="69964"/>
                  </a:lnTo>
                  <a:lnTo>
                    <a:pt x="146462" y="64169"/>
                  </a:lnTo>
                  <a:lnTo>
                    <a:pt x="155760" y="58002"/>
                  </a:lnTo>
                  <a:lnTo>
                    <a:pt x="163970" y="51234"/>
                  </a:lnTo>
                  <a:lnTo>
                    <a:pt x="170273" y="43326"/>
                  </a:lnTo>
                  <a:lnTo>
                    <a:pt x="174383" y="34097"/>
                  </a:lnTo>
                  <a:lnTo>
                    <a:pt x="176006" y="24306"/>
                  </a:lnTo>
                  <a:lnTo>
                    <a:pt x="174600" y="15414"/>
                  </a:lnTo>
                  <a:lnTo>
                    <a:pt x="170179" y="8190"/>
                  </a:lnTo>
                  <a:lnTo>
                    <a:pt x="163502" y="3039"/>
                  </a:lnTo>
                  <a:lnTo>
                    <a:pt x="155742" y="331"/>
                  </a:lnTo>
                  <a:lnTo>
                    <a:pt x="147682" y="0"/>
                  </a:lnTo>
                  <a:lnTo>
                    <a:pt x="139685" y="1676"/>
                  </a:lnTo>
                  <a:lnTo>
                    <a:pt x="131869" y="4911"/>
                  </a:lnTo>
                  <a:lnTo>
                    <a:pt x="124251" y="9303"/>
                  </a:lnTo>
                  <a:lnTo>
                    <a:pt x="116969" y="14685"/>
                  </a:lnTo>
                  <a:lnTo>
                    <a:pt x="110289" y="21120"/>
                  </a:lnTo>
                  <a:lnTo>
                    <a:pt x="104318" y="28557"/>
                  </a:lnTo>
                  <a:lnTo>
                    <a:pt x="99323" y="36838"/>
                  </a:lnTo>
                  <a:lnTo>
                    <a:pt x="95797" y="45775"/>
                  </a:lnTo>
                  <a:lnTo>
                    <a:pt x="93873" y="55196"/>
                  </a:lnTo>
                  <a:lnTo>
                    <a:pt x="93377" y="64963"/>
                  </a:lnTo>
                  <a:lnTo>
                    <a:pt x="94025" y="74973"/>
                  </a:lnTo>
                  <a:lnTo>
                    <a:pt x="95536" y="85150"/>
                  </a:lnTo>
                  <a:lnTo>
                    <a:pt x="97836" y="95441"/>
                  </a:lnTo>
                  <a:lnTo>
                    <a:pt x="101049" y="105810"/>
                  </a:lnTo>
                  <a:lnTo>
                    <a:pt x="105170" y="116227"/>
                  </a:lnTo>
                  <a:lnTo>
                    <a:pt x="110071" y="126512"/>
                  </a:lnTo>
                  <a:lnTo>
                    <a:pt x="115586" y="136344"/>
                  </a:lnTo>
                  <a:lnTo>
                    <a:pt x="121565" y="145578"/>
                  </a:lnTo>
                  <a:lnTo>
                    <a:pt x="128208" y="153914"/>
                  </a:lnTo>
                  <a:lnTo>
                    <a:pt x="136031" y="160835"/>
                  </a:lnTo>
                  <a:lnTo>
                    <a:pt x="145212" y="166191"/>
                  </a:lnTo>
                  <a:lnTo>
                    <a:pt x="155411" y="170153"/>
                  </a:lnTo>
                  <a:lnTo>
                    <a:pt x="167141" y="173414"/>
                  </a:lnTo>
                  <a:lnTo>
                    <a:pt x="183671" y="176262"/>
                  </a:lnTo>
                  <a:lnTo>
                    <a:pt x="210570" y="17918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867935" y="197350"/>
              <a:ext cx="175094" cy="518588"/>
            </a:xfrm>
            <a:custGeom>
              <a:avLst/>
              <a:gdLst/>
              <a:ahLst/>
              <a:cxnLst/>
              <a:rect l="0" t="0" r="0" b="0"/>
              <a:pathLst>
                <a:path w="175094" h="518588">
                  <a:moveTo>
                    <a:pt x="113080" y="392245"/>
                  </a:moveTo>
                  <a:lnTo>
                    <a:pt x="110079" y="380644"/>
                  </a:lnTo>
                  <a:lnTo>
                    <a:pt x="106657" y="370796"/>
                  </a:lnTo>
                  <a:lnTo>
                    <a:pt x="102456" y="361804"/>
                  </a:lnTo>
                  <a:lnTo>
                    <a:pt x="97383" y="353881"/>
                  </a:lnTo>
                  <a:lnTo>
                    <a:pt x="91254" y="347799"/>
                  </a:lnTo>
                  <a:lnTo>
                    <a:pt x="84070" y="343840"/>
                  </a:lnTo>
                  <a:lnTo>
                    <a:pt x="75983" y="341985"/>
                  </a:lnTo>
                  <a:lnTo>
                    <a:pt x="67188" y="342172"/>
                  </a:lnTo>
                  <a:lnTo>
                    <a:pt x="57873" y="344153"/>
                  </a:lnTo>
                  <a:lnTo>
                    <a:pt x="48348" y="347735"/>
                  </a:lnTo>
                  <a:lnTo>
                    <a:pt x="39035" y="352872"/>
                  </a:lnTo>
                  <a:lnTo>
                    <a:pt x="30153" y="359401"/>
                  </a:lnTo>
                  <a:lnTo>
                    <a:pt x="22055" y="367222"/>
                  </a:lnTo>
                  <a:lnTo>
                    <a:pt x="15294" y="376374"/>
                  </a:lnTo>
                  <a:lnTo>
                    <a:pt x="10045" y="386753"/>
                  </a:lnTo>
                  <a:lnTo>
                    <a:pt x="6164" y="398146"/>
                  </a:lnTo>
                  <a:lnTo>
                    <a:pt x="3385" y="410318"/>
                  </a:lnTo>
                  <a:lnTo>
                    <a:pt x="1443" y="423061"/>
                  </a:lnTo>
                  <a:lnTo>
                    <a:pt x="271" y="436210"/>
                  </a:lnTo>
                  <a:lnTo>
                    <a:pt x="0" y="449643"/>
                  </a:lnTo>
                  <a:lnTo>
                    <a:pt x="637" y="463258"/>
                  </a:lnTo>
                  <a:lnTo>
                    <a:pt x="2386" y="476502"/>
                  </a:lnTo>
                  <a:lnTo>
                    <a:pt x="5695" y="488409"/>
                  </a:lnTo>
                  <a:lnTo>
                    <a:pt x="10666" y="498554"/>
                  </a:lnTo>
                  <a:lnTo>
                    <a:pt x="17108" y="506687"/>
                  </a:lnTo>
                  <a:lnTo>
                    <a:pt x="24721" y="512483"/>
                  </a:lnTo>
                  <a:lnTo>
                    <a:pt x="33206" y="516005"/>
                  </a:lnTo>
                  <a:lnTo>
                    <a:pt x="42154" y="517439"/>
                  </a:lnTo>
                  <a:lnTo>
                    <a:pt x="51073" y="516905"/>
                  </a:lnTo>
                  <a:lnTo>
                    <a:pt x="59697" y="514656"/>
                  </a:lnTo>
                  <a:lnTo>
                    <a:pt x="67959" y="510709"/>
                  </a:lnTo>
                  <a:lnTo>
                    <a:pt x="75895" y="504788"/>
                  </a:lnTo>
                  <a:lnTo>
                    <a:pt x="83564" y="496920"/>
                  </a:lnTo>
                  <a:lnTo>
                    <a:pt x="90867" y="487554"/>
                  </a:lnTo>
                  <a:lnTo>
                    <a:pt x="97555" y="477358"/>
                  </a:lnTo>
                  <a:lnTo>
                    <a:pt x="103536" y="466800"/>
                  </a:lnTo>
                  <a:lnTo>
                    <a:pt x="108875" y="456119"/>
                  </a:lnTo>
                  <a:lnTo>
                    <a:pt x="113696" y="445422"/>
                  </a:lnTo>
                  <a:lnTo>
                    <a:pt x="118126" y="434748"/>
                  </a:lnTo>
                  <a:lnTo>
                    <a:pt x="122272" y="424106"/>
                  </a:lnTo>
                  <a:lnTo>
                    <a:pt x="126216" y="413494"/>
                  </a:lnTo>
                  <a:lnTo>
                    <a:pt x="130021" y="402901"/>
                  </a:lnTo>
                  <a:lnTo>
                    <a:pt x="133731" y="392157"/>
                  </a:lnTo>
                  <a:lnTo>
                    <a:pt x="137375" y="380952"/>
                  </a:lnTo>
                  <a:lnTo>
                    <a:pt x="140974" y="369150"/>
                  </a:lnTo>
                  <a:lnTo>
                    <a:pt x="144544" y="356783"/>
                  </a:lnTo>
                  <a:lnTo>
                    <a:pt x="148094" y="343949"/>
                  </a:lnTo>
                  <a:lnTo>
                    <a:pt x="151626" y="330758"/>
                  </a:lnTo>
                  <a:lnTo>
                    <a:pt x="154981" y="317307"/>
                  </a:lnTo>
                  <a:lnTo>
                    <a:pt x="157854" y="303672"/>
                  </a:lnTo>
                  <a:lnTo>
                    <a:pt x="160122" y="289912"/>
                  </a:lnTo>
                  <a:lnTo>
                    <a:pt x="161983" y="276232"/>
                  </a:lnTo>
                  <a:lnTo>
                    <a:pt x="163848" y="262967"/>
                  </a:lnTo>
                  <a:lnTo>
                    <a:pt x="165954" y="250256"/>
                  </a:lnTo>
                  <a:lnTo>
                    <a:pt x="168199" y="237754"/>
                  </a:lnTo>
                  <a:lnTo>
                    <a:pt x="170254" y="224754"/>
                  </a:lnTo>
                  <a:lnTo>
                    <a:pt x="171933" y="210895"/>
                  </a:lnTo>
                  <a:lnTo>
                    <a:pt x="173212" y="196314"/>
                  </a:lnTo>
                  <a:lnTo>
                    <a:pt x="174146" y="181447"/>
                  </a:lnTo>
                  <a:lnTo>
                    <a:pt x="174804" y="166596"/>
                  </a:lnTo>
                  <a:lnTo>
                    <a:pt x="175093" y="152048"/>
                  </a:lnTo>
                  <a:lnTo>
                    <a:pt x="174762" y="138134"/>
                  </a:lnTo>
                  <a:lnTo>
                    <a:pt x="173726" y="124950"/>
                  </a:lnTo>
                  <a:lnTo>
                    <a:pt x="172046" y="111946"/>
                  </a:lnTo>
                  <a:lnTo>
                    <a:pt x="169849" y="98068"/>
                  </a:lnTo>
                  <a:lnTo>
                    <a:pt x="167260" y="82804"/>
                  </a:lnTo>
                  <a:lnTo>
                    <a:pt x="164386" y="66464"/>
                  </a:lnTo>
                  <a:lnTo>
                    <a:pt x="161312" y="49877"/>
                  </a:lnTo>
                  <a:lnTo>
                    <a:pt x="158093" y="33598"/>
                  </a:lnTo>
                  <a:lnTo>
                    <a:pt x="154586" y="18790"/>
                  </a:lnTo>
                  <a:lnTo>
                    <a:pt x="149726" y="7367"/>
                  </a:lnTo>
                  <a:lnTo>
                    <a:pt x="143327" y="832"/>
                  </a:lnTo>
                  <a:lnTo>
                    <a:pt x="137092" y="0"/>
                  </a:lnTo>
                  <a:lnTo>
                    <a:pt x="131539" y="4232"/>
                  </a:lnTo>
                  <a:lnTo>
                    <a:pt x="126771" y="12734"/>
                  </a:lnTo>
                  <a:lnTo>
                    <a:pt x="122931" y="25073"/>
                  </a:lnTo>
                  <a:lnTo>
                    <a:pt x="120013" y="40658"/>
                  </a:lnTo>
                  <a:lnTo>
                    <a:pt x="117884" y="58309"/>
                  </a:lnTo>
                  <a:lnTo>
                    <a:pt x="116373" y="76456"/>
                  </a:lnTo>
                  <a:lnTo>
                    <a:pt x="115319" y="94177"/>
                  </a:lnTo>
                  <a:lnTo>
                    <a:pt x="114595" y="111158"/>
                  </a:lnTo>
                  <a:lnTo>
                    <a:pt x="114100" y="127404"/>
                  </a:lnTo>
                  <a:lnTo>
                    <a:pt x="113766" y="143036"/>
                  </a:lnTo>
                  <a:lnTo>
                    <a:pt x="113540" y="158197"/>
                  </a:lnTo>
                  <a:lnTo>
                    <a:pt x="113387" y="173013"/>
                  </a:lnTo>
                  <a:lnTo>
                    <a:pt x="113285" y="187589"/>
                  </a:lnTo>
                  <a:lnTo>
                    <a:pt x="113217" y="202163"/>
                  </a:lnTo>
                  <a:lnTo>
                    <a:pt x="113171" y="217095"/>
                  </a:lnTo>
                  <a:lnTo>
                    <a:pt x="113141" y="232547"/>
                  </a:lnTo>
                  <a:lnTo>
                    <a:pt x="113121" y="248349"/>
                  </a:lnTo>
                  <a:lnTo>
                    <a:pt x="113108" y="264109"/>
                  </a:lnTo>
                  <a:lnTo>
                    <a:pt x="113103" y="279600"/>
                  </a:lnTo>
                  <a:lnTo>
                    <a:pt x="113269" y="294764"/>
                  </a:lnTo>
                  <a:lnTo>
                    <a:pt x="113913" y="309633"/>
                  </a:lnTo>
                  <a:lnTo>
                    <a:pt x="115159" y="324263"/>
                  </a:lnTo>
                  <a:lnTo>
                    <a:pt x="116811" y="338716"/>
                  </a:lnTo>
                  <a:lnTo>
                    <a:pt x="118458" y="353040"/>
                  </a:lnTo>
                  <a:lnTo>
                    <a:pt x="119864" y="367269"/>
                  </a:lnTo>
                  <a:lnTo>
                    <a:pt x="121130" y="381267"/>
                  </a:lnTo>
                  <a:lnTo>
                    <a:pt x="122585" y="394747"/>
                  </a:lnTo>
                  <a:lnTo>
                    <a:pt x="124417" y="407596"/>
                  </a:lnTo>
                  <a:lnTo>
                    <a:pt x="126647" y="420022"/>
                  </a:lnTo>
                  <a:lnTo>
                    <a:pt x="129223" y="432439"/>
                  </a:lnTo>
                  <a:lnTo>
                    <a:pt x="132070" y="445083"/>
                  </a:lnTo>
                  <a:lnTo>
                    <a:pt x="135158" y="457799"/>
                  </a:lnTo>
                  <a:lnTo>
                    <a:pt x="138916" y="471583"/>
                  </a:lnTo>
                  <a:lnTo>
                    <a:pt x="144791" y="489886"/>
                  </a:lnTo>
                  <a:lnTo>
                    <a:pt x="155195" y="51858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096829" y="65276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5250710" y="128069"/>
            <a:ext cx="914549" cy="586435"/>
          </a:xfrm>
          <a:custGeom>
            <a:avLst/>
            <a:gdLst/>
            <a:ahLst/>
            <a:cxnLst/>
            <a:rect l="0" t="0" r="0" b="0"/>
            <a:pathLst>
              <a:path w="914549" h="586435">
                <a:moveTo>
                  <a:pt x="403093" y="61443"/>
                </a:moveTo>
                <a:lnTo>
                  <a:pt x="394224" y="64377"/>
                </a:lnTo>
                <a:lnTo>
                  <a:pt x="385238" y="67159"/>
                </a:lnTo>
                <a:lnTo>
                  <a:pt x="375243" y="70059"/>
                </a:lnTo>
                <a:lnTo>
                  <a:pt x="364262" y="73099"/>
                </a:lnTo>
                <a:lnTo>
                  <a:pt x="352450" y="76264"/>
                </a:lnTo>
                <a:lnTo>
                  <a:pt x="339987" y="79528"/>
                </a:lnTo>
                <a:lnTo>
                  <a:pt x="326877" y="82866"/>
                </a:lnTo>
                <a:lnTo>
                  <a:pt x="312948" y="86258"/>
                </a:lnTo>
                <a:lnTo>
                  <a:pt x="298177" y="89691"/>
                </a:lnTo>
                <a:lnTo>
                  <a:pt x="282836" y="93319"/>
                </a:lnTo>
                <a:lnTo>
                  <a:pt x="267386" y="97439"/>
                </a:lnTo>
                <a:lnTo>
                  <a:pt x="252104" y="102177"/>
                </a:lnTo>
                <a:lnTo>
                  <a:pt x="237080" y="107496"/>
                </a:lnTo>
                <a:lnTo>
                  <a:pt x="222305" y="113290"/>
                </a:lnTo>
                <a:lnTo>
                  <a:pt x="207740" y="119453"/>
                </a:lnTo>
                <a:lnTo>
                  <a:pt x="193503" y="126049"/>
                </a:lnTo>
                <a:lnTo>
                  <a:pt x="179855" y="133308"/>
                </a:lnTo>
                <a:lnTo>
                  <a:pt x="166889" y="141298"/>
                </a:lnTo>
                <a:lnTo>
                  <a:pt x="154383" y="149782"/>
                </a:lnTo>
                <a:lnTo>
                  <a:pt x="141912" y="158322"/>
                </a:lnTo>
                <a:lnTo>
                  <a:pt x="129232" y="166664"/>
                </a:lnTo>
                <a:lnTo>
                  <a:pt x="116595" y="174892"/>
                </a:lnTo>
                <a:lnTo>
                  <a:pt x="104637" y="183329"/>
                </a:lnTo>
                <a:lnTo>
                  <a:pt x="93663" y="192153"/>
                </a:lnTo>
                <a:lnTo>
                  <a:pt x="83497" y="201386"/>
                </a:lnTo>
                <a:lnTo>
                  <a:pt x="73676" y="210970"/>
                </a:lnTo>
                <a:lnTo>
                  <a:pt x="63882" y="220842"/>
                </a:lnTo>
                <a:lnTo>
                  <a:pt x="53982" y="231422"/>
                </a:lnTo>
                <a:lnTo>
                  <a:pt x="43942" y="243575"/>
                </a:lnTo>
                <a:lnTo>
                  <a:pt x="33787" y="257640"/>
                </a:lnTo>
                <a:lnTo>
                  <a:pt x="24035" y="273324"/>
                </a:lnTo>
                <a:lnTo>
                  <a:pt x="15632" y="289994"/>
                </a:lnTo>
                <a:lnTo>
                  <a:pt x="8991" y="307170"/>
                </a:lnTo>
                <a:lnTo>
                  <a:pt x="4197" y="324583"/>
                </a:lnTo>
                <a:lnTo>
                  <a:pt x="1263" y="342098"/>
                </a:lnTo>
                <a:lnTo>
                  <a:pt x="0" y="359644"/>
                </a:lnTo>
                <a:lnTo>
                  <a:pt x="251" y="376864"/>
                </a:lnTo>
                <a:lnTo>
                  <a:pt x="1998" y="393135"/>
                </a:lnTo>
                <a:lnTo>
                  <a:pt x="5093" y="408188"/>
                </a:lnTo>
                <a:lnTo>
                  <a:pt x="9286" y="421924"/>
                </a:lnTo>
                <a:lnTo>
                  <a:pt x="14316" y="434240"/>
                </a:lnTo>
                <a:lnTo>
                  <a:pt x="19961" y="445229"/>
                </a:lnTo>
                <a:lnTo>
                  <a:pt x="26208" y="455118"/>
                </a:lnTo>
                <a:lnTo>
                  <a:pt x="33233" y="464164"/>
                </a:lnTo>
                <a:lnTo>
                  <a:pt x="41070" y="472589"/>
                </a:lnTo>
                <a:lnTo>
                  <a:pt x="49622" y="480573"/>
                </a:lnTo>
                <a:lnTo>
                  <a:pt x="58741" y="488249"/>
                </a:lnTo>
                <a:lnTo>
                  <a:pt x="68289" y="495713"/>
                </a:lnTo>
                <a:lnTo>
                  <a:pt x="78312" y="503031"/>
                </a:lnTo>
                <a:lnTo>
                  <a:pt x="89024" y="510252"/>
                </a:lnTo>
                <a:lnTo>
                  <a:pt x="100491" y="517401"/>
                </a:lnTo>
                <a:lnTo>
                  <a:pt x="112633" y="524338"/>
                </a:lnTo>
                <a:lnTo>
                  <a:pt x="125314" y="530769"/>
                </a:lnTo>
                <a:lnTo>
                  <a:pt x="138403" y="536575"/>
                </a:lnTo>
                <a:lnTo>
                  <a:pt x="151786" y="541796"/>
                </a:lnTo>
                <a:lnTo>
                  <a:pt x="165376" y="546536"/>
                </a:lnTo>
                <a:lnTo>
                  <a:pt x="179113" y="550911"/>
                </a:lnTo>
                <a:lnTo>
                  <a:pt x="193119" y="555020"/>
                </a:lnTo>
                <a:lnTo>
                  <a:pt x="207667" y="558940"/>
                </a:lnTo>
                <a:lnTo>
                  <a:pt x="222861" y="562728"/>
                </a:lnTo>
                <a:lnTo>
                  <a:pt x="238489" y="566426"/>
                </a:lnTo>
                <a:lnTo>
                  <a:pt x="254134" y="570063"/>
                </a:lnTo>
                <a:lnTo>
                  <a:pt x="269551" y="573653"/>
                </a:lnTo>
                <a:lnTo>
                  <a:pt x="284836" y="577047"/>
                </a:lnTo>
                <a:lnTo>
                  <a:pt x="300319" y="579947"/>
                </a:lnTo>
                <a:lnTo>
                  <a:pt x="316179" y="582228"/>
                </a:lnTo>
                <a:lnTo>
                  <a:pt x="332443" y="583929"/>
                </a:lnTo>
                <a:lnTo>
                  <a:pt x="349053" y="585154"/>
                </a:lnTo>
                <a:lnTo>
                  <a:pt x="365935" y="586010"/>
                </a:lnTo>
                <a:lnTo>
                  <a:pt x="383020" y="586434"/>
                </a:lnTo>
                <a:lnTo>
                  <a:pt x="400249" y="586194"/>
                </a:lnTo>
                <a:lnTo>
                  <a:pt x="417579" y="585223"/>
                </a:lnTo>
                <a:lnTo>
                  <a:pt x="434980" y="583758"/>
                </a:lnTo>
                <a:lnTo>
                  <a:pt x="452427" y="582236"/>
                </a:lnTo>
                <a:lnTo>
                  <a:pt x="469908" y="580914"/>
                </a:lnTo>
                <a:lnTo>
                  <a:pt x="487411" y="579705"/>
                </a:lnTo>
                <a:lnTo>
                  <a:pt x="504928" y="578287"/>
                </a:lnTo>
                <a:lnTo>
                  <a:pt x="522452" y="576477"/>
                </a:lnTo>
                <a:lnTo>
                  <a:pt x="539813" y="574091"/>
                </a:lnTo>
                <a:lnTo>
                  <a:pt x="556703" y="570877"/>
                </a:lnTo>
                <a:lnTo>
                  <a:pt x="572996" y="566789"/>
                </a:lnTo>
                <a:lnTo>
                  <a:pt x="588887" y="562094"/>
                </a:lnTo>
                <a:lnTo>
                  <a:pt x="604783" y="557257"/>
                </a:lnTo>
                <a:lnTo>
                  <a:pt x="620921" y="552559"/>
                </a:lnTo>
                <a:lnTo>
                  <a:pt x="637202" y="547931"/>
                </a:lnTo>
                <a:lnTo>
                  <a:pt x="653293" y="543066"/>
                </a:lnTo>
                <a:lnTo>
                  <a:pt x="669004" y="537792"/>
                </a:lnTo>
                <a:lnTo>
                  <a:pt x="684147" y="532097"/>
                </a:lnTo>
                <a:lnTo>
                  <a:pt x="698470" y="526042"/>
                </a:lnTo>
                <a:lnTo>
                  <a:pt x="711922" y="519705"/>
                </a:lnTo>
                <a:lnTo>
                  <a:pt x="724769" y="513161"/>
                </a:lnTo>
                <a:lnTo>
                  <a:pt x="737476" y="506469"/>
                </a:lnTo>
                <a:lnTo>
                  <a:pt x="750323" y="499667"/>
                </a:lnTo>
                <a:lnTo>
                  <a:pt x="763242" y="492626"/>
                </a:lnTo>
                <a:lnTo>
                  <a:pt x="775923" y="485061"/>
                </a:lnTo>
                <a:lnTo>
                  <a:pt x="788196" y="476861"/>
                </a:lnTo>
                <a:lnTo>
                  <a:pt x="800048" y="468235"/>
                </a:lnTo>
                <a:lnTo>
                  <a:pt x="811540" y="459599"/>
                </a:lnTo>
                <a:lnTo>
                  <a:pt x="822746" y="451193"/>
                </a:lnTo>
                <a:lnTo>
                  <a:pt x="833577" y="442922"/>
                </a:lnTo>
                <a:lnTo>
                  <a:pt x="843783" y="434456"/>
                </a:lnTo>
                <a:lnTo>
                  <a:pt x="853281" y="425612"/>
                </a:lnTo>
                <a:lnTo>
                  <a:pt x="862134" y="416366"/>
                </a:lnTo>
                <a:lnTo>
                  <a:pt x="870468" y="406774"/>
                </a:lnTo>
                <a:lnTo>
                  <a:pt x="878405" y="396910"/>
                </a:lnTo>
                <a:lnTo>
                  <a:pt x="885887" y="386844"/>
                </a:lnTo>
                <a:lnTo>
                  <a:pt x="892694" y="376634"/>
                </a:lnTo>
                <a:lnTo>
                  <a:pt x="898751" y="366317"/>
                </a:lnTo>
                <a:lnTo>
                  <a:pt x="903972" y="355763"/>
                </a:lnTo>
                <a:lnTo>
                  <a:pt x="908180" y="344685"/>
                </a:lnTo>
                <a:lnTo>
                  <a:pt x="911376" y="332957"/>
                </a:lnTo>
                <a:lnTo>
                  <a:pt x="913538" y="320129"/>
                </a:lnTo>
                <a:lnTo>
                  <a:pt x="914548" y="305389"/>
                </a:lnTo>
                <a:lnTo>
                  <a:pt x="914451" y="288483"/>
                </a:lnTo>
                <a:lnTo>
                  <a:pt x="913421" y="270264"/>
                </a:lnTo>
                <a:lnTo>
                  <a:pt x="911668" y="252344"/>
                </a:lnTo>
                <a:lnTo>
                  <a:pt x="909370" y="235632"/>
                </a:lnTo>
                <a:lnTo>
                  <a:pt x="906354" y="220332"/>
                </a:lnTo>
                <a:lnTo>
                  <a:pt x="902120" y="206294"/>
                </a:lnTo>
                <a:lnTo>
                  <a:pt x="896496" y="193264"/>
                </a:lnTo>
                <a:lnTo>
                  <a:pt x="889770" y="180988"/>
                </a:lnTo>
                <a:lnTo>
                  <a:pt x="882491" y="169254"/>
                </a:lnTo>
                <a:lnTo>
                  <a:pt x="875031" y="157902"/>
                </a:lnTo>
                <a:lnTo>
                  <a:pt x="867244" y="146816"/>
                </a:lnTo>
                <a:lnTo>
                  <a:pt x="858579" y="135910"/>
                </a:lnTo>
                <a:lnTo>
                  <a:pt x="848790" y="125133"/>
                </a:lnTo>
                <a:lnTo>
                  <a:pt x="838098" y="114607"/>
                </a:lnTo>
                <a:lnTo>
                  <a:pt x="826996" y="104613"/>
                </a:lnTo>
                <a:lnTo>
                  <a:pt x="815817" y="95261"/>
                </a:lnTo>
                <a:lnTo>
                  <a:pt x="804548" y="86507"/>
                </a:lnTo>
                <a:lnTo>
                  <a:pt x="792923" y="78241"/>
                </a:lnTo>
                <a:lnTo>
                  <a:pt x="780803" y="70351"/>
                </a:lnTo>
                <a:lnTo>
                  <a:pt x="768037" y="62898"/>
                </a:lnTo>
                <a:lnTo>
                  <a:pt x="754396" y="56112"/>
                </a:lnTo>
                <a:lnTo>
                  <a:pt x="739842" y="50060"/>
                </a:lnTo>
                <a:lnTo>
                  <a:pt x="724490" y="44503"/>
                </a:lnTo>
                <a:lnTo>
                  <a:pt x="708507" y="39003"/>
                </a:lnTo>
                <a:lnTo>
                  <a:pt x="692051" y="33306"/>
                </a:lnTo>
                <a:lnTo>
                  <a:pt x="675256" y="27494"/>
                </a:lnTo>
                <a:lnTo>
                  <a:pt x="658223" y="21893"/>
                </a:lnTo>
                <a:lnTo>
                  <a:pt x="641020" y="16684"/>
                </a:lnTo>
                <a:lnTo>
                  <a:pt x="623535" y="12051"/>
                </a:lnTo>
                <a:lnTo>
                  <a:pt x="605498" y="8245"/>
                </a:lnTo>
                <a:lnTo>
                  <a:pt x="586803" y="5318"/>
                </a:lnTo>
                <a:lnTo>
                  <a:pt x="567501" y="3168"/>
                </a:lnTo>
                <a:lnTo>
                  <a:pt x="547705" y="1634"/>
                </a:lnTo>
                <a:lnTo>
                  <a:pt x="527533" y="566"/>
                </a:lnTo>
                <a:lnTo>
                  <a:pt x="507089" y="0"/>
                </a:lnTo>
                <a:lnTo>
                  <a:pt x="486451" y="143"/>
                </a:lnTo>
                <a:lnTo>
                  <a:pt x="465679" y="1058"/>
                </a:lnTo>
                <a:lnTo>
                  <a:pt x="444814" y="2826"/>
                </a:lnTo>
                <a:lnTo>
                  <a:pt x="423887" y="5615"/>
                </a:lnTo>
                <a:lnTo>
                  <a:pt x="402917" y="9419"/>
                </a:lnTo>
                <a:lnTo>
                  <a:pt x="381919" y="14093"/>
                </a:lnTo>
                <a:lnTo>
                  <a:pt x="360900" y="19447"/>
                </a:lnTo>
                <a:lnTo>
                  <a:pt x="339870" y="25306"/>
                </a:lnTo>
                <a:lnTo>
                  <a:pt x="318831" y="31527"/>
                </a:lnTo>
                <a:lnTo>
                  <a:pt x="297785" y="38001"/>
                </a:lnTo>
                <a:lnTo>
                  <a:pt x="276735" y="44661"/>
                </a:lnTo>
                <a:lnTo>
                  <a:pt x="255684" y="51776"/>
                </a:lnTo>
                <a:lnTo>
                  <a:pt x="234630" y="59924"/>
                </a:lnTo>
                <a:lnTo>
                  <a:pt x="213580" y="69333"/>
                </a:lnTo>
                <a:lnTo>
                  <a:pt x="192698" y="79755"/>
                </a:lnTo>
                <a:lnTo>
                  <a:pt x="172289" y="90668"/>
                </a:lnTo>
                <a:lnTo>
                  <a:pt x="152495" y="101708"/>
                </a:lnTo>
                <a:lnTo>
                  <a:pt x="133610" y="112543"/>
                </a:lnTo>
                <a:lnTo>
                  <a:pt x="116147" y="122811"/>
                </a:lnTo>
                <a:lnTo>
                  <a:pt x="100266" y="132370"/>
                </a:lnTo>
                <a:lnTo>
                  <a:pt x="86252" y="140967"/>
                </a:lnTo>
                <a:lnTo>
                  <a:pt x="73311" y="148988"/>
                </a:lnTo>
                <a:lnTo>
                  <a:pt x="60307" y="157136"/>
                </a:lnTo>
                <a:lnTo>
                  <a:pt x="45124" y="1667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326977" y="1657644"/>
            <a:ext cx="3094785" cy="727960"/>
            <a:chOff x="326977" y="1657644"/>
            <a:chExt cx="3094785" cy="727960"/>
          </a:xfrm>
        </p:grpSpPr>
        <p:sp>
          <p:nvSpPr>
            <p:cNvPr id="48" name="Freeform 47"/>
            <p:cNvSpPr/>
            <p:nvPr/>
          </p:nvSpPr>
          <p:spPr>
            <a:xfrm>
              <a:off x="326977" y="1702218"/>
              <a:ext cx="357376" cy="683386"/>
            </a:xfrm>
            <a:custGeom>
              <a:avLst/>
              <a:gdLst/>
              <a:ahLst/>
              <a:cxnLst/>
              <a:rect l="0" t="0" r="0" b="0"/>
              <a:pathLst>
                <a:path w="357376" h="683386">
                  <a:moveTo>
                    <a:pt x="262618" y="45512"/>
                  </a:moveTo>
                  <a:lnTo>
                    <a:pt x="256751" y="36778"/>
                  </a:lnTo>
                  <a:lnTo>
                    <a:pt x="251186" y="29071"/>
                  </a:lnTo>
                  <a:lnTo>
                    <a:pt x="245374" y="21678"/>
                  </a:lnTo>
                  <a:lnTo>
                    <a:pt x="238774" y="14763"/>
                  </a:lnTo>
                  <a:lnTo>
                    <a:pt x="230500" y="8881"/>
                  </a:lnTo>
                  <a:lnTo>
                    <a:pt x="220221" y="4271"/>
                  </a:lnTo>
                  <a:lnTo>
                    <a:pt x="208414" y="1177"/>
                  </a:lnTo>
                  <a:lnTo>
                    <a:pt x="196038" y="0"/>
                  </a:lnTo>
                  <a:lnTo>
                    <a:pt x="183724" y="768"/>
                  </a:lnTo>
                  <a:lnTo>
                    <a:pt x="171883" y="3215"/>
                  </a:lnTo>
                  <a:lnTo>
                    <a:pt x="160866" y="6984"/>
                  </a:lnTo>
                  <a:lnTo>
                    <a:pt x="150760" y="11736"/>
                  </a:lnTo>
                  <a:lnTo>
                    <a:pt x="141467" y="17193"/>
                  </a:lnTo>
                  <a:lnTo>
                    <a:pt x="132823" y="23147"/>
                  </a:lnTo>
                  <a:lnTo>
                    <a:pt x="124663" y="29453"/>
                  </a:lnTo>
                  <a:lnTo>
                    <a:pt x="116687" y="36330"/>
                  </a:lnTo>
                  <a:lnTo>
                    <a:pt x="108484" y="44318"/>
                  </a:lnTo>
                  <a:lnTo>
                    <a:pt x="99853" y="53619"/>
                  </a:lnTo>
                  <a:lnTo>
                    <a:pt x="90936" y="63969"/>
                  </a:lnTo>
                  <a:lnTo>
                    <a:pt x="82103" y="74834"/>
                  </a:lnTo>
                  <a:lnTo>
                    <a:pt x="73571" y="85855"/>
                  </a:lnTo>
                  <a:lnTo>
                    <a:pt x="65384" y="97187"/>
                  </a:lnTo>
                  <a:lnTo>
                    <a:pt x="57508" y="109385"/>
                  </a:lnTo>
                  <a:lnTo>
                    <a:pt x="49882" y="122695"/>
                  </a:lnTo>
                  <a:lnTo>
                    <a:pt x="42609" y="136734"/>
                  </a:lnTo>
                  <a:lnTo>
                    <a:pt x="35943" y="150704"/>
                  </a:lnTo>
                  <a:lnTo>
                    <a:pt x="29977" y="164139"/>
                  </a:lnTo>
                  <a:lnTo>
                    <a:pt x="24647" y="176923"/>
                  </a:lnTo>
                  <a:lnTo>
                    <a:pt x="19832" y="189115"/>
                  </a:lnTo>
                  <a:lnTo>
                    <a:pt x="15412" y="200836"/>
                  </a:lnTo>
                  <a:lnTo>
                    <a:pt x="11443" y="212368"/>
                  </a:lnTo>
                  <a:lnTo>
                    <a:pt x="8149" y="224119"/>
                  </a:lnTo>
                  <a:lnTo>
                    <a:pt x="5598" y="236292"/>
                  </a:lnTo>
                  <a:lnTo>
                    <a:pt x="3716" y="248912"/>
                  </a:lnTo>
                  <a:lnTo>
                    <a:pt x="2369" y="261917"/>
                  </a:lnTo>
                  <a:lnTo>
                    <a:pt x="1425" y="275236"/>
                  </a:lnTo>
                  <a:lnTo>
                    <a:pt x="774" y="289282"/>
                  </a:lnTo>
                  <a:lnTo>
                    <a:pt x="329" y="304915"/>
                  </a:lnTo>
                  <a:lnTo>
                    <a:pt x="31" y="322455"/>
                  </a:lnTo>
                  <a:lnTo>
                    <a:pt x="0" y="341117"/>
                  </a:lnTo>
                  <a:lnTo>
                    <a:pt x="510" y="359342"/>
                  </a:lnTo>
                  <a:lnTo>
                    <a:pt x="1671" y="376261"/>
                  </a:lnTo>
                  <a:lnTo>
                    <a:pt x="3435" y="391703"/>
                  </a:lnTo>
                  <a:lnTo>
                    <a:pt x="5690" y="405835"/>
                  </a:lnTo>
                  <a:lnTo>
                    <a:pt x="8314" y="418934"/>
                  </a:lnTo>
                  <a:lnTo>
                    <a:pt x="11041" y="431427"/>
                  </a:lnTo>
                  <a:lnTo>
                    <a:pt x="13485" y="443838"/>
                  </a:lnTo>
                  <a:lnTo>
                    <a:pt x="15467" y="456452"/>
                  </a:lnTo>
                  <a:lnTo>
                    <a:pt x="17304" y="469032"/>
                  </a:lnTo>
                  <a:lnTo>
                    <a:pt x="19685" y="480946"/>
                  </a:lnTo>
                  <a:lnTo>
                    <a:pt x="22954" y="491887"/>
                  </a:lnTo>
                  <a:lnTo>
                    <a:pt x="26965" y="502030"/>
                  </a:lnTo>
                  <a:lnTo>
                    <a:pt x="31276" y="511835"/>
                  </a:lnTo>
                  <a:lnTo>
                    <a:pt x="35584" y="521616"/>
                  </a:lnTo>
                  <a:lnTo>
                    <a:pt x="39764" y="531509"/>
                  </a:lnTo>
                  <a:lnTo>
                    <a:pt x="43790" y="541544"/>
                  </a:lnTo>
                  <a:lnTo>
                    <a:pt x="47683" y="551704"/>
                  </a:lnTo>
                  <a:lnTo>
                    <a:pt x="51636" y="561800"/>
                  </a:lnTo>
                  <a:lnTo>
                    <a:pt x="55982" y="571499"/>
                  </a:lnTo>
                  <a:lnTo>
                    <a:pt x="60875" y="580649"/>
                  </a:lnTo>
                  <a:lnTo>
                    <a:pt x="66298" y="589266"/>
                  </a:lnTo>
                  <a:lnTo>
                    <a:pt x="72164" y="597441"/>
                  </a:lnTo>
                  <a:lnTo>
                    <a:pt x="78370" y="605274"/>
                  </a:lnTo>
                  <a:lnTo>
                    <a:pt x="84825" y="612857"/>
                  </a:lnTo>
                  <a:lnTo>
                    <a:pt x="91458" y="620264"/>
                  </a:lnTo>
                  <a:lnTo>
                    <a:pt x="98223" y="627546"/>
                  </a:lnTo>
                  <a:lnTo>
                    <a:pt x="105409" y="634744"/>
                  </a:lnTo>
                  <a:lnTo>
                    <a:pt x="113605" y="641883"/>
                  </a:lnTo>
                  <a:lnTo>
                    <a:pt x="123050" y="648978"/>
                  </a:lnTo>
                  <a:lnTo>
                    <a:pt x="133666" y="655878"/>
                  </a:lnTo>
                  <a:lnTo>
                    <a:pt x="145242" y="662285"/>
                  </a:lnTo>
                  <a:lnTo>
                    <a:pt x="157553" y="668071"/>
                  </a:lnTo>
                  <a:lnTo>
                    <a:pt x="170565" y="673107"/>
                  </a:lnTo>
                  <a:lnTo>
                    <a:pt x="184431" y="677192"/>
                  </a:lnTo>
                  <a:lnTo>
                    <a:pt x="199164" y="680305"/>
                  </a:lnTo>
                  <a:lnTo>
                    <a:pt x="214650" y="682412"/>
                  </a:lnTo>
                  <a:lnTo>
                    <a:pt x="230731" y="683385"/>
                  </a:lnTo>
                  <a:lnTo>
                    <a:pt x="247240" y="683258"/>
                  </a:lnTo>
                  <a:lnTo>
                    <a:pt x="263564" y="682039"/>
                  </a:lnTo>
                  <a:lnTo>
                    <a:pt x="278685" y="679625"/>
                  </a:lnTo>
                  <a:lnTo>
                    <a:pt x="292146" y="676081"/>
                  </a:lnTo>
                  <a:lnTo>
                    <a:pt x="304089" y="671705"/>
                  </a:lnTo>
                  <a:lnTo>
                    <a:pt x="316364" y="666412"/>
                  </a:lnTo>
                  <a:lnTo>
                    <a:pt x="332278" y="658622"/>
                  </a:lnTo>
                  <a:lnTo>
                    <a:pt x="357375" y="645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4922" y="229521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50027" y="1767691"/>
              <a:ext cx="339735" cy="602208"/>
            </a:xfrm>
            <a:custGeom>
              <a:avLst/>
              <a:gdLst/>
              <a:ahLst/>
              <a:cxnLst/>
              <a:rect l="0" t="0" r="0" b="0"/>
              <a:pathLst>
                <a:path w="339735" h="602208">
                  <a:moveTo>
                    <a:pt x="276563" y="74796"/>
                  </a:moveTo>
                  <a:lnTo>
                    <a:pt x="270696" y="68861"/>
                  </a:lnTo>
                  <a:lnTo>
                    <a:pt x="265131" y="62656"/>
                  </a:lnTo>
                  <a:lnTo>
                    <a:pt x="259327" y="55565"/>
                  </a:lnTo>
                  <a:lnTo>
                    <a:pt x="253074" y="47798"/>
                  </a:lnTo>
                  <a:lnTo>
                    <a:pt x="246096" y="39800"/>
                  </a:lnTo>
                  <a:lnTo>
                    <a:pt x="238314" y="31863"/>
                  </a:lnTo>
                  <a:lnTo>
                    <a:pt x="229813" y="24262"/>
                  </a:lnTo>
                  <a:lnTo>
                    <a:pt x="220734" y="17317"/>
                  </a:lnTo>
                  <a:lnTo>
                    <a:pt x="211220" y="11142"/>
                  </a:lnTo>
                  <a:lnTo>
                    <a:pt x="201392" y="5998"/>
                  </a:lnTo>
                  <a:lnTo>
                    <a:pt x="191343" y="2367"/>
                  </a:lnTo>
                  <a:lnTo>
                    <a:pt x="181140" y="373"/>
                  </a:lnTo>
                  <a:lnTo>
                    <a:pt x="170831" y="0"/>
                  </a:lnTo>
                  <a:lnTo>
                    <a:pt x="160450" y="1261"/>
                  </a:lnTo>
                  <a:lnTo>
                    <a:pt x="150016" y="4002"/>
                  </a:lnTo>
                  <a:lnTo>
                    <a:pt x="139381" y="8112"/>
                  </a:lnTo>
                  <a:lnTo>
                    <a:pt x="128249" y="13611"/>
                  </a:lnTo>
                  <a:lnTo>
                    <a:pt x="116502" y="20381"/>
                  </a:lnTo>
                  <a:lnTo>
                    <a:pt x="104340" y="28196"/>
                  </a:lnTo>
                  <a:lnTo>
                    <a:pt x="92177" y="36812"/>
                  </a:lnTo>
                  <a:lnTo>
                    <a:pt x="80264" y="46014"/>
                  </a:lnTo>
                  <a:lnTo>
                    <a:pt x="68994" y="55633"/>
                  </a:lnTo>
                  <a:lnTo>
                    <a:pt x="58958" y="65542"/>
                  </a:lnTo>
                  <a:lnTo>
                    <a:pt x="50360" y="75656"/>
                  </a:lnTo>
                  <a:lnTo>
                    <a:pt x="43080" y="86075"/>
                  </a:lnTo>
                  <a:lnTo>
                    <a:pt x="36866" y="97062"/>
                  </a:lnTo>
                  <a:lnTo>
                    <a:pt x="31459" y="108712"/>
                  </a:lnTo>
                  <a:lnTo>
                    <a:pt x="26638" y="120808"/>
                  </a:lnTo>
                  <a:lnTo>
                    <a:pt x="22231" y="132928"/>
                  </a:lnTo>
                  <a:lnTo>
                    <a:pt x="18112" y="144830"/>
                  </a:lnTo>
                  <a:lnTo>
                    <a:pt x="14191" y="156772"/>
                  </a:lnTo>
                  <a:lnTo>
                    <a:pt x="10404" y="169388"/>
                  </a:lnTo>
                  <a:lnTo>
                    <a:pt x="6717" y="182994"/>
                  </a:lnTo>
                  <a:lnTo>
                    <a:pt x="3429" y="197744"/>
                  </a:lnTo>
                  <a:lnTo>
                    <a:pt x="1132" y="213788"/>
                  </a:lnTo>
                  <a:lnTo>
                    <a:pt x="69" y="231065"/>
                  </a:lnTo>
                  <a:lnTo>
                    <a:pt x="0" y="249211"/>
                  </a:lnTo>
                  <a:lnTo>
                    <a:pt x="411" y="267683"/>
                  </a:lnTo>
                  <a:lnTo>
                    <a:pt x="948" y="286131"/>
                  </a:lnTo>
                  <a:lnTo>
                    <a:pt x="1611" y="304092"/>
                  </a:lnTo>
                  <a:lnTo>
                    <a:pt x="2655" y="320926"/>
                  </a:lnTo>
                  <a:lnTo>
                    <a:pt x="4206" y="336398"/>
                  </a:lnTo>
                  <a:lnTo>
                    <a:pt x="6247" y="350771"/>
                  </a:lnTo>
                  <a:lnTo>
                    <a:pt x="8695" y="364586"/>
                  </a:lnTo>
                  <a:lnTo>
                    <a:pt x="11461" y="378216"/>
                  </a:lnTo>
                  <a:lnTo>
                    <a:pt x="14625" y="391679"/>
                  </a:lnTo>
                  <a:lnTo>
                    <a:pt x="18427" y="404733"/>
                  </a:lnTo>
                  <a:lnTo>
                    <a:pt x="22947" y="417265"/>
                  </a:lnTo>
                  <a:lnTo>
                    <a:pt x="28118" y="429462"/>
                  </a:lnTo>
                  <a:lnTo>
                    <a:pt x="33814" y="441718"/>
                  </a:lnTo>
                  <a:lnTo>
                    <a:pt x="39910" y="454260"/>
                  </a:lnTo>
                  <a:lnTo>
                    <a:pt x="46461" y="467141"/>
                  </a:lnTo>
                  <a:lnTo>
                    <a:pt x="53690" y="480328"/>
                  </a:lnTo>
                  <a:lnTo>
                    <a:pt x="61664" y="493753"/>
                  </a:lnTo>
                  <a:lnTo>
                    <a:pt x="70308" y="507194"/>
                  </a:lnTo>
                  <a:lnTo>
                    <a:pt x="79488" y="520291"/>
                  </a:lnTo>
                  <a:lnTo>
                    <a:pt x="89072" y="532871"/>
                  </a:lnTo>
                  <a:lnTo>
                    <a:pt x="98948" y="544775"/>
                  </a:lnTo>
                  <a:lnTo>
                    <a:pt x="109031" y="555776"/>
                  </a:lnTo>
                  <a:lnTo>
                    <a:pt x="119257" y="565839"/>
                  </a:lnTo>
                  <a:lnTo>
                    <a:pt x="129581" y="574919"/>
                  </a:lnTo>
                  <a:lnTo>
                    <a:pt x="139972" y="582879"/>
                  </a:lnTo>
                  <a:lnTo>
                    <a:pt x="150413" y="589746"/>
                  </a:lnTo>
                  <a:lnTo>
                    <a:pt x="161052" y="595359"/>
                  </a:lnTo>
                  <a:lnTo>
                    <a:pt x="172187" y="599307"/>
                  </a:lnTo>
                  <a:lnTo>
                    <a:pt x="183937" y="601518"/>
                  </a:lnTo>
                  <a:lnTo>
                    <a:pt x="196099" y="602207"/>
                  </a:lnTo>
                  <a:lnTo>
                    <a:pt x="208264" y="601689"/>
                  </a:lnTo>
                  <a:lnTo>
                    <a:pt x="220187" y="600270"/>
                  </a:lnTo>
                  <a:lnTo>
                    <a:pt x="231803" y="598201"/>
                  </a:lnTo>
                  <a:lnTo>
                    <a:pt x="243135" y="595675"/>
                  </a:lnTo>
                  <a:lnTo>
                    <a:pt x="254239" y="592833"/>
                  </a:lnTo>
                  <a:lnTo>
                    <a:pt x="265171" y="589774"/>
                  </a:lnTo>
                  <a:lnTo>
                    <a:pt x="275978" y="586568"/>
                  </a:lnTo>
                  <a:lnTo>
                    <a:pt x="286688" y="583267"/>
                  </a:lnTo>
                  <a:lnTo>
                    <a:pt x="297066" y="580054"/>
                  </a:lnTo>
                  <a:lnTo>
                    <a:pt x="307744" y="576936"/>
                  </a:lnTo>
                  <a:lnTo>
                    <a:pt x="320778" y="573638"/>
                  </a:lnTo>
                  <a:lnTo>
                    <a:pt x="339734" y="569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10860" y="226362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6239" y="14818"/>
                  </a:lnTo>
                  <a:lnTo>
                    <a:pt x="11178" y="98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53015" y="1884601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74072" y="2116227"/>
              <a:ext cx="10530" cy="21059"/>
            </a:xfrm>
            <a:custGeom>
              <a:avLst/>
              <a:gdLst/>
              <a:ahLst/>
              <a:cxnLst/>
              <a:rect l="0" t="0" r="0" b="0"/>
              <a:pathLst>
                <a:path w="10530" h="21059">
                  <a:moveTo>
                    <a:pt x="10529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95253" y="1705616"/>
              <a:ext cx="10530" cy="558011"/>
            </a:xfrm>
            <a:custGeom>
              <a:avLst/>
              <a:gdLst/>
              <a:ahLst/>
              <a:cxnLst/>
              <a:rect l="0" t="0" r="0" b="0"/>
              <a:pathLst>
                <a:path w="10530" h="558011">
                  <a:moveTo>
                    <a:pt x="10529" y="0"/>
                  </a:moveTo>
                  <a:lnTo>
                    <a:pt x="7662" y="11936"/>
                  </a:lnTo>
                  <a:lnTo>
                    <a:pt x="5520" y="24986"/>
                  </a:lnTo>
                  <a:lnTo>
                    <a:pt x="3921" y="40469"/>
                  </a:lnTo>
                  <a:lnTo>
                    <a:pt x="2914" y="58037"/>
                  </a:lnTo>
                  <a:lnTo>
                    <a:pt x="2713" y="76998"/>
                  </a:lnTo>
                  <a:lnTo>
                    <a:pt x="3365" y="96796"/>
                  </a:lnTo>
                  <a:lnTo>
                    <a:pt x="4603" y="116920"/>
                  </a:lnTo>
                  <a:lnTo>
                    <a:pt x="5967" y="136862"/>
                  </a:lnTo>
                  <a:lnTo>
                    <a:pt x="7177" y="156379"/>
                  </a:lnTo>
                  <a:lnTo>
                    <a:pt x="8139" y="175598"/>
                  </a:lnTo>
                  <a:lnTo>
                    <a:pt x="8858" y="194889"/>
                  </a:lnTo>
                  <a:lnTo>
                    <a:pt x="9377" y="214466"/>
                  </a:lnTo>
                  <a:lnTo>
                    <a:pt x="9742" y="234381"/>
                  </a:lnTo>
                  <a:lnTo>
                    <a:pt x="9996" y="254597"/>
                  </a:lnTo>
                  <a:lnTo>
                    <a:pt x="10169" y="275045"/>
                  </a:lnTo>
                  <a:lnTo>
                    <a:pt x="10287" y="295338"/>
                  </a:lnTo>
                  <a:lnTo>
                    <a:pt x="10366" y="314809"/>
                  </a:lnTo>
                  <a:lnTo>
                    <a:pt x="10420" y="333163"/>
                  </a:lnTo>
                  <a:lnTo>
                    <a:pt x="10456" y="350435"/>
                  </a:lnTo>
                  <a:lnTo>
                    <a:pt x="10480" y="366808"/>
                  </a:lnTo>
                  <a:lnTo>
                    <a:pt x="10497" y="382492"/>
                  </a:lnTo>
                  <a:lnTo>
                    <a:pt x="10507" y="397672"/>
                  </a:lnTo>
                  <a:lnTo>
                    <a:pt x="10514" y="412492"/>
                  </a:lnTo>
                  <a:lnTo>
                    <a:pt x="10519" y="427067"/>
                  </a:lnTo>
                  <a:lnTo>
                    <a:pt x="10522" y="441638"/>
                  </a:lnTo>
                  <a:lnTo>
                    <a:pt x="10525" y="456568"/>
                  </a:lnTo>
                  <a:lnTo>
                    <a:pt x="10522" y="472009"/>
                  </a:lnTo>
                  <a:lnTo>
                    <a:pt x="10321" y="487578"/>
                  </a:lnTo>
                  <a:lnTo>
                    <a:pt x="9420" y="504193"/>
                  </a:lnTo>
                  <a:lnTo>
                    <a:pt x="6622" y="525550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5212" y="1657644"/>
              <a:ext cx="491924" cy="703618"/>
            </a:xfrm>
            <a:custGeom>
              <a:avLst/>
              <a:gdLst/>
              <a:ahLst/>
              <a:cxnLst/>
              <a:rect l="0" t="0" r="0" b="0"/>
              <a:pathLst>
                <a:path w="491924" h="703618">
                  <a:moveTo>
                    <a:pt x="0" y="184843"/>
                  </a:moveTo>
                  <a:lnTo>
                    <a:pt x="134" y="170308"/>
                  </a:lnTo>
                  <a:lnTo>
                    <a:pt x="1414" y="157677"/>
                  </a:lnTo>
                  <a:lnTo>
                    <a:pt x="4007" y="145768"/>
                  </a:lnTo>
                  <a:lnTo>
                    <a:pt x="7727" y="134113"/>
                  </a:lnTo>
                  <a:lnTo>
                    <a:pt x="12360" y="122272"/>
                  </a:lnTo>
                  <a:lnTo>
                    <a:pt x="17702" y="110037"/>
                  </a:lnTo>
                  <a:lnTo>
                    <a:pt x="23895" y="97541"/>
                  </a:lnTo>
                  <a:lnTo>
                    <a:pt x="31406" y="85151"/>
                  </a:lnTo>
                  <a:lnTo>
                    <a:pt x="40379" y="73080"/>
                  </a:lnTo>
                  <a:lnTo>
                    <a:pt x="50505" y="61534"/>
                  </a:lnTo>
                  <a:lnTo>
                    <a:pt x="61218" y="50780"/>
                  </a:lnTo>
                  <a:lnTo>
                    <a:pt x="72137" y="40887"/>
                  </a:lnTo>
                  <a:lnTo>
                    <a:pt x="83400" y="31923"/>
                  </a:lnTo>
                  <a:lnTo>
                    <a:pt x="95552" y="24040"/>
                  </a:lnTo>
                  <a:lnTo>
                    <a:pt x="108839" y="17221"/>
                  </a:lnTo>
                  <a:lnTo>
                    <a:pt x="123204" y="11471"/>
                  </a:lnTo>
                  <a:lnTo>
                    <a:pt x="138457" y="6898"/>
                  </a:lnTo>
                  <a:lnTo>
                    <a:pt x="154389" y="3454"/>
                  </a:lnTo>
                  <a:lnTo>
                    <a:pt x="170817" y="1124"/>
                  </a:lnTo>
                  <a:lnTo>
                    <a:pt x="187598" y="0"/>
                  </a:lnTo>
                  <a:lnTo>
                    <a:pt x="204619" y="26"/>
                  </a:lnTo>
                  <a:lnTo>
                    <a:pt x="221641" y="1178"/>
                  </a:lnTo>
                  <a:lnTo>
                    <a:pt x="238303" y="3546"/>
                  </a:lnTo>
                  <a:lnTo>
                    <a:pt x="254433" y="7065"/>
                  </a:lnTo>
                  <a:lnTo>
                    <a:pt x="269875" y="11545"/>
                  </a:lnTo>
                  <a:lnTo>
                    <a:pt x="284406" y="16769"/>
                  </a:lnTo>
                  <a:lnTo>
                    <a:pt x="297996" y="22554"/>
                  </a:lnTo>
                  <a:lnTo>
                    <a:pt x="310768" y="29234"/>
                  </a:lnTo>
                  <a:lnTo>
                    <a:pt x="322893" y="37615"/>
                  </a:lnTo>
                  <a:lnTo>
                    <a:pt x="334531" y="47998"/>
                  </a:lnTo>
                  <a:lnTo>
                    <a:pt x="345655" y="60227"/>
                  </a:lnTo>
                  <a:lnTo>
                    <a:pt x="356059" y="73957"/>
                  </a:lnTo>
                  <a:lnTo>
                    <a:pt x="365686" y="88815"/>
                  </a:lnTo>
                  <a:lnTo>
                    <a:pt x="374456" y="104162"/>
                  </a:lnTo>
                  <a:lnTo>
                    <a:pt x="382201" y="119144"/>
                  </a:lnTo>
                  <a:lnTo>
                    <a:pt x="388924" y="133332"/>
                  </a:lnTo>
                  <a:lnTo>
                    <a:pt x="394608" y="146992"/>
                  </a:lnTo>
                  <a:lnTo>
                    <a:pt x="399136" y="160851"/>
                  </a:lnTo>
                  <a:lnTo>
                    <a:pt x="402549" y="175324"/>
                  </a:lnTo>
                  <a:lnTo>
                    <a:pt x="404859" y="190336"/>
                  </a:lnTo>
                  <a:lnTo>
                    <a:pt x="405969" y="205502"/>
                  </a:lnTo>
                  <a:lnTo>
                    <a:pt x="405934" y="220552"/>
                  </a:lnTo>
                  <a:lnTo>
                    <a:pt x="404776" y="235065"/>
                  </a:lnTo>
                  <a:lnTo>
                    <a:pt x="402403" y="248425"/>
                  </a:lnTo>
                  <a:lnTo>
                    <a:pt x="398882" y="260404"/>
                  </a:lnTo>
                  <a:lnTo>
                    <a:pt x="394400" y="271107"/>
                  </a:lnTo>
                  <a:lnTo>
                    <a:pt x="389175" y="280772"/>
                  </a:lnTo>
                  <a:lnTo>
                    <a:pt x="383402" y="289648"/>
                  </a:lnTo>
                  <a:lnTo>
                    <a:pt x="377240" y="297952"/>
                  </a:lnTo>
                  <a:lnTo>
                    <a:pt x="370804" y="305850"/>
                  </a:lnTo>
                  <a:lnTo>
                    <a:pt x="364176" y="313466"/>
                  </a:lnTo>
                  <a:lnTo>
                    <a:pt x="357250" y="320889"/>
                  </a:lnTo>
                  <a:lnTo>
                    <a:pt x="349762" y="328180"/>
                  </a:lnTo>
                  <a:lnTo>
                    <a:pt x="341610" y="335377"/>
                  </a:lnTo>
                  <a:lnTo>
                    <a:pt x="332846" y="342346"/>
                  </a:lnTo>
                  <a:lnTo>
                    <a:pt x="323584" y="348799"/>
                  </a:lnTo>
                  <a:lnTo>
                    <a:pt x="313940" y="354614"/>
                  </a:lnTo>
                  <a:lnTo>
                    <a:pt x="303854" y="359672"/>
                  </a:lnTo>
                  <a:lnTo>
                    <a:pt x="293098" y="363770"/>
                  </a:lnTo>
                  <a:lnTo>
                    <a:pt x="281630" y="366887"/>
                  </a:lnTo>
                  <a:lnTo>
                    <a:pt x="270511" y="368810"/>
                  </a:lnTo>
                  <a:lnTo>
                    <a:pt x="261885" y="368504"/>
                  </a:lnTo>
                  <a:lnTo>
                    <a:pt x="257456" y="365948"/>
                  </a:lnTo>
                  <a:lnTo>
                    <a:pt x="258040" y="362921"/>
                  </a:lnTo>
                  <a:lnTo>
                    <a:pt x="263159" y="360289"/>
                  </a:lnTo>
                  <a:lnTo>
                    <a:pt x="271710" y="358410"/>
                  </a:lnTo>
                  <a:lnTo>
                    <a:pt x="282463" y="357549"/>
                  </a:lnTo>
                  <a:lnTo>
                    <a:pt x="294530" y="357736"/>
                  </a:lnTo>
                  <a:lnTo>
                    <a:pt x="307370" y="359157"/>
                  </a:lnTo>
                  <a:lnTo>
                    <a:pt x="320669" y="362233"/>
                  </a:lnTo>
                  <a:lnTo>
                    <a:pt x="334243" y="367043"/>
                  </a:lnTo>
                  <a:lnTo>
                    <a:pt x="347987" y="373373"/>
                  </a:lnTo>
                  <a:lnTo>
                    <a:pt x="361836" y="380909"/>
                  </a:lnTo>
                  <a:lnTo>
                    <a:pt x="375742" y="389342"/>
                  </a:lnTo>
                  <a:lnTo>
                    <a:pt x="389354" y="398256"/>
                  </a:lnTo>
                  <a:lnTo>
                    <a:pt x="402043" y="407152"/>
                  </a:lnTo>
                  <a:lnTo>
                    <a:pt x="413540" y="415769"/>
                  </a:lnTo>
                  <a:lnTo>
                    <a:pt x="423904" y="424367"/>
                  </a:lnTo>
                  <a:lnTo>
                    <a:pt x="433334" y="433592"/>
                  </a:lnTo>
                  <a:lnTo>
                    <a:pt x="442050" y="443772"/>
                  </a:lnTo>
                  <a:lnTo>
                    <a:pt x="450245" y="455069"/>
                  </a:lnTo>
                  <a:lnTo>
                    <a:pt x="458070" y="467644"/>
                  </a:lnTo>
                  <a:lnTo>
                    <a:pt x="465627" y="481442"/>
                  </a:lnTo>
                  <a:lnTo>
                    <a:pt x="472671" y="496269"/>
                  </a:lnTo>
                  <a:lnTo>
                    <a:pt x="478643" y="511891"/>
                  </a:lnTo>
                  <a:lnTo>
                    <a:pt x="483323" y="528105"/>
                  </a:lnTo>
                  <a:lnTo>
                    <a:pt x="486804" y="544906"/>
                  </a:lnTo>
                  <a:lnTo>
                    <a:pt x="489305" y="562476"/>
                  </a:lnTo>
                  <a:lnTo>
                    <a:pt x="491053" y="580834"/>
                  </a:lnTo>
                  <a:lnTo>
                    <a:pt x="491923" y="599230"/>
                  </a:lnTo>
                  <a:lnTo>
                    <a:pt x="491459" y="616289"/>
                  </a:lnTo>
                  <a:lnTo>
                    <a:pt x="489514" y="631355"/>
                  </a:lnTo>
                  <a:lnTo>
                    <a:pt x="486073" y="644605"/>
                  </a:lnTo>
                  <a:lnTo>
                    <a:pt x="481089" y="656662"/>
                  </a:lnTo>
                  <a:lnTo>
                    <a:pt x="474683" y="668020"/>
                  </a:lnTo>
                  <a:lnTo>
                    <a:pt x="466618" y="678499"/>
                  </a:lnTo>
                  <a:lnTo>
                    <a:pt x="456246" y="687347"/>
                  </a:lnTo>
                  <a:lnTo>
                    <a:pt x="443409" y="694264"/>
                  </a:lnTo>
                  <a:lnTo>
                    <a:pt x="428229" y="699232"/>
                  </a:lnTo>
                  <a:lnTo>
                    <a:pt x="410842" y="702277"/>
                  </a:lnTo>
                  <a:lnTo>
                    <a:pt x="391556" y="703617"/>
                  </a:lnTo>
                  <a:lnTo>
                    <a:pt x="370930" y="703586"/>
                  </a:lnTo>
                  <a:lnTo>
                    <a:pt x="349648" y="702517"/>
                  </a:lnTo>
                  <a:lnTo>
                    <a:pt x="328163" y="700700"/>
                  </a:lnTo>
                  <a:lnTo>
                    <a:pt x="307010" y="698519"/>
                  </a:lnTo>
                  <a:lnTo>
                    <a:pt x="286881" y="696442"/>
                  </a:lnTo>
                  <a:lnTo>
                    <a:pt x="268052" y="694712"/>
                  </a:lnTo>
                  <a:lnTo>
                    <a:pt x="250611" y="693213"/>
                  </a:lnTo>
                  <a:lnTo>
                    <a:pt x="234647" y="691591"/>
                  </a:lnTo>
                  <a:lnTo>
                    <a:pt x="220048" y="689654"/>
                  </a:lnTo>
                  <a:lnTo>
                    <a:pt x="206410" y="687691"/>
                  </a:lnTo>
                  <a:lnTo>
                    <a:pt x="193162" y="686358"/>
                  </a:lnTo>
                  <a:lnTo>
                    <a:pt x="179953" y="685977"/>
                  </a:lnTo>
                  <a:lnTo>
                    <a:pt x="166854" y="686388"/>
                  </a:lnTo>
                  <a:lnTo>
                    <a:pt x="152770" y="687166"/>
                  </a:lnTo>
                  <a:lnTo>
                    <a:pt x="134222" y="688383"/>
                  </a:lnTo>
                  <a:lnTo>
                    <a:pt x="105285" y="690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74682" y="2021471"/>
              <a:ext cx="241754" cy="286768"/>
            </a:xfrm>
            <a:custGeom>
              <a:avLst/>
              <a:gdLst/>
              <a:ahLst/>
              <a:cxnLst/>
              <a:rect l="0" t="0" r="0" b="0"/>
              <a:pathLst>
                <a:path w="241754" h="286768">
                  <a:moveTo>
                    <a:pt x="10126" y="10529"/>
                  </a:moveTo>
                  <a:lnTo>
                    <a:pt x="7259" y="19397"/>
                  </a:lnTo>
                  <a:lnTo>
                    <a:pt x="5117" y="28384"/>
                  </a:lnTo>
                  <a:lnTo>
                    <a:pt x="3514" y="38384"/>
                  </a:lnTo>
                  <a:lnTo>
                    <a:pt x="2334" y="49537"/>
                  </a:lnTo>
                  <a:lnTo>
                    <a:pt x="1485" y="61997"/>
                  </a:lnTo>
                  <a:lnTo>
                    <a:pt x="888" y="75704"/>
                  </a:lnTo>
                  <a:lnTo>
                    <a:pt x="473" y="90295"/>
                  </a:lnTo>
                  <a:lnTo>
                    <a:pt x="189" y="105224"/>
                  </a:lnTo>
                  <a:lnTo>
                    <a:pt x="0" y="120149"/>
                  </a:lnTo>
                  <a:lnTo>
                    <a:pt x="42" y="134929"/>
                  </a:lnTo>
                  <a:lnTo>
                    <a:pt x="602" y="149539"/>
                  </a:lnTo>
                  <a:lnTo>
                    <a:pt x="1801" y="163996"/>
                  </a:lnTo>
                  <a:lnTo>
                    <a:pt x="3759" y="178333"/>
                  </a:lnTo>
                  <a:lnTo>
                    <a:pt x="6678" y="192579"/>
                  </a:lnTo>
                  <a:lnTo>
                    <a:pt x="10569" y="206756"/>
                  </a:lnTo>
                  <a:lnTo>
                    <a:pt x="15301" y="220719"/>
                  </a:lnTo>
                  <a:lnTo>
                    <a:pt x="20694" y="234175"/>
                  </a:lnTo>
                  <a:lnTo>
                    <a:pt x="26588" y="246991"/>
                  </a:lnTo>
                  <a:lnTo>
                    <a:pt x="33172" y="258715"/>
                  </a:lnTo>
                  <a:lnTo>
                    <a:pt x="40955" y="268532"/>
                  </a:lnTo>
                  <a:lnTo>
                    <a:pt x="50119" y="276163"/>
                  </a:lnTo>
                  <a:lnTo>
                    <a:pt x="60545" y="281642"/>
                  </a:lnTo>
                  <a:lnTo>
                    <a:pt x="71993" y="285044"/>
                  </a:lnTo>
                  <a:lnTo>
                    <a:pt x="84209" y="286630"/>
                  </a:lnTo>
                  <a:lnTo>
                    <a:pt x="96819" y="286767"/>
                  </a:lnTo>
                  <a:lnTo>
                    <a:pt x="109349" y="285813"/>
                  </a:lnTo>
                  <a:lnTo>
                    <a:pt x="121550" y="284060"/>
                  </a:lnTo>
                  <a:lnTo>
                    <a:pt x="133368" y="281412"/>
                  </a:lnTo>
                  <a:lnTo>
                    <a:pt x="144844" y="277425"/>
                  </a:lnTo>
                  <a:lnTo>
                    <a:pt x="156038" y="271963"/>
                  </a:lnTo>
                  <a:lnTo>
                    <a:pt x="166693" y="265176"/>
                  </a:lnTo>
                  <a:lnTo>
                    <a:pt x="176249" y="257324"/>
                  </a:lnTo>
                  <a:lnTo>
                    <a:pt x="184498" y="248665"/>
                  </a:lnTo>
                  <a:lnTo>
                    <a:pt x="191699" y="239258"/>
                  </a:lnTo>
                  <a:lnTo>
                    <a:pt x="198384" y="228967"/>
                  </a:lnTo>
                  <a:lnTo>
                    <a:pt x="204918" y="217786"/>
                  </a:lnTo>
                  <a:lnTo>
                    <a:pt x="211308" y="205838"/>
                  </a:lnTo>
                  <a:lnTo>
                    <a:pt x="217307" y="193287"/>
                  </a:lnTo>
                  <a:lnTo>
                    <a:pt x="222785" y="180285"/>
                  </a:lnTo>
                  <a:lnTo>
                    <a:pt x="227601" y="166961"/>
                  </a:lnTo>
                  <a:lnTo>
                    <a:pt x="231531" y="153410"/>
                  </a:lnTo>
                  <a:lnTo>
                    <a:pt x="234540" y="139703"/>
                  </a:lnTo>
                  <a:lnTo>
                    <a:pt x="236746" y="125888"/>
                  </a:lnTo>
                  <a:lnTo>
                    <a:pt x="238317" y="112000"/>
                  </a:lnTo>
                  <a:lnTo>
                    <a:pt x="239414" y="98063"/>
                  </a:lnTo>
                  <a:lnTo>
                    <a:pt x="240170" y="84092"/>
                  </a:lnTo>
                  <a:lnTo>
                    <a:pt x="240686" y="70099"/>
                  </a:lnTo>
                  <a:lnTo>
                    <a:pt x="241036" y="56110"/>
                  </a:lnTo>
                  <a:lnTo>
                    <a:pt x="241272" y="42735"/>
                  </a:lnTo>
                  <a:lnTo>
                    <a:pt x="241457" y="29851"/>
                  </a:lnTo>
                  <a:lnTo>
                    <a:pt x="241608" y="16326"/>
                  </a:lnTo>
                  <a:lnTo>
                    <a:pt x="2417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21720" y="1705616"/>
              <a:ext cx="1" cy="579068"/>
            </a:xfrm>
            <a:custGeom>
              <a:avLst/>
              <a:gdLst/>
              <a:ahLst/>
              <a:cxnLst/>
              <a:rect l="0" t="0" r="0" b="0"/>
              <a:pathLst>
                <a:path w="1" h="57906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23"/>
                  </a:lnTo>
                  <a:lnTo>
                    <a:pt x="0" y="89774"/>
                  </a:lnTo>
                  <a:lnTo>
                    <a:pt x="0" y="106284"/>
                  </a:lnTo>
                  <a:lnTo>
                    <a:pt x="0" y="123908"/>
                  </a:lnTo>
                  <a:lnTo>
                    <a:pt x="0" y="142471"/>
                  </a:lnTo>
                  <a:lnTo>
                    <a:pt x="0" y="161762"/>
                  </a:lnTo>
                  <a:lnTo>
                    <a:pt x="0" y="181591"/>
                  </a:lnTo>
                  <a:lnTo>
                    <a:pt x="0" y="201803"/>
                  </a:lnTo>
                  <a:lnTo>
                    <a:pt x="0" y="222285"/>
                  </a:lnTo>
                  <a:lnTo>
                    <a:pt x="0" y="242948"/>
                  </a:lnTo>
                  <a:lnTo>
                    <a:pt x="0" y="263569"/>
                  </a:lnTo>
                  <a:lnTo>
                    <a:pt x="0" y="283801"/>
                  </a:lnTo>
                  <a:lnTo>
                    <a:pt x="0" y="303486"/>
                  </a:lnTo>
                  <a:lnTo>
                    <a:pt x="0" y="322639"/>
                  </a:lnTo>
                  <a:lnTo>
                    <a:pt x="0" y="341346"/>
                  </a:lnTo>
                  <a:lnTo>
                    <a:pt x="0" y="359707"/>
                  </a:lnTo>
                  <a:lnTo>
                    <a:pt x="0" y="377649"/>
                  </a:lnTo>
                  <a:lnTo>
                    <a:pt x="0" y="394938"/>
                  </a:lnTo>
                  <a:lnTo>
                    <a:pt x="0" y="411497"/>
                  </a:lnTo>
                  <a:lnTo>
                    <a:pt x="0" y="427398"/>
                  </a:lnTo>
                  <a:lnTo>
                    <a:pt x="0" y="442770"/>
                  </a:lnTo>
                  <a:lnTo>
                    <a:pt x="0" y="457751"/>
                  </a:lnTo>
                  <a:lnTo>
                    <a:pt x="0" y="472781"/>
                  </a:lnTo>
                  <a:lnTo>
                    <a:pt x="0" y="488557"/>
                  </a:lnTo>
                  <a:lnTo>
                    <a:pt x="0" y="505374"/>
                  </a:lnTo>
                  <a:lnTo>
                    <a:pt x="0" y="522294"/>
                  </a:lnTo>
                  <a:lnTo>
                    <a:pt x="0" y="539006"/>
                  </a:lnTo>
                  <a:lnTo>
                    <a:pt x="0" y="556981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84808" y="1927484"/>
              <a:ext cx="536954" cy="72931"/>
            </a:xfrm>
            <a:custGeom>
              <a:avLst/>
              <a:gdLst/>
              <a:ahLst/>
              <a:cxnLst/>
              <a:rect l="0" t="0" r="0" b="0"/>
              <a:pathLst>
                <a:path w="536954" h="72931">
                  <a:moveTo>
                    <a:pt x="536953" y="72930"/>
                  </a:moveTo>
                  <a:lnTo>
                    <a:pt x="527884" y="67129"/>
                  </a:lnTo>
                  <a:lnTo>
                    <a:pt x="516976" y="62205"/>
                  </a:lnTo>
                  <a:lnTo>
                    <a:pt x="503105" y="57698"/>
                  </a:lnTo>
                  <a:lnTo>
                    <a:pt x="487064" y="53304"/>
                  </a:lnTo>
                  <a:lnTo>
                    <a:pt x="470248" y="48642"/>
                  </a:lnTo>
                  <a:lnTo>
                    <a:pt x="453550" y="43537"/>
                  </a:lnTo>
                  <a:lnTo>
                    <a:pt x="437318" y="38305"/>
                  </a:lnTo>
                  <a:lnTo>
                    <a:pt x="421605" y="33629"/>
                  </a:lnTo>
                  <a:lnTo>
                    <a:pt x="406340" y="29849"/>
                  </a:lnTo>
                  <a:lnTo>
                    <a:pt x="391262" y="26650"/>
                  </a:lnTo>
                  <a:lnTo>
                    <a:pt x="375973" y="23281"/>
                  </a:lnTo>
                  <a:lnTo>
                    <a:pt x="360266" y="19318"/>
                  </a:lnTo>
                  <a:lnTo>
                    <a:pt x="344120" y="14994"/>
                  </a:lnTo>
                  <a:lnTo>
                    <a:pt x="327593" y="10997"/>
                  </a:lnTo>
                  <a:lnTo>
                    <a:pt x="310766" y="7715"/>
                  </a:lnTo>
                  <a:lnTo>
                    <a:pt x="293549" y="5206"/>
                  </a:lnTo>
                  <a:lnTo>
                    <a:pt x="275700" y="3373"/>
                  </a:lnTo>
                  <a:lnTo>
                    <a:pt x="257141" y="2070"/>
                  </a:lnTo>
                  <a:lnTo>
                    <a:pt x="238101" y="1162"/>
                  </a:lnTo>
                  <a:lnTo>
                    <a:pt x="219013" y="537"/>
                  </a:lnTo>
                  <a:lnTo>
                    <a:pt x="200135" y="116"/>
                  </a:lnTo>
                  <a:lnTo>
                    <a:pt x="181543" y="0"/>
                  </a:lnTo>
                  <a:lnTo>
                    <a:pt x="163221" y="453"/>
                  </a:lnTo>
                  <a:lnTo>
                    <a:pt x="145121" y="1570"/>
                  </a:lnTo>
                  <a:lnTo>
                    <a:pt x="127356" y="3135"/>
                  </a:lnTo>
                  <a:lnTo>
                    <a:pt x="110187" y="4724"/>
                  </a:lnTo>
                  <a:lnTo>
                    <a:pt x="93713" y="6092"/>
                  </a:lnTo>
                  <a:lnTo>
                    <a:pt x="78039" y="7332"/>
                  </a:lnTo>
                  <a:lnTo>
                    <a:pt x="63351" y="8770"/>
                  </a:lnTo>
                  <a:lnTo>
                    <a:pt x="49670" y="10585"/>
                  </a:lnTo>
                  <a:lnTo>
                    <a:pt x="37305" y="12644"/>
                  </a:lnTo>
                  <a:lnTo>
                    <a:pt x="25732" y="14789"/>
                  </a:lnTo>
                  <a:lnTo>
                    <a:pt x="13934" y="17211"/>
                  </a:lnTo>
                  <a:lnTo>
                    <a:pt x="0" y="202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26604" y="3200663"/>
            <a:ext cx="4889473" cy="939374"/>
            <a:chOff x="526604" y="3200663"/>
            <a:chExt cx="4889473" cy="939374"/>
          </a:xfrm>
        </p:grpSpPr>
        <p:sp>
          <p:nvSpPr>
            <p:cNvPr id="60" name="Freeform 59"/>
            <p:cNvSpPr/>
            <p:nvPr/>
          </p:nvSpPr>
          <p:spPr>
            <a:xfrm>
              <a:off x="526604" y="3343192"/>
              <a:ext cx="399904" cy="796845"/>
            </a:xfrm>
            <a:custGeom>
              <a:avLst/>
              <a:gdLst/>
              <a:ahLst/>
              <a:cxnLst/>
              <a:rect l="0" t="0" r="0" b="0"/>
              <a:pathLst>
                <a:path w="399904" h="796845">
                  <a:moveTo>
                    <a:pt x="305147" y="57512"/>
                  </a:moveTo>
                  <a:lnTo>
                    <a:pt x="299279" y="51645"/>
                  </a:lnTo>
                  <a:lnTo>
                    <a:pt x="293715" y="46080"/>
                  </a:lnTo>
                  <a:lnTo>
                    <a:pt x="287916" y="40281"/>
                  </a:lnTo>
                  <a:lnTo>
                    <a:pt x="281835" y="34201"/>
                  </a:lnTo>
                  <a:lnTo>
                    <a:pt x="275505" y="27871"/>
                  </a:lnTo>
                  <a:lnTo>
                    <a:pt x="268963" y="21352"/>
                  </a:lnTo>
                  <a:lnTo>
                    <a:pt x="261769" y="15021"/>
                  </a:lnTo>
                  <a:lnTo>
                    <a:pt x="253041" y="9535"/>
                  </a:lnTo>
                  <a:lnTo>
                    <a:pt x="242424" y="5189"/>
                  </a:lnTo>
                  <a:lnTo>
                    <a:pt x="230038" y="2103"/>
                  </a:lnTo>
                  <a:lnTo>
                    <a:pt x="216203" y="400"/>
                  </a:lnTo>
                  <a:lnTo>
                    <a:pt x="201280" y="0"/>
                  </a:lnTo>
                  <a:lnTo>
                    <a:pt x="186058" y="849"/>
                  </a:lnTo>
                  <a:lnTo>
                    <a:pt x="171693" y="3007"/>
                  </a:lnTo>
                  <a:lnTo>
                    <a:pt x="158737" y="6389"/>
                  </a:lnTo>
                  <a:lnTo>
                    <a:pt x="146889" y="11116"/>
                  </a:lnTo>
                  <a:lnTo>
                    <a:pt x="135317" y="17569"/>
                  </a:lnTo>
                  <a:lnTo>
                    <a:pt x="123498" y="25793"/>
                  </a:lnTo>
                  <a:lnTo>
                    <a:pt x="111572" y="35230"/>
                  </a:lnTo>
                  <a:lnTo>
                    <a:pt x="100157" y="44941"/>
                  </a:lnTo>
                  <a:lnTo>
                    <a:pt x="89584" y="54366"/>
                  </a:lnTo>
                  <a:lnTo>
                    <a:pt x="79872" y="63640"/>
                  </a:lnTo>
                  <a:lnTo>
                    <a:pt x="70895" y="73387"/>
                  </a:lnTo>
                  <a:lnTo>
                    <a:pt x="62495" y="83940"/>
                  </a:lnTo>
                  <a:lnTo>
                    <a:pt x="54685" y="95164"/>
                  </a:lnTo>
                  <a:lnTo>
                    <a:pt x="47652" y="106631"/>
                  </a:lnTo>
                  <a:lnTo>
                    <a:pt x="41435" y="118058"/>
                  </a:lnTo>
                  <a:lnTo>
                    <a:pt x="35935" y="129496"/>
                  </a:lnTo>
                  <a:lnTo>
                    <a:pt x="31007" y="141234"/>
                  </a:lnTo>
                  <a:lnTo>
                    <a:pt x="26505" y="153425"/>
                  </a:lnTo>
                  <a:lnTo>
                    <a:pt x="22312" y="166070"/>
                  </a:lnTo>
                  <a:lnTo>
                    <a:pt x="18335" y="179097"/>
                  </a:lnTo>
                  <a:lnTo>
                    <a:pt x="14513" y="192425"/>
                  </a:lnTo>
                  <a:lnTo>
                    <a:pt x="10962" y="206140"/>
                  </a:lnTo>
                  <a:lnTo>
                    <a:pt x="7957" y="220485"/>
                  </a:lnTo>
                  <a:lnTo>
                    <a:pt x="5604" y="235540"/>
                  </a:lnTo>
                  <a:lnTo>
                    <a:pt x="3855" y="251074"/>
                  </a:lnTo>
                  <a:lnTo>
                    <a:pt x="2599" y="266654"/>
                  </a:lnTo>
                  <a:lnTo>
                    <a:pt x="1717" y="282023"/>
                  </a:lnTo>
                  <a:lnTo>
                    <a:pt x="1106" y="297107"/>
                  </a:lnTo>
                  <a:lnTo>
                    <a:pt x="688" y="311920"/>
                  </a:lnTo>
                  <a:lnTo>
                    <a:pt x="404" y="326520"/>
                  </a:lnTo>
                  <a:lnTo>
                    <a:pt x="212" y="341121"/>
                  </a:lnTo>
                  <a:lnTo>
                    <a:pt x="83" y="356077"/>
                  </a:lnTo>
                  <a:lnTo>
                    <a:pt x="0" y="371554"/>
                  </a:lnTo>
                  <a:lnTo>
                    <a:pt x="115" y="387543"/>
                  </a:lnTo>
                  <a:lnTo>
                    <a:pt x="724" y="403962"/>
                  </a:lnTo>
                  <a:lnTo>
                    <a:pt x="1947" y="420708"/>
                  </a:lnTo>
                  <a:lnTo>
                    <a:pt x="3582" y="437530"/>
                  </a:lnTo>
                  <a:lnTo>
                    <a:pt x="5219" y="454050"/>
                  </a:lnTo>
                  <a:lnTo>
                    <a:pt x="6619" y="470086"/>
                  </a:lnTo>
                  <a:lnTo>
                    <a:pt x="7879" y="485633"/>
                  </a:lnTo>
                  <a:lnTo>
                    <a:pt x="9332" y="500766"/>
                  </a:lnTo>
                  <a:lnTo>
                    <a:pt x="11161" y="515574"/>
                  </a:lnTo>
                  <a:lnTo>
                    <a:pt x="13390" y="529977"/>
                  </a:lnTo>
                  <a:lnTo>
                    <a:pt x="15965" y="543737"/>
                  </a:lnTo>
                  <a:lnTo>
                    <a:pt x="18816" y="556773"/>
                  </a:lnTo>
                  <a:lnTo>
                    <a:pt x="22036" y="569156"/>
                  </a:lnTo>
                  <a:lnTo>
                    <a:pt x="25876" y="581012"/>
                  </a:lnTo>
                  <a:lnTo>
                    <a:pt x="30418" y="592471"/>
                  </a:lnTo>
                  <a:lnTo>
                    <a:pt x="35433" y="603643"/>
                  </a:lnTo>
                  <a:lnTo>
                    <a:pt x="40492" y="614611"/>
                  </a:lnTo>
                  <a:lnTo>
                    <a:pt x="45342" y="625438"/>
                  </a:lnTo>
                  <a:lnTo>
                    <a:pt x="50073" y="636168"/>
                  </a:lnTo>
                  <a:lnTo>
                    <a:pt x="55009" y="646833"/>
                  </a:lnTo>
                  <a:lnTo>
                    <a:pt x="60330" y="657447"/>
                  </a:lnTo>
                  <a:lnTo>
                    <a:pt x="66056" y="667865"/>
                  </a:lnTo>
                  <a:lnTo>
                    <a:pt x="72133" y="677785"/>
                  </a:lnTo>
                  <a:lnTo>
                    <a:pt x="78483" y="687088"/>
                  </a:lnTo>
                  <a:lnTo>
                    <a:pt x="85037" y="695809"/>
                  </a:lnTo>
                  <a:lnTo>
                    <a:pt x="91736" y="704053"/>
                  </a:lnTo>
                  <a:lnTo>
                    <a:pt x="98537" y="711934"/>
                  </a:lnTo>
                  <a:lnTo>
                    <a:pt x="105408" y="719550"/>
                  </a:lnTo>
                  <a:lnTo>
                    <a:pt x="112327" y="726977"/>
                  </a:lnTo>
                  <a:lnTo>
                    <a:pt x="119279" y="734274"/>
                  </a:lnTo>
                  <a:lnTo>
                    <a:pt x="126253" y="741481"/>
                  </a:lnTo>
                  <a:lnTo>
                    <a:pt x="133242" y="748627"/>
                  </a:lnTo>
                  <a:lnTo>
                    <a:pt x="140250" y="755726"/>
                  </a:lnTo>
                  <a:lnTo>
                    <a:pt x="147601" y="762629"/>
                  </a:lnTo>
                  <a:lnTo>
                    <a:pt x="155908" y="769038"/>
                  </a:lnTo>
                  <a:lnTo>
                    <a:pt x="165432" y="774829"/>
                  </a:lnTo>
                  <a:lnTo>
                    <a:pt x="176271" y="780040"/>
                  </a:lnTo>
                  <a:lnTo>
                    <a:pt x="188528" y="784774"/>
                  </a:lnTo>
                  <a:lnTo>
                    <a:pt x="202106" y="789136"/>
                  </a:lnTo>
                  <a:lnTo>
                    <a:pt x="216614" y="792895"/>
                  </a:lnTo>
                  <a:lnTo>
                    <a:pt x="231489" y="795517"/>
                  </a:lnTo>
                  <a:lnTo>
                    <a:pt x="246374" y="796797"/>
                  </a:lnTo>
                  <a:lnTo>
                    <a:pt x="260959" y="796844"/>
                  </a:lnTo>
                  <a:lnTo>
                    <a:pt x="274905" y="795886"/>
                  </a:lnTo>
                  <a:lnTo>
                    <a:pt x="288099" y="794159"/>
                  </a:lnTo>
                  <a:lnTo>
                    <a:pt x="300604" y="791544"/>
                  </a:lnTo>
                  <a:lnTo>
                    <a:pt x="312549" y="787586"/>
                  </a:lnTo>
                  <a:lnTo>
                    <a:pt x="324071" y="782151"/>
                  </a:lnTo>
                  <a:lnTo>
                    <a:pt x="335287" y="775553"/>
                  </a:lnTo>
                  <a:lnTo>
                    <a:pt x="346286" y="768360"/>
                  </a:lnTo>
                  <a:lnTo>
                    <a:pt x="357120" y="760978"/>
                  </a:lnTo>
                  <a:lnTo>
                    <a:pt x="367383" y="753895"/>
                  </a:lnTo>
                  <a:lnTo>
                    <a:pt x="377226" y="747080"/>
                  </a:lnTo>
                  <a:lnTo>
                    <a:pt x="387517" y="739939"/>
                  </a:lnTo>
                  <a:lnTo>
                    <a:pt x="399903" y="731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98749" y="3842901"/>
              <a:ext cx="213097" cy="274460"/>
            </a:xfrm>
            <a:custGeom>
              <a:avLst/>
              <a:gdLst/>
              <a:ahLst/>
              <a:cxnLst/>
              <a:rect l="0" t="0" r="0" b="0"/>
              <a:pathLst>
                <a:path w="213097" h="274460">
                  <a:moveTo>
                    <a:pt x="138328" y="0"/>
                  </a:moveTo>
                  <a:lnTo>
                    <a:pt x="123861" y="134"/>
                  </a:lnTo>
                  <a:lnTo>
                    <a:pt x="111870" y="1415"/>
                  </a:lnTo>
                  <a:lnTo>
                    <a:pt x="101262" y="4008"/>
                  </a:lnTo>
                  <a:lnTo>
                    <a:pt x="91640" y="7727"/>
                  </a:lnTo>
                  <a:lnTo>
                    <a:pt x="82764" y="12360"/>
                  </a:lnTo>
                  <a:lnTo>
                    <a:pt x="74443" y="17698"/>
                  </a:lnTo>
                  <a:lnTo>
                    <a:pt x="66524" y="23718"/>
                  </a:lnTo>
                  <a:lnTo>
                    <a:pt x="58889" y="30580"/>
                  </a:lnTo>
                  <a:lnTo>
                    <a:pt x="51451" y="38314"/>
                  </a:lnTo>
                  <a:lnTo>
                    <a:pt x="44149" y="47132"/>
                  </a:lnTo>
                  <a:lnTo>
                    <a:pt x="36940" y="57494"/>
                  </a:lnTo>
                  <a:lnTo>
                    <a:pt x="29797" y="69503"/>
                  </a:lnTo>
                  <a:lnTo>
                    <a:pt x="22865" y="82805"/>
                  </a:lnTo>
                  <a:lnTo>
                    <a:pt x="16437" y="96798"/>
                  </a:lnTo>
                  <a:lnTo>
                    <a:pt x="10642" y="111064"/>
                  </a:lnTo>
                  <a:lnTo>
                    <a:pt x="5769" y="125557"/>
                  </a:lnTo>
                  <a:lnTo>
                    <a:pt x="2326" y="140498"/>
                  </a:lnTo>
                  <a:lnTo>
                    <a:pt x="458" y="155983"/>
                  </a:lnTo>
                  <a:lnTo>
                    <a:pt x="0" y="171653"/>
                  </a:lnTo>
                  <a:lnTo>
                    <a:pt x="674" y="186801"/>
                  </a:lnTo>
                  <a:lnTo>
                    <a:pt x="2211" y="201061"/>
                  </a:lnTo>
                  <a:lnTo>
                    <a:pt x="4868" y="214247"/>
                  </a:lnTo>
                  <a:lnTo>
                    <a:pt x="9386" y="226184"/>
                  </a:lnTo>
                  <a:lnTo>
                    <a:pt x="16014" y="236912"/>
                  </a:lnTo>
                  <a:lnTo>
                    <a:pt x="24398" y="246455"/>
                  </a:lnTo>
                  <a:lnTo>
                    <a:pt x="33859" y="254734"/>
                  </a:lnTo>
                  <a:lnTo>
                    <a:pt x="43894" y="261818"/>
                  </a:lnTo>
                  <a:lnTo>
                    <a:pt x="54376" y="267578"/>
                  </a:lnTo>
                  <a:lnTo>
                    <a:pt x="65463" y="271626"/>
                  </a:lnTo>
                  <a:lnTo>
                    <a:pt x="77210" y="273899"/>
                  </a:lnTo>
                  <a:lnTo>
                    <a:pt x="89385" y="274459"/>
                  </a:lnTo>
                  <a:lnTo>
                    <a:pt x="101564" y="273323"/>
                  </a:lnTo>
                  <a:lnTo>
                    <a:pt x="113500" y="270671"/>
                  </a:lnTo>
                  <a:lnTo>
                    <a:pt x="125127" y="266790"/>
                  </a:lnTo>
                  <a:lnTo>
                    <a:pt x="136468" y="261977"/>
                  </a:lnTo>
                  <a:lnTo>
                    <a:pt x="147573" y="256480"/>
                  </a:lnTo>
                  <a:lnTo>
                    <a:pt x="158336" y="250334"/>
                  </a:lnTo>
                  <a:lnTo>
                    <a:pt x="168497" y="243378"/>
                  </a:lnTo>
                  <a:lnTo>
                    <a:pt x="177960" y="235582"/>
                  </a:lnTo>
                  <a:lnTo>
                    <a:pt x="186621" y="226888"/>
                  </a:lnTo>
                  <a:lnTo>
                    <a:pt x="194293" y="217141"/>
                  </a:lnTo>
                  <a:lnTo>
                    <a:pt x="200962" y="206359"/>
                  </a:lnTo>
                  <a:lnTo>
                    <a:pt x="206441" y="194694"/>
                  </a:lnTo>
                  <a:lnTo>
                    <a:pt x="210299" y="182340"/>
                  </a:lnTo>
                  <a:lnTo>
                    <a:pt x="212448" y="169474"/>
                  </a:lnTo>
                  <a:lnTo>
                    <a:pt x="213096" y="156242"/>
                  </a:lnTo>
                  <a:lnTo>
                    <a:pt x="212551" y="142754"/>
                  </a:lnTo>
                  <a:lnTo>
                    <a:pt x="211109" y="129094"/>
                  </a:lnTo>
                  <a:lnTo>
                    <a:pt x="208856" y="115480"/>
                  </a:lnTo>
                  <a:lnTo>
                    <a:pt x="205673" y="102259"/>
                  </a:lnTo>
                  <a:lnTo>
                    <a:pt x="201568" y="89596"/>
                  </a:lnTo>
                  <a:lnTo>
                    <a:pt x="196507" y="77806"/>
                  </a:lnTo>
                  <a:lnTo>
                    <a:pt x="190354" y="67412"/>
                  </a:lnTo>
                  <a:lnTo>
                    <a:pt x="183150" y="58575"/>
                  </a:lnTo>
                  <a:lnTo>
                    <a:pt x="175519" y="51282"/>
                  </a:lnTo>
                  <a:lnTo>
                    <a:pt x="167818" y="44808"/>
                  </a:lnTo>
                  <a:lnTo>
                    <a:pt x="159372" y="38586"/>
                  </a:lnTo>
                  <a:lnTo>
                    <a:pt x="14885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31834" y="3827113"/>
              <a:ext cx="252685" cy="247416"/>
            </a:xfrm>
            <a:custGeom>
              <a:avLst/>
              <a:gdLst/>
              <a:ahLst/>
              <a:cxnLst/>
              <a:rect l="0" t="0" r="0" b="0"/>
              <a:pathLst>
                <a:path w="252685" h="247416">
                  <a:moveTo>
                    <a:pt x="0" y="36845"/>
                  </a:moveTo>
                  <a:lnTo>
                    <a:pt x="5867" y="48580"/>
                  </a:lnTo>
                  <a:lnTo>
                    <a:pt x="11432" y="59709"/>
                  </a:lnTo>
                  <a:lnTo>
                    <a:pt x="17226" y="71303"/>
                  </a:lnTo>
                  <a:lnTo>
                    <a:pt x="23134" y="83291"/>
                  </a:lnTo>
                  <a:lnTo>
                    <a:pt x="28816" y="95303"/>
                  </a:lnTo>
                  <a:lnTo>
                    <a:pt x="34091" y="107115"/>
                  </a:lnTo>
                  <a:lnTo>
                    <a:pt x="38941" y="118987"/>
                  </a:lnTo>
                  <a:lnTo>
                    <a:pt x="43427" y="131552"/>
                  </a:lnTo>
                  <a:lnTo>
                    <a:pt x="47633" y="145108"/>
                  </a:lnTo>
                  <a:lnTo>
                    <a:pt x="51797" y="159315"/>
                  </a:lnTo>
                  <a:lnTo>
                    <a:pt x="56286" y="173397"/>
                  </a:lnTo>
                  <a:lnTo>
                    <a:pt x="61270" y="186912"/>
                  </a:lnTo>
                  <a:lnTo>
                    <a:pt x="66585" y="199918"/>
                  </a:lnTo>
                  <a:lnTo>
                    <a:pt x="71846" y="212791"/>
                  </a:lnTo>
                  <a:lnTo>
                    <a:pt x="76796" y="225675"/>
                  </a:lnTo>
                  <a:lnTo>
                    <a:pt x="80280" y="234858"/>
                  </a:lnTo>
                  <a:lnTo>
                    <a:pt x="81161" y="236053"/>
                  </a:lnTo>
                  <a:lnTo>
                    <a:pt x="80401" y="231219"/>
                  </a:lnTo>
                  <a:lnTo>
                    <a:pt x="79067" y="222334"/>
                  </a:lnTo>
                  <a:lnTo>
                    <a:pt x="77731" y="210683"/>
                  </a:lnTo>
                  <a:lnTo>
                    <a:pt x="76613" y="197300"/>
                  </a:lnTo>
                  <a:lnTo>
                    <a:pt x="75754" y="183094"/>
                  </a:lnTo>
                  <a:lnTo>
                    <a:pt x="75124" y="168607"/>
                  </a:lnTo>
                  <a:lnTo>
                    <a:pt x="74676" y="153929"/>
                  </a:lnTo>
                  <a:lnTo>
                    <a:pt x="74364" y="138844"/>
                  </a:lnTo>
                  <a:lnTo>
                    <a:pt x="74154" y="123254"/>
                  </a:lnTo>
                  <a:lnTo>
                    <a:pt x="74180" y="107510"/>
                  </a:lnTo>
                  <a:lnTo>
                    <a:pt x="74728" y="92310"/>
                  </a:lnTo>
                  <a:lnTo>
                    <a:pt x="75919" y="78010"/>
                  </a:lnTo>
                  <a:lnTo>
                    <a:pt x="77873" y="64627"/>
                  </a:lnTo>
                  <a:lnTo>
                    <a:pt x="80787" y="52024"/>
                  </a:lnTo>
                  <a:lnTo>
                    <a:pt x="84681" y="40037"/>
                  </a:lnTo>
                  <a:lnTo>
                    <a:pt x="89584" y="28834"/>
                  </a:lnTo>
                  <a:lnTo>
                    <a:pt x="95624" y="18901"/>
                  </a:lnTo>
                  <a:lnTo>
                    <a:pt x="102761" y="10420"/>
                  </a:lnTo>
                  <a:lnTo>
                    <a:pt x="110824" y="3911"/>
                  </a:lnTo>
                  <a:lnTo>
                    <a:pt x="119607" y="351"/>
                  </a:lnTo>
                  <a:lnTo>
                    <a:pt x="128920" y="0"/>
                  </a:lnTo>
                  <a:lnTo>
                    <a:pt x="138614" y="2513"/>
                  </a:lnTo>
                  <a:lnTo>
                    <a:pt x="148573" y="7314"/>
                  </a:lnTo>
                  <a:lnTo>
                    <a:pt x="158711" y="13842"/>
                  </a:lnTo>
                  <a:lnTo>
                    <a:pt x="168807" y="21950"/>
                  </a:lnTo>
                  <a:lnTo>
                    <a:pt x="178512" y="31884"/>
                  </a:lnTo>
                  <a:lnTo>
                    <a:pt x="187666" y="43632"/>
                  </a:lnTo>
                  <a:lnTo>
                    <a:pt x="196117" y="56772"/>
                  </a:lnTo>
                  <a:lnTo>
                    <a:pt x="203649" y="70662"/>
                  </a:lnTo>
                  <a:lnTo>
                    <a:pt x="210233" y="84853"/>
                  </a:lnTo>
                  <a:lnTo>
                    <a:pt x="215994" y="98957"/>
                  </a:lnTo>
                  <a:lnTo>
                    <a:pt x="221106" y="112574"/>
                  </a:lnTo>
                  <a:lnTo>
                    <a:pt x="225729" y="125553"/>
                  </a:lnTo>
                  <a:lnTo>
                    <a:pt x="229836" y="138251"/>
                  </a:lnTo>
                  <a:lnTo>
                    <a:pt x="233223" y="151391"/>
                  </a:lnTo>
                  <a:lnTo>
                    <a:pt x="235841" y="165337"/>
                  </a:lnTo>
                  <a:lnTo>
                    <a:pt x="237971" y="179752"/>
                  </a:lnTo>
                  <a:lnTo>
                    <a:pt x="240459" y="195394"/>
                  </a:lnTo>
                  <a:lnTo>
                    <a:pt x="244641" y="215877"/>
                  </a:lnTo>
                  <a:lnTo>
                    <a:pt x="252684" y="247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37160" y="3807585"/>
              <a:ext cx="189514" cy="288001"/>
            </a:xfrm>
            <a:custGeom>
              <a:avLst/>
              <a:gdLst/>
              <a:ahLst/>
              <a:cxnLst/>
              <a:rect l="0" t="0" r="0" b="0"/>
              <a:pathLst>
                <a:path w="189514" h="288001">
                  <a:moveTo>
                    <a:pt x="0" y="66902"/>
                  </a:moveTo>
                  <a:lnTo>
                    <a:pt x="5" y="75571"/>
                  </a:lnTo>
                  <a:lnTo>
                    <a:pt x="178" y="87746"/>
                  </a:lnTo>
                  <a:lnTo>
                    <a:pt x="826" y="101276"/>
                  </a:lnTo>
                  <a:lnTo>
                    <a:pt x="2079" y="115290"/>
                  </a:lnTo>
                  <a:lnTo>
                    <a:pt x="3905" y="129622"/>
                  </a:lnTo>
                  <a:lnTo>
                    <a:pt x="6201" y="144456"/>
                  </a:lnTo>
                  <a:lnTo>
                    <a:pt x="8857" y="159877"/>
                  </a:lnTo>
                  <a:lnTo>
                    <a:pt x="11776" y="175842"/>
                  </a:lnTo>
                  <a:lnTo>
                    <a:pt x="14880" y="192252"/>
                  </a:lnTo>
                  <a:lnTo>
                    <a:pt x="18094" y="208877"/>
                  </a:lnTo>
                  <a:lnTo>
                    <a:pt x="20667" y="221278"/>
                  </a:lnTo>
                  <a:lnTo>
                    <a:pt x="21840" y="224191"/>
                  </a:lnTo>
                  <a:lnTo>
                    <a:pt x="22140" y="219610"/>
                  </a:lnTo>
                  <a:lnTo>
                    <a:pt x="22065" y="210385"/>
                  </a:lnTo>
                  <a:lnTo>
                    <a:pt x="21872" y="198644"/>
                  </a:lnTo>
                  <a:lnTo>
                    <a:pt x="21671" y="185642"/>
                  </a:lnTo>
                  <a:lnTo>
                    <a:pt x="21502" y="171873"/>
                  </a:lnTo>
                  <a:lnTo>
                    <a:pt x="21371" y="157355"/>
                  </a:lnTo>
                  <a:lnTo>
                    <a:pt x="21275" y="142118"/>
                  </a:lnTo>
                  <a:lnTo>
                    <a:pt x="21206" y="126430"/>
                  </a:lnTo>
                  <a:lnTo>
                    <a:pt x="21159" y="110731"/>
                  </a:lnTo>
                  <a:lnTo>
                    <a:pt x="21135" y="95278"/>
                  </a:lnTo>
                  <a:lnTo>
                    <a:pt x="21458" y="80305"/>
                  </a:lnTo>
                  <a:lnTo>
                    <a:pt x="22740" y="66096"/>
                  </a:lnTo>
                  <a:lnTo>
                    <a:pt x="25236" y="52729"/>
                  </a:lnTo>
                  <a:lnTo>
                    <a:pt x="28880" y="40278"/>
                  </a:lnTo>
                  <a:lnTo>
                    <a:pt x="33469" y="28902"/>
                  </a:lnTo>
                  <a:lnTo>
                    <a:pt x="38782" y="18597"/>
                  </a:lnTo>
                  <a:lnTo>
                    <a:pt x="44789" y="9862"/>
                  </a:lnTo>
                  <a:lnTo>
                    <a:pt x="51645" y="3730"/>
                  </a:lnTo>
                  <a:lnTo>
                    <a:pt x="59361" y="534"/>
                  </a:lnTo>
                  <a:lnTo>
                    <a:pt x="67660" y="0"/>
                  </a:lnTo>
                  <a:lnTo>
                    <a:pt x="76076" y="1609"/>
                  </a:lnTo>
                  <a:lnTo>
                    <a:pt x="84329" y="4841"/>
                  </a:lnTo>
                  <a:lnTo>
                    <a:pt x="92327" y="9413"/>
                  </a:lnTo>
                  <a:lnTo>
                    <a:pt x="100078" y="15289"/>
                  </a:lnTo>
                  <a:lnTo>
                    <a:pt x="107620" y="22345"/>
                  </a:lnTo>
                  <a:lnTo>
                    <a:pt x="114838" y="30368"/>
                  </a:lnTo>
                  <a:lnTo>
                    <a:pt x="121465" y="39130"/>
                  </a:lnTo>
                  <a:lnTo>
                    <a:pt x="127412" y="48438"/>
                  </a:lnTo>
                  <a:lnTo>
                    <a:pt x="132898" y="58299"/>
                  </a:lnTo>
                  <a:lnTo>
                    <a:pt x="138349" y="68904"/>
                  </a:lnTo>
                  <a:lnTo>
                    <a:pt x="144016" y="80295"/>
                  </a:lnTo>
                  <a:lnTo>
                    <a:pt x="149806" y="92215"/>
                  </a:lnTo>
                  <a:lnTo>
                    <a:pt x="155393" y="104217"/>
                  </a:lnTo>
                  <a:lnTo>
                    <a:pt x="160592" y="116035"/>
                  </a:lnTo>
                  <a:lnTo>
                    <a:pt x="165219" y="127750"/>
                  </a:lnTo>
                  <a:lnTo>
                    <a:pt x="169021" y="139682"/>
                  </a:lnTo>
                  <a:lnTo>
                    <a:pt x="171949" y="152007"/>
                  </a:lnTo>
                  <a:lnTo>
                    <a:pt x="174271" y="164743"/>
                  </a:lnTo>
                  <a:lnTo>
                    <a:pt x="176451" y="177832"/>
                  </a:lnTo>
                  <a:lnTo>
                    <a:pt x="178772" y="191197"/>
                  </a:lnTo>
                  <a:lnTo>
                    <a:pt x="181163" y="204767"/>
                  </a:lnTo>
                  <a:lnTo>
                    <a:pt x="183315" y="218483"/>
                  </a:lnTo>
                  <a:lnTo>
                    <a:pt x="185061" y="232283"/>
                  </a:lnTo>
                  <a:lnTo>
                    <a:pt x="186387" y="245529"/>
                  </a:lnTo>
                  <a:lnTo>
                    <a:pt x="187497" y="258312"/>
                  </a:lnTo>
                  <a:lnTo>
                    <a:pt x="188483" y="271754"/>
                  </a:lnTo>
                  <a:lnTo>
                    <a:pt x="189513" y="288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791390" y="3790351"/>
              <a:ext cx="177440" cy="279070"/>
            </a:xfrm>
            <a:custGeom>
              <a:avLst/>
              <a:gdLst/>
              <a:ahLst/>
              <a:cxnLst/>
              <a:rect l="0" t="0" r="0" b="0"/>
              <a:pathLst>
                <a:path w="177440" h="279070">
                  <a:moveTo>
                    <a:pt x="8983" y="168364"/>
                  </a:moveTo>
                  <a:lnTo>
                    <a:pt x="17784" y="162563"/>
                  </a:lnTo>
                  <a:lnTo>
                    <a:pt x="26131" y="157639"/>
                  </a:lnTo>
                  <a:lnTo>
                    <a:pt x="34829" y="153132"/>
                  </a:lnTo>
                  <a:lnTo>
                    <a:pt x="43950" y="148738"/>
                  </a:lnTo>
                  <a:lnTo>
                    <a:pt x="53445" y="144076"/>
                  </a:lnTo>
                  <a:lnTo>
                    <a:pt x="63237" y="138961"/>
                  </a:lnTo>
                  <a:lnTo>
                    <a:pt x="73251" y="133384"/>
                  </a:lnTo>
                  <a:lnTo>
                    <a:pt x="83425" y="127412"/>
                  </a:lnTo>
                  <a:lnTo>
                    <a:pt x="93702" y="121129"/>
                  </a:lnTo>
                  <a:lnTo>
                    <a:pt x="103721" y="114452"/>
                  </a:lnTo>
                  <a:lnTo>
                    <a:pt x="112842" y="107138"/>
                  </a:lnTo>
                  <a:lnTo>
                    <a:pt x="120780" y="99107"/>
                  </a:lnTo>
                  <a:lnTo>
                    <a:pt x="127262" y="90426"/>
                  </a:lnTo>
                  <a:lnTo>
                    <a:pt x="131867" y="81220"/>
                  </a:lnTo>
                  <a:lnTo>
                    <a:pt x="134555" y="71619"/>
                  </a:lnTo>
                  <a:lnTo>
                    <a:pt x="135580" y="61731"/>
                  </a:lnTo>
                  <a:lnTo>
                    <a:pt x="135297" y="51641"/>
                  </a:lnTo>
                  <a:lnTo>
                    <a:pt x="134030" y="41420"/>
                  </a:lnTo>
                  <a:lnTo>
                    <a:pt x="131725" y="31438"/>
                  </a:lnTo>
                  <a:lnTo>
                    <a:pt x="127976" y="22341"/>
                  </a:lnTo>
                  <a:lnTo>
                    <a:pt x="122678" y="14419"/>
                  </a:lnTo>
                  <a:lnTo>
                    <a:pt x="116002" y="7948"/>
                  </a:lnTo>
                  <a:lnTo>
                    <a:pt x="108225" y="3350"/>
                  </a:lnTo>
                  <a:lnTo>
                    <a:pt x="99626" y="677"/>
                  </a:lnTo>
                  <a:lnTo>
                    <a:pt x="90599" y="0"/>
                  </a:lnTo>
                  <a:lnTo>
                    <a:pt x="81627" y="1583"/>
                  </a:lnTo>
                  <a:lnTo>
                    <a:pt x="72968" y="5344"/>
                  </a:lnTo>
                  <a:lnTo>
                    <a:pt x="64682" y="10782"/>
                  </a:lnTo>
                  <a:lnTo>
                    <a:pt x="56730" y="17179"/>
                  </a:lnTo>
                  <a:lnTo>
                    <a:pt x="49050" y="24035"/>
                  </a:lnTo>
                  <a:lnTo>
                    <a:pt x="41738" y="31245"/>
                  </a:lnTo>
                  <a:lnTo>
                    <a:pt x="35047" y="38990"/>
                  </a:lnTo>
                  <a:lnTo>
                    <a:pt x="29062" y="47351"/>
                  </a:lnTo>
                  <a:lnTo>
                    <a:pt x="23720" y="56440"/>
                  </a:lnTo>
                  <a:lnTo>
                    <a:pt x="18898" y="66460"/>
                  </a:lnTo>
                  <a:lnTo>
                    <a:pt x="14472" y="77430"/>
                  </a:lnTo>
                  <a:lnTo>
                    <a:pt x="10499" y="89222"/>
                  </a:lnTo>
                  <a:lnTo>
                    <a:pt x="7202" y="101663"/>
                  </a:lnTo>
                  <a:lnTo>
                    <a:pt x="4650" y="114587"/>
                  </a:lnTo>
                  <a:lnTo>
                    <a:pt x="2766" y="127857"/>
                  </a:lnTo>
                  <a:lnTo>
                    <a:pt x="1418" y="141371"/>
                  </a:lnTo>
                  <a:lnTo>
                    <a:pt x="479" y="155049"/>
                  </a:lnTo>
                  <a:lnTo>
                    <a:pt x="0" y="168674"/>
                  </a:lnTo>
                  <a:lnTo>
                    <a:pt x="203" y="181903"/>
                  </a:lnTo>
                  <a:lnTo>
                    <a:pt x="1158" y="194579"/>
                  </a:lnTo>
                  <a:lnTo>
                    <a:pt x="2952" y="206719"/>
                  </a:lnTo>
                  <a:lnTo>
                    <a:pt x="5760" y="218412"/>
                  </a:lnTo>
                  <a:lnTo>
                    <a:pt x="9581" y="229752"/>
                  </a:lnTo>
                  <a:lnTo>
                    <a:pt x="14436" y="240505"/>
                  </a:lnTo>
                  <a:lnTo>
                    <a:pt x="20444" y="250127"/>
                  </a:lnTo>
                  <a:lnTo>
                    <a:pt x="27564" y="258411"/>
                  </a:lnTo>
                  <a:lnTo>
                    <a:pt x="35786" y="265295"/>
                  </a:lnTo>
                  <a:lnTo>
                    <a:pt x="45206" y="270703"/>
                  </a:lnTo>
                  <a:lnTo>
                    <a:pt x="55762" y="274743"/>
                  </a:lnTo>
                  <a:lnTo>
                    <a:pt x="67104" y="277492"/>
                  </a:lnTo>
                  <a:lnTo>
                    <a:pt x="78709" y="278903"/>
                  </a:lnTo>
                  <a:lnTo>
                    <a:pt x="90253" y="279069"/>
                  </a:lnTo>
                  <a:lnTo>
                    <a:pt x="101613" y="277878"/>
                  </a:lnTo>
                  <a:lnTo>
                    <a:pt x="112774" y="274952"/>
                  </a:lnTo>
                  <a:lnTo>
                    <a:pt x="123753" y="270249"/>
                  </a:lnTo>
                  <a:lnTo>
                    <a:pt x="134328" y="264273"/>
                  </a:lnTo>
                  <a:lnTo>
                    <a:pt x="145167" y="257201"/>
                  </a:lnTo>
                  <a:lnTo>
                    <a:pt x="158341" y="247295"/>
                  </a:lnTo>
                  <a:lnTo>
                    <a:pt x="177439" y="231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004851" y="3798398"/>
              <a:ext cx="174549" cy="245504"/>
            </a:xfrm>
            <a:custGeom>
              <a:avLst/>
              <a:gdLst/>
              <a:ahLst/>
              <a:cxnLst/>
              <a:rect l="0" t="0" r="0" b="0"/>
              <a:pathLst>
                <a:path w="174549" h="245504">
                  <a:moveTo>
                    <a:pt x="100848" y="23446"/>
                  </a:moveTo>
                  <a:lnTo>
                    <a:pt x="97713" y="14845"/>
                  </a:lnTo>
                  <a:lnTo>
                    <a:pt x="93010" y="8420"/>
                  </a:lnTo>
                  <a:lnTo>
                    <a:pt x="86230" y="3624"/>
                  </a:lnTo>
                  <a:lnTo>
                    <a:pt x="77956" y="601"/>
                  </a:lnTo>
                  <a:lnTo>
                    <a:pt x="69139" y="0"/>
                  </a:lnTo>
                  <a:lnTo>
                    <a:pt x="60382" y="1968"/>
                  </a:lnTo>
                  <a:lnTo>
                    <a:pt x="51924" y="6201"/>
                  </a:lnTo>
                  <a:lnTo>
                    <a:pt x="43804" y="12238"/>
                  </a:lnTo>
                  <a:lnTo>
                    <a:pt x="35986" y="19630"/>
                  </a:lnTo>
                  <a:lnTo>
                    <a:pt x="28569" y="28166"/>
                  </a:lnTo>
                  <a:lnTo>
                    <a:pt x="21800" y="37863"/>
                  </a:lnTo>
                  <a:lnTo>
                    <a:pt x="15766" y="48646"/>
                  </a:lnTo>
                  <a:lnTo>
                    <a:pt x="10559" y="60495"/>
                  </a:lnTo>
                  <a:lnTo>
                    <a:pt x="6358" y="73511"/>
                  </a:lnTo>
                  <a:lnTo>
                    <a:pt x="3168" y="87638"/>
                  </a:lnTo>
                  <a:lnTo>
                    <a:pt x="1008" y="102533"/>
                  </a:lnTo>
                  <a:lnTo>
                    <a:pt x="0" y="117677"/>
                  </a:lnTo>
                  <a:lnTo>
                    <a:pt x="98" y="132746"/>
                  </a:lnTo>
                  <a:lnTo>
                    <a:pt x="1129" y="147456"/>
                  </a:lnTo>
                  <a:lnTo>
                    <a:pt x="2884" y="161487"/>
                  </a:lnTo>
                  <a:lnTo>
                    <a:pt x="5177" y="174734"/>
                  </a:lnTo>
                  <a:lnTo>
                    <a:pt x="8020" y="187104"/>
                  </a:lnTo>
                  <a:lnTo>
                    <a:pt x="11606" y="198427"/>
                  </a:lnTo>
                  <a:lnTo>
                    <a:pt x="15986" y="208708"/>
                  </a:lnTo>
                  <a:lnTo>
                    <a:pt x="21233" y="217937"/>
                  </a:lnTo>
                  <a:lnTo>
                    <a:pt x="27512" y="225999"/>
                  </a:lnTo>
                  <a:lnTo>
                    <a:pt x="34817" y="232933"/>
                  </a:lnTo>
                  <a:lnTo>
                    <a:pt x="43165" y="238592"/>
                  </a:lnTo>
                  <a:lnTo>
                    <a:pt x="52671" y="242570"/>
                  </a:lnTo>
                  <a:lnTo>
                    <a:pt x="63284" y="244801"/>
                  </a:lnTo>
                  <a:lnTo>
                    <a:pt x="74664" y="245503"/>
                  </a:lnTo>
                  <a:lnTo>
                    <a:pt x="86294" y="244994"/>
                  </a:lnTo>
                  <a:lnTo>
                    <a:pt x="97851" y="243577"/>
                  </a:lnTo>
                  <a:lnTo>
                    <a:pt x="109050" y="241340"/>
                  </a:lnTo>
                  <a:lnTo>
                    <a:pt x="119570" y="238169"/>
                  </a:lnTo>
                  <a:lnTo>
                    <a:pt x="129306" y="234079"/>
                  </a:lnTo>
                  <a:lnTo>
                    <a:pt x="138223" y="229320"/>
                  </a:lnTo>
                  <a:lnTo>
                    <a:pt x="147238" y="223720"/>
                  </a:lnTo>
                  <a:lnTo>
                    <a:pt x="158260" y="215672"/>
                  </a:lnTo>
                  <a:lnTo>
                    <a:pt x="174548" y="202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285727" y="3484932"/>
              <a:ext cx="30543" cy="579069"/>
            </a:xfrm>
            <a:custGeom>
              <a:avLst/>
              <a:gdLst/>
              <a:ahLst/>
              <a:cxnLst/>
              <a:rect l="0" t="0" r="0" b="0"/>
              <a:pathLst>
                <a:path w="30543" h="579069">
                  <a:moveTo>
                    <a:pt x="9485" y="0"/>
                  </a:moveTo>
                  <a:lnTo>
                    <a:pt x="9480" y="8669"/>
                  </a:lnTo>
                  <a:lnTo>
                    <a:pt x="9307" y="20844"/>
                  </a:lnTo>
                  <a:lnTo>
                    <a:pt x="8659" y="34374"/>
                  </a:lnTo>
                  <a:lnTo>
                    <a:pt x="7410" y="48393"/>
                  </a:lnTo>
                  <a:lnTo>
                    <a:pt x="5758" y="62898"/>
                  </a:lnTo>
                  <a:lnTo>
                    <a:pt x="4110" y="78380"/>
                  </a:lnTo>
                  <a:lnTo>
                    <a:pt x="2707" y="95050"/>
                  </a:lnTo>
                  <a:lnTo>
                    <a:pt x="1614" y="112668"/>
                  </a:lnTo>
                  <a:lnTo>
                    <a:pt x="806" y="130726"/>
                  </a:lnTo>
                  <a:lnTo>
                    <a:pt x="233" y="148882"/>
                  </a:lnTo>
                  <a:lnTo>
                    <a:pt x="0" y="167142"/>
                  </a:lnTo>
                  <a:lnTo>
                    <a:pt x="369" y="185767"/>
                  </a:lnTo>
                  <a:lnTo>
                    <a:pt x="1427" y="204888"/>
                  </a:lnTo>
                  <a:lnTo>
                    <a:pt x="2950" y="224491"/>
                  </a:lnTo>
                  <a:lnTo>
                    <a:pt x="4510" y="244498"/>
                  </a:lnTo>
                  <a:lnTo>
                    <a:pt x="5854" y="264810"/>
                  </a:lnTo>
                  <a:lnTo>
                    <a:pt x="6907" y="285180"/>
                  </a:lnTo>
                  <a:lnTo>
                    <a:pt x="7688" y="305236"/>
                  </a:lnTo>
                  <a:lnTo>
                    <a:pt x="8249" y="324799"/>
                  </a:lnTo>
                  <a:lnTo>
                    <a:pt x="8642" y="343868"/>
                  </a:lnTo>
                  <a:lnTo>
                    <a:pt x="8914" y="362519"/>
                  </a:lnTo>
                  <a:lnTo>
                    <a:pt x="9104" y="380846"/>
                  </a:lnTo>
                  <a:lnTo>
                    <a:pt x="9403" y="398935"/>
                  </a:lnTo>
                  <a:lnTo>
                    <a:pt x="10137" y="416855"/>
                  </a:lnTo>
                  <a:lnTo>
                    <a:pt x="11447" y="434665"/>
                  </a:lnTo>
                  <a:lnTo>
                    <a:pt x="13311" y="452730"/>
                  </a:lnTo>
                  <a:lnTo>
                    <a:pt x="15634" y="471689"/>
                  </a:lnTo>
                  <a:lnTo>
                    <a:pt x="18303" y="491789"/>
                  </a:lnTo>
                  <a:lnTo>
                    <a:pt x="21071" y="511908"/>
                  </a:lnTo>
                  <a:lnTo>
                    <a:pt x="23834" y="531727"/>
                  </a:lnTo>
                  <a:lnTo>
                    <a:pt x="26834" y="552990"/>
                  </a:lnTo>
                  <a:lnTo>
                    <a:pt x="30542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42528" y="3638171"/>
              <a:ext cx="452726" cy="109975"/>
            </a:xfrm>
            <a:custGeom>
              <a:avLst/>
              <a:gdLst/>
              <a:ahLst/>
              <a:cxnLst/>
              <a:rect l="0" t="0" r="0" b="0"/>
              <a:pathLst>
                <a:path w="452726" h="109975">
                  <a:moveTo>
                    <a:pt x="452725" y="4689"/>
                  </a:moveTo>
                  <a:lnTo>
                    <a:pt x="441057" y="4622"/>
                  </a:lnTo>
                  <a:lnTo>
                    <a:pt x="430569" y="3981"/>
                  </a:lnTo>
                  <a:lnTo>
                    <a:pt x="420267" y="2694"/>
                  </a:lnTo>
                  <a:lnTo>
                    <a:pt x="409965" y="1180"/>
                  </a:lnTo>
                  <a:lnTo>
                    <a:pt x="399622" y="160"/>
                  </a:lnTo>
                  <a:lnTo>
                    <a:pt x="389214" y="0"/>
                  </a:lnTo>
                  <a:lnTo>
                    <a:pt x="378094" y="727"/>
                  </a:lnTo>
                  <a:lnTo>
                    <a:pt x="365043" y="2213"/>
                  </a:lnTo>
                  <a:lnTo>
                    <a:pt x="349564" y="4290"/>
                  </a:lnTo>
                  <a:lnTo>
                    <a:pt x="332285" y="6803"/>
                  </a:lnTo>
                  <a:lnTo>
                    <a:pt x="314538" y="9627"/>
                  </a:lnTo>
                  <a:lnTo>
                    <a:pt x="297161" y="12670"/>
                  </a:lnTo>
                  <a:lnTo>
                    <a:pt x="280446" y="15864"/>
                  </a:lnTo>
                  <a:lnTo>
                    <a:pt x="264396" y="19160"/>
                  </a:lnTo>
                  <a:lnTo>
                    <a:pt x="248904" y="22526"/>
                  </a:lnTo>
                  <a:lnTo>
                    <a:pt x="233840" y="25939"/>
                  </a:lnTo>
                  <a:lnTo>
                    <a:pt x="219091" y="29384"/>
                  </a:lnTo>
                  <a:lnTo>
                    <a:pt x="204566" y="32856"/>
                  </a:lnTo>
                  <a:lnTo>
                    <a:pt x="190196" y="36509"/>
                  </a:lnTo>
                  <a:lnTo>
                    <a:pt x="175933" y="40648"/>
                  </a:lnTo>
                  <a:lnTo>
                    <a:pt x="161749" y="45394"/>
                  </a:lnTo>
                  <a:lnTo>
                    <a:pt x="147782" y="50547"/>
                  </a:lnTo>
                  <a:lnTo>
                    <a:pt x="134324" y="55699"/>
                  </a:lnTo>
                  <a:lnTo>
                    <a:pt x="121493" y="60607"/>
                  </a:lnTo>
                  <a:lnTo>
                    <a:pt x="109251" y="65207"/>
                  </a:lnTo>
                  <a:lnTo>
                    <a:pt x="97489" y="69523"/>
                  </a:lnTo>
                  <a:lnTo>
                    <a:pt x="86093" y="73609"/>
                  </a:lnTo>
                  <a:lnTo>
                    <a:pt x="74964" y="77523"/>
                  </a:lnTo>
                  <a:lnTo>
                    <a:pt x="64025" y="81312"/>
                  </a:lnTo>
                  <a:lnTo>
                    <a:pt x="53226" y="85012"/>
                  </a:lnTo>
                  <a:lnTo>
                    <a:pt x="42788" y="88692"/>
                  </a:lnTo>
                  <a:lnTo>
                    <a:pt x="32064" y="92921"/>
                  </a:lnTo>
                  <a:lnTo>
                    <a:pt x="18992" y="99187"/>
                  </a:lnTo>
                  <a:lnTo>
                    <a:pt x="0" y="1099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96492" y="3653388"/>
              <a:ext cx="267964" cy="389556"/>
            </a:xfrm>
            <a:custGeom>
              <a:avLst/>
              <a:gdLst/>
              <a:ahLst/>
              <a:cxnLst/>
              <a:rect l="0" t="0" r="0" b="0"/>
              <a:pathLst>
                <a:path w="267964" h="389556">
                  <a:moveTo>
                    <a:pt x="182989" y="0"/>
                  </a:moveTo>
                  <a:lnTo>
                    <a:pt x="174188" y="5801"/>
                  </a:lnTo>
                  <a:lnTo>
                    <a:pt x="165841" y="10725"/>
                  </a:lnTo>
                  <a:lnTo>
                    <a:pt x="157143" y="15241"/>
                  </a:lnTo>
                  <a:lnTo>
                    <a:pt x="148022" y="19980"/>
                  </a:lnTo>
                  <a:lnTo>
                    <a:pt x="138527" y="25939"/>
                  </a:lnTo>
                  <a:lnTo>
                    <a:pt x="128739" y="33552"/>
                  </a:lnTo>
                  <a:lnTo>
                    <a:pt x="118898" y="42434"/>
                  </a:lnTo>
                  <a:lnTo>
                    <a:pt x="109372" y="51703"/>
                  </a:lnTo>
                  <a:lnTo>
                    <a:pt x="100339" y="60787"/>
                  </a:lnTo>
                  <a:lnTo>
                    <a:pt x="91801" y="69477"/>
                  </a:lnTo>
                  <a:lnTo>
                    <a:pt x="83679" y="77757"/>
                  </a:lnTo>
                  <a:lnTo>
                    <a:pt x="75877" y="85696"/>
                  </a:lnTo>
                  <a:lnTo>
                    <a:pt x="68144" y="93534"/>
                  </a:lnTo>
                  <a:lnTo>
                    <a:pt x="60105" y="101651"/>
                  </a:lnTo>
                  <a:lnTo>
                    <a:pt x="51585" y="110231"/>
                  </a:lnTo>
                  <a:lnTo>
                    <a:pt x="42742" y="119286"/>
                  </a:lnTo>
                  <a:lnTo>
                    <a:pt x="33959" y="128743"/>
                  </a:lnTo>
                  <a:lnTo>
                    <a:pt x="25465" y="138514"/>
                  </a:lnTo>
                  <a:lnTo>
                    <a:pt x="17473" y="148516"/>
                  </a:lnTo>
                  <a:lnTo>
                    <a:pt x="10260" y="158683"/>
                  </a:lnTo>
                  <a:lnTo>
                    <a:pt x="3938" y="168957"/>
                  </a:lnTo>
                  <a:lnTo>
                    <a:pt x="0" y="178999"/>
                  </a:lnTo>
                  <a:lnTo>
                    <a:pt x="394" y="187357"/>
                  </a:lnTo>
                  <a:lnTo>
                    <a:pt x="4629" y="192446"/>
                  </a:lnTo>
                  <a:lnTo>
                    <a:pt x="11783" y="194293"/>
                  </a:lnTo>
                  <a:lnTo>
                    <a:pt x="21053" y="193543"/>
                  </a:lnTo>
                  <a:lnTo>
                    <a:pt x="31657" y="190871"/>
                  </a:lnTo>
                  <a:lnTo>
                    <a:pt x="42830" y="186831"/>
                  </a:lnTo>
                  <a:lnTo>
                    <a:pt x="54117" y="181843"/>
                  </a:lnTo>
                  <a:lnTo>
                    <a:pt x="65320" y="176367"/>
                  </a:lnTo>
                  <a:lnTo>
                    <a:pt x="76383" y="170919"/>
                  </a:lnTo>
                  <a:lnTo>
                    <a:pt x="87311" y="165773"/>
                  </a:lnTo>
                  <a:lnTo>
                    <a:pt x="98126" y="160995"/>
                  </a:lnTo>
                  <a:lnTo>
                    <a:pt x="108857" y="156550"/>
                  </a:lnTo>
                  <a:lnTo>
                    <a:pt x="119529" y="152378"/>
                  </a:lnTo>
                  <a:lnTo>
                    <a:pt x="130326" y="148575"/>
                  </a:lnTo>
                  <a:lnTo>
                    <a:pt x="141568" y="145391"/>
                  </a:lnTo>
                  <a:lnTo>
                    <a:pt x="153394" y="142928"/>
                  </a:lnTo>
                  <a:lnTo>
                    <a:pt x="165777" y="141614"/>
                  </a:lnTo>
                  <a:lnTo>
                    <a:pt x="178622" y="142245"/>
                  </a:lnTo>
                  <a:lnTo>
                    <a:pt x="191810" y="145078"/>
                  </a:lnTo>
                  <a:lnTo>
                    <a:pt x="204920" y="149746"/>
                  </a:lnTo>
                  <a:lnTo>
                    <a:pt x="217262" y="155551"/>
                  </a:lnTo>
                  <a:lnTo>
                    <a:pt x="228518" y="161975"/>
                  </a:lnTo>
                  <a:lnTo>
                    <a:pt x="238549" y="168877"/>
                  </a:lnTo>
                  <a:lnTo>
                    <a:pt x="247222" y="176408"/>
                  </a:lnTo>
                  <a:lnTo>
                    <a:pt x="254602" y="184622"/>
                  </a:lnTo>
                  <a:lnTo>
                    <a:pt x="260577" y="193611"/>
                  </a:lnTo>
                  <a:lnTo>
                    <a:pt x="264775" y="203563"/>
                  </a:lnTo>
                  <a:lnTo>
                    <a:pt x="267158" y="214482"/>
                  </a:lnTo>
                  <a:lnTo>
                    <a:pt x="267963" y="226071"/>
                  </a:lnTo>
                  <a:lnTo>
                    <a:pt x="267524" y="237842"/>
                  </a:lnTo>
                  <a:lnTo>
                    <a:pt x="266145" y="249498"/>
                  </a:lnTo>
                  <a:lnTo>
                    <a:pt x="263593" y="260934"/>
                  </a:lnTo>
                  <a:lnTo>
                    <a:pt x="259147" y="272145"/>
                  </a:lnTo>
                  <a:lnTo>
                    <a:pt x="252561" y="283163"/>
                  </a:lnTo>
                  <a:lnTo>
                    <a:pt x="244036" y="293868"/>
                  </a:lnTo>
                  <a:lnTo>
                    <a:pt x="233947" y="303990"/>
                  </a:lnTo>
                  <a:lnTo>
                    <a:pt x="222687" y="313431"/>
                  </a:lnTo>
                  <a:lnTo>
                    <a:pt x="210908" y="322246"/>
                  </a:lnTo>
                  <a:lnTo>
                    <a:pt x="199475" y="330555"/>
                  </a:lnTo>
                  <a:lnTo>
                    <a:pt x="188823" y="338474"/>
                  </a:lnTo>
                  <a:lnTo>
                    <a:pt x="178691" y="345946"/>
                  </a:lnTo>
                  <a:lnTo>
                    <a:pt x="168354" y="352745"/>
                  </a:lnTo>
                  <a:lnTo>
                    <a:pt x="157388" y="358802"/>
                  </a:lnTo>
                  <a:lnTo>
                    <a:pt x="145545" y="364192"/>
                  </a:lnTo>
                  <a:lnTo>
                    <a:pt x="132596" y="369047"/>
                  </a:lnTo>
                  <a:lnTo>
                    <a:pt x="118547" y="373494"/>
                  </a:lnTo>
                  <a:lnTo>
                    <a:pt x="103720" y="377482"/>
                  </a:lnTo>
                  <a:lnTo>
                    <a:pt x="88629" y="380788"/>
                  </a:lnTo>
                  <a:lnTo>
                    <a:pt x="73614" y="383346"/>
                  </a:lnTo>
                  <a:lnTo>
                    <a:pt x="59399" y="385239"/>
                  </a:lnTo>
                  <a:lnTo>
                    <a:pt x="45788" y="386796"/>
                  </a:lnTo>
                  <a:lnTo>
                    <a:pt x="31590" y="388157"/>
                  </a:lnTo>
                  <a:lnTo>
                    <a:pt x="14533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26431" y="3519609"/>
              <a:ext cx="293621" cy="367862"/>
            </a:xfrm>
            <a:custGeom>
              <a:avLst/>
              <a:gdLst/>
              <a:ahLst/>
              <a:cxnLst/>
              <a:rect l="0" t="0" r="0" b="0"/>
              <a:pathLst>
                <a:path w="293621" h="367862">
                  <a:moveTo>
                    <a:pt x="200574" y="7437"/>
                  </a:moveTo>
                  <a:lnTo>
                    <a:pt x="191705" y="4570"/>
                  </a:lnTo>
                  <a:lnTo>
                    <a:pt x="182719" y="2429"/>
                  </a:lnTo>
                  <a:lnTo>
                    <a:pt x="172724" y="835"/>
                  </a:lnTo>
                  <a:lnTo>
                    <a:pt x="161743" y="0"/>
                  </a:lnTo>
                  <a:lnTo>
                    <a:pt x="149931" y="448"/>
                  </a:lnTo>
                  <a:lnTo>
                    <a:pt x="137477" y="2361"/>
                  </a:lnTo>
                  <a:lnTo>
                    <a:pt x="124712" y="5771"/>
                  </a:lnTo>
                  <a:lnTo>
                    <a:pt x="112080" y="10728"/>
                  </a:lnTo>
                  <a:lnTo>
                    <a:pt x="99811" y="17100"/>
                  </a:lnTo>
                  <a:lnTo>
                    <a:pt x="87948" y="24632"/>
                  </a:lnTo>
                  <a:lnTo>
                    <a:pt x="76443" y="33049"/>
                  </a:lnTo>
                  <a:lnTo>
                    <a:pt x="65224" y="42113"/>
                  </a:lnTo>
                  <a:lnTo>
                    <a:pt x="54384" y="51639"/>
                  </a:lnTo>
                  <a:lnTo>
                    <a:pt x="44170" y="61485"/>
                  </a:lnTo>
                  <a:lnTo>
                    <a:pt x="34672" y="71552"/>
                  </a:lnTo>
                  <a:lnTo>
                    <a:pt x="25987" y="81769"/>
                  </a:lnTo>
                  <a:lnTo>
                    <a:pt x="18299" y="92088"/>
                  </a:lnTo>
                  <a:lnTo>
                    <a:pt x="11619" y="102476"/>
                  </a:lnTo>
                  <a:lnTo>
                    <a:pt x="6133" y="112911"/>
                  </a:lnTo>
                  <a:lnTo>
                    <a:pt x="2271" y="123377"/>
                  </a:lnTo>
                  <a:lnTo>
                    <a:pt x="132" y="133850"/>
                  </a:lnTo>
                  <a:lnTo>
                    <a:pt x="0" y="143832"/>
                  </a:lnTo>
                  <a:lnTo>
                    <a:pt x="2489" y="152397"/>
                  </a:lnTo>
                  <a:lnTo>
                    <a:pt x="7685" y="159148"/>
                  </a:lnTo>
                  <a:lnTo>
                    <a:pt x="15242" y="164019"/>
                  </a:lnTo>
                  <a:lnTo>
                    <a:pt x="24665" y="167004"/>
                  </a:lnTo>
                  <a:lnTo>
                    <a:pt x="35476" y="168308"/>
                  </a:lnTo>
                  <a:lnTo>
                    <a:pt x="47120" y="168253"/>
                  </a:lnTo>
                  <a:lnTo>
                    <a:pt x="58994" y="167171"/>
                  </a:lnTo>
                  <a:lnTo>
                    <a:pt x="70755" y="165344"/>
                  </a:lnTo>
                  <a:lnTo>
                    <a:pt x="82446" y="163156"/>
                  </a:lnTo>
                  <a:lnTo>
                    <a:pt x="94369" y="161076"/>
                  </a:lnTo>
                  <a:lnTo>
                    <a:pt x="106696" y="159347"/>
                  </a:lnTo>
                  <a:lnTo>
                    <a:pt x="119604" y="158019"/>
                  </a:lnTo>
                  <a:lnTo>
                    <a:pt x="133341" y="157045"/>
                  </a:lnTo>
                  <a:lnTo>
                    <a:pt x="147952" y="156361"/>
                  </a:lnTo>
                  <a:lnTo>
                    <a:pt x="163002" y="156222"/>
                  </a:lnTo>
                  <a:lnTo>
                    <a:pt x="177718" y="157186"/>
                  </a:lnTo>
                  <a:lnTo>
                    <a:pt x="191687" y="159469"/>
                  </a:lnTo>
                  <a:lnTo>
                    <a:pt x="204843" y="163139"/>
                  </a:lnTo>
                  <a:lnTo>
                    <a:pt x="217293" y="168276"/>
                  </a:lnTo>
                  <a:lnTo>
                    <a:pt x="229181" y="174771"/>
                  </a:lnTo>
                  <a:lnTo>
                    <a:pt x="240488" y="182387"/>
                  </a:lnTo>
                  <a:lnTo>
                    <a:pt x="251022" y="190860"/>
                  </a:lnTo>
                  <a:lnTo>
                    <a:pt x="260740" y="199963"/>
                  </a:lnTo>
                  <a:lnTo>
                    <a:pt x="269572" y="209514"/>
                  </a:lnTo>
                  <a:lnTo>
                    <a:pt x="277360" y="219377"/>
                  </a:lnTo>
                  <a:lnTo>
                    <a:pt x="284103" y="229460"/>
                  </a:lnTo>
                  <a:lnTo>
                    <a:pt x="289461" y="239858"/>
                  </a:lnTo>
                  <a:lnTo>
                    <a:pt x="292705" y="250831"/>
                  </a:lnTo>
                  <a:lnTo>
                    <a:pt x="293620" y="262467"/>
                  </a:lnTo>
                  <a:lnTo>
                    <a:pt x="292286" y="274383"/>
                  </a:lnTo>
                  <a:lnTo>
                    <a:pt x="288807" y="285851"/>
                  </a:lnTo>
                  <a:lnTo>
                    <a:pt x="283467" y="296488"/>
                  </a:lnTo>
                  <a:lnTo>
                    <a:pt x="276646" y="306256"/>
                  </a:lnTo>
                  <a:lnTo>
                    <a:pt x="268714" y="315278"/>
                  </a:lnTo>
                  <a:lnTo>
                    <a:pt x="259974" y="323712"/>
                  </a:lnTo>
                  <a:lnTo>
                    <a:pt x="250499" y="331547"/>
                  </a:lnTo>
                  <a:lnTo>
                    <a:pt x="240154" y="338596"/>
                  </a:lnTo>
                  <a:lnTo>
                    <a:pt x="228934" y="344825"/>
                  </a:lnTo>
                  <a:lnTo>
                    <a:pt x="216959" y="350331"/>
                  </a:lnTo>
                  <a:lnTo>
                    <a:pt x="204388" y="355265"/>
                  </a:lnTo>
                  <a:lnTo>
                    <a:pt x="191369" y="359761"/>
                  </a:lnTo>
                  <a:lnTo>
                    <a:pt x="177864" y="363612"/>
                  </a:lnTo>
                  <a:lnTo>
                    <a:pt x="163658" y="366294"/>
                  </a:lnTo>
                  <a:lnTo>
                    <a:pt x="148711" y="367620"/>
                  </a:lnTo>
                  <a:lnTo>
                    <a:pt x="133674" y="367861"/>
                  </a:lnTo>
                  <a:lnTo>
                    <a:pt x="118218" y="367601"/>
                  </a:lnTo>
                  <a:lnTo>
                    <a:pt x="99869" y="366814"/>
                  </a:lnTo>
                  <a:lnTo>
                    <a:pt x="74232" y="365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442818" y="3551336"/>
              <a:ext cx="210571" cy="334482"/>
            </a:xfrm>
            <a:custGeom>
              <a:avLst/>
              <a:gdLst/>
              <a:ahLst/>
              <a:cxnLst/>
              <a:rect l="0" t="0" r="0" b="0"/>
              <a:pathLst>
                <a:path w="210571" h="334482">
                  <a:moveTo>
                    <a:pt x="0" y="175752"/>
                  </a:moveTo>
                  <a:lnTo>
                    <a:pt x="11602" y="172751"/>
                  </a:lnTo>
                  <a:lnTo>
                    <a:pt x="21450" y="169329"/>
                  </a:lnTo>
                  <a:lnTo>
                    <a:pt x="30464" y="165132"/>
                  </a:lnTo>
                  <a:lnTo>
                    <a:pt x="39252" y="160232"/>
                  </a:lnTo>
                  <a:lnTo>
                    <a:pt x="48575" y="154751"/>
                  </a:lnTo>
                  <a:lnTo>
                    <a:pt x="58801" y="148820"/>
                  </a:lnTo>
                  <a:lnTo>
                    <a:pt x="69783" y="142559"/>
                  </a:lnTo>
                  <a:lnTo>
                    <a:pt x="81078" y="136060"/>
                  </a:lnTo>
                  <a:lnTo>
                    <a:pt x="92382" y="129396"/>
                  </a:lnTo>
                  <a:lnTo>
                    <a:pt x="103564" y="122617"/>
                  </a:lnTo>
                  <a:lnTo>
                    <a:pt x="114598" y="115761"/>
                  </a:lnTo>
                  <a:lnTo>
                    <a:pt x="125489" y="108846"/>
                  </a:lnTo>
                  <a:lnTo>
                    <a:pt x="135937" y="101727"/>
                  </a:lnTo>
                  <a:lnTo>
                    <a:pt x="145354" y="94109"/>
                  </a:lnTo>
                  <a:lnTo>
                    <a:pt x="153498" y="85865"/>
                  </a:lnTo>
                  <a:lnTo>
                    <a:pt x="160290" y="76869"/>
                  </a:lnTo>
                  <a:lnTo>
                    <a:pt x="165636" y="66920"/>
                  </a:lnTo>
                  <a:lnTo>
                    <a:pt x="169625" y="56011"/>
                  </a:lnTo>
                  <a:lnTo>
                    <a:pt x="172000" y="44600"/>
                  </a:lnTo>
                  <a:lnTo>
                    <a:pt x="172096" y="33481"/>
                  </a:lnTo>
                  <a:lnTo>
                    <a:pt x="169748" y="23095"/>
                  </a:lnTo>
                  <a:lnTo>
                    <a:pt x="165071" y="14006"/>
                  </a:lnTo>
                  <a:lnTo>
                    <a:pt x="158194" y="7038"/>
                  </a:lnTo>
                  <a:lnTo>
                    <a:pt x="149425" y="2437"/>
                  </a:lnTo>
                  <a:lnTo>
                    <a:pt x="139319" y="128"/>
                  </a:lnTo>
                  <a:lnTo>
                    <a:pt x="128560" y="0"/>
                  </a:lnTo>
                  <a:lnTo>
                    <a:pt x="117595" y="1762"/>
                  </a:lnTo>
                  <a:lnTo>
                    <a:pt x="106797" y="5024"/>
                  </a:lnTo>
                  <a:lnTo>
                    <a:pt x="96546" y="9414"/>
                  </a:lnTo>
                  <a:lnTo>
                    <a:pt x="86985" y="14622"/>
                  </a:lnTo>
                  <a:lnTo>
                    <a:pt x="78074" y="20573"/>
                  </a:lnTo>
                  <a:lnTo>
                    <a:pt x="69695" y="27398"/>
                  </a:lnTo>
                  <a:lnTo>
                    <a:pt x="61724" y="35105"/>
                  </a:lnTo>
                  <a:lnTo>
                    <a:pt x="54215" y="43740"/>
                  </a:lnTo>
                  <a:lnTo>
                    <a:pt x="47391" y="53447"/>
                  </a:lnTo>
                  <a:lnTo>
                    <a:pt x="41317" y="64203"/>
                  </a:lnTo>
                  <a:lnTo>
                    <a:pt x="35916" y="75850"/>
                  </a:lnTo>
                  <a:lnTo>
                    <a:pt x="31053" y="88193"/>
                  </a:lnTo>
                  <a:lnTo>
                    <a:pt x="26595" y="101050"/>
                  </a:lnTo>
                  <a:lnTo>
                    <a:pt x="22431" y="114277"/>
                  </a:lnTo>
                  <a:lnTo>
                    <a:pt x="18474" y="127761"/>
                  </a:lnTo>
                  <a:lnTo>
                    <a:pt x="14671" y="141424"/>
                  </a:lnTo>
                  <a:lnTo>
                    <a:pt x="11302" y="155209"/>
                  </a:lnTo>
                  <a:lnTo>
                    <a:pt x="8951" y="169077"/>
                  </a:lnTo>
                  <a:lnTo>
                    <a:pt x="7851" y="183001"/>
                  </a:lnTo>
                  <a:lnTo>
                    <a:pt x="7757" y="196963"/>
                  </a:lnTo>
                  <a:lnTo>
                    <a:pt x="8151" y="210949"/>
                  </a:lnTo>
                  <a:lnTo>
                    <a:pt x="8681" y="224949"/>
                  </a:lnTo>
                  <a:lnTo>
                    <a:pt x="9510" y="238791"/>
                  </a:lnTo>
                  <a:lnTo>
                    <a:pt x="11197" y="252165"/>
                  </a:lnTo>
                  <a:lnTo>
                    <a:pt x="14003" y="264936"/>
                  </a:lnTo>
                  <a:lnTo>
                    <a:pt x="18040" y="276969"/>
                  </a:lnTo>
                  <a:lnTo>
                    <a:pt x="23431" y="288057"/>
                  </a:lnTo>
                  <a:lnTo>
                    <a:pt x="30106" y="298178"/>
                  </a:lnTo>
                  <a:lnTo>
                    <a:pt x="38012" y="307298"/>
                  </a:lnTo>
                  <a:lnTo>
                    <a:pt x="47215" y="315285"/>
                  </a:lnTo>
                  <a:lnTo>
                    <a:pt x="57621" y="322170"/>
                  </a:lnTo>
                  <a:lnTo>
                    <a:pt x="68861" y="327794"/>
                  </a:lnTo>
                  <a:lnTo>
                    <a:pt x="80396" y="331750"/>
                  </a:lnTo>
                  <a:lnTo>
                    <a:pt x="91893" y="333961"/>
                  </a:lnTo>
                  <a:lnTo>
                    <a:pt x="103222" y="334481"/>
                  </a:lnTo>
                  <a:lnTo>
                    <a:pt x="114362" y="333317"/>
                  </a:lnTo>
                  <a:lnTo>
                    <a:pt x="125332" y="330646"/>
                  </a:lnTo>
                  <a:lnTo>
                    <a:pt x="136005" y="326753"/>
                  </a:lnTo>
                  <a:lnTo>
                    <a:pt x="146105" y="321931"/>
                  </a:lnTo>
                  <a:lnTo>
                    <a:pt x="155532" y="316434"/>
                  </a:lnTo>
                  <a:lnTo>
                    <a:pt x="164339" y="310457"/>
                  </a:lnTo>
                  <a:lnTo>
                    <a:pt x="172641" y="304147"/>
                  </a:lnTo>
                  <a:lnTo>
                    <a:pt x="180551" y="297616"/>
                  </a:lnTo>
                  <a:lnTo>
                    <a:pt x="187873" y="291241"/>
                  </a:lnTo>
                  <a:lnTo>
                    <a:pt x="194818" y="285044"/>
                  </a:lnTo>
                  <a:lnTo>
                    <a:pt x="201998" y="278481"/>
                  </a:lnTo>
                  <a:lnTo>
                    <a:pt x="210570" y="2705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76012" y="3614081"/>
              <a:ext cx="209004" cy="313049"/>
            </a:xfrm>
            <a:custGeom>
              <a:avLst/>
              <a:gdLst/>
              <a:ahLst/>
              <a:cxnLst/>
              <a:rect l="0" t="0" r="0" b="0"/>
              <a:pathLst>
                <a:path w="209004" h="313049">
                  <a:moveTo>
                    <a:pt x="8961" y="91950"/>
                  </a:moveTo>
                  <a:lnTo>
                    <a:pt x="9028" y="106484"/>
                  </a:lnTo>
                  <a:lnTo>
                    <a:pt x="9668" y="119115"/>
                  </a:lnTo>
                  <a:lnTo>
                    <a:pt x="10966" y="131029"/>
                  </a:lnTo>
                  <a:lnTo>
                    <a:pt x="12825" y="142856"/>
                  </a:lnTo>
                  <a:lnTo>
                    <a:pt x="15142" y="155345"/>
                  </a:lnTo>
                  <a:lnTo>
                    <a:pt x="17803" y="168839"/>
                  </a:lnTo>
                  <a:lnTo>
                    <a:pt x="20554" y="183333"/>
                  </a:lnTo>
                  <a:lnTo>
                    <a:pt x="23012" y="198669"/>
                  </a:lnTo>
                  <a:lnTo>
                    <a:pt x="24986" y="214621"/>
                  </a:lnTo>
                  <a:lnTo>
                    <a:pt x="26121" y="229875"/>
                  </a:lnTo>
                  <a:lnTo>
                    <a:pt x="25240" y="242103"/>
                  </a:lnTo>
                  <a:lnTo>
                    <a:pt x="21548" y="248609"/>
                  </a:lnTo>
                  <a:lnTo>
                    <a:pt x="16395" y="248082"/>
                  </a:lnTo>
                  <a:lnTo>
                    <a:pt x="11595" y="242671"/>
                  </a:lnTo>
                  <a:lnTo>
                    <a:pt x="7772" y="233817"/>
                  </a:lnTo>
                  <a:lnTo>
                    <a:pt x="4933" y="222421"/>
                  </a:lnTo>
                  <a:lnTo>
                    <a:pt x="2899" y="209332"/>
                  </a:lnTo>
                  <a:lnTo>
                    <a:pt x="1476" y="195385"/>
                  </a:lnTo>
                  <a:lnTo>
                    <a:pt x="498" y="181101"/>
                  </a:lnTo>
                  <a:lnTo>
                    <a:pt x="0" y="166573"/>
                  </a:lnTo>
                  <a:lnTo>
                    <a:pt x="193" y="151598"/>
                  </a:lnTo>
                  <a:lnTo>
                    <a:pt x="1139" y="136083"/>
                  </a:lnTo>
                  <a:lnTo>
                    <a:pt x="2757" y="120391"/>
                  </a:lnTo>
                  <a:lnTo>
                    <a:pt x="4915" y="105227"/>
                  </a:lnTo>
                  <a:lnTo>
                    <a:pt x="7477" y="90951"/>
                  </a:lnTo>
                  <a:lnTo>
                    <a:pt x="10333" y="77584"/>
                  </a:lnTo>
                  <a:lnTo>
                    <a:pt x="13396" y="64993"/>
                  </a:lnTo>
                  <a:lnTo>
                    <a:pt x="16607" y="53009"/>
                  </a:lnTo>
                  <a:lnTo>
                    <a:pt x="20085" y="41638"/>
                  </a:lnTo>
                  <a:lnTo>
                    <a:pt x="24105" y="31060"/>
                  </a:lnTo>
                  <a:lnTo>
                    <a:pt x="28788" y="21323"/>
                  </a:lnTo>
                  <a:lnTo>
                    <a:pt x="34580" y="12816"/>
                  </a:lnTo>
                  <a:lnTo>
                    <a:pt x="42289" y="6313"/>
                  </a:lnTo>
                  <a:lnTo>
                    <a:pt x="52173" y="2059"/>
                  </a:lnTo>
                  <a:lnTo>
                    <a:pt x="63540" y="0"/>
                  </a:lnTo>
                  <a:lnTo>
                    <a:pt x="75087" y="49"/>
                  </a:lnTo>
                  <a:lnTo>
                    <a:pt x="86030" y="1932"/>
                  </a:lnTo>
                  <a:lnTo>
                    <a:pt x="96136" y="5277"/>
                  </a:lnTo>
                  <a:lnTo>
                    <a:pt x="105450" y="9723"/>
                  </a:lnTo>
                  <a:lnTo>
                    <a:pt x="114112" y="14969"/>
                  </a:lnTo>
                  <a:lnTo>
                    <a:pt x="122115" y="20946"/>
                  </a:lnTo>
                  <a:lnTo>
                    <a:pt x="129285" y="27788"/>
                  </a:lnTo>
                  <a:lnTo>
                    <a:pt x="135603" y="35513"/>
                  </a:lnTo>
                  <a:lnTo>
                    <a:pt x="141341" y="44328"/>
                  </a:lnTo>
                  <a:lnTo>
                    <a:pt x="146963" y="54688"/>
                  </a:lnTo>
                  <a:lnTo>
                    <a:pt x="152744" y="66692"/>
                  </a:lnTo>
                  <a:lnTo>
                    <a:pt x="158610" y="79821"/>
                  </a:lnTo>
                  <a:lnTo>
                    <a:pt x="164250" y="93165"/>
                  </a:lnTo>
                  <a:lnTo>
                    <a:pt x="169488" y="106183"/>
                  </a:lnTo>
                  <a:lnTo>
                    <a:pt x="174311" y="119023"/>
                  </a:lnTo>
                  <a:lnTo>
                    <a:pt x="178777" y="132316"/>
                  </a:lnTo>
                  <a:lnTo>
                    <a:pt x="182964" y="146403"/>
                  </a:lnTo>
                  <a:lnTo>
                    <a:pt x="186945" y="161153"/>
                  </a:lnTo>
                  <a:lnTo>
                    <a:pt x="190779" y="176141"/>
                  </a:lnTo>
                  <a:lnTo>
                    <a:pt x="194505" y="191080"/>
                  </a:lnTo>
                  <a:lnTo>
                    <a:pt x="197991" y="205860"/>
                  </a:lnTo>
                  <a:lnTo>
                    <a:pt x="200953" y="220463"/>
                  </a:lnTo>
                  <a:lnTo>
                    <a:pt x="203277" y="234903"/>
                  </a:lnTo>
                  <a:lnTo>
                    <a:pt x="205010" y="248995"/>
                  </a:lnTo>
                  <a:lnTo>
                    <a:pt x="206444" y="263933"/>
                  </a:lnTo>
                  <a:lnTo>
                    <a:pt x="207703" y="283266"/>
                  </a:lnTo>
                  <a:lnTo>
                    <a:pt x="209003" y="313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906072" y="3200663"/>
              <a:ext cx="73700" cy="663296"/>
            </a:xfrm>
            <a:custGeom>
              <a:avLst/>
              <a:gdLst/>
              <a:ahLst/>
              <a:cxnLst/>
              <a:rect l="0" t="0" r="0" b="0"/>
              <a:pathLst>
                <a:path w="73700" h="663296">
                  <a:moveTo>
                    <a:pt x="0" y="0"/>
                  </a:moveTo>
                  <a:lnTo>
                    <a:pt x="0" y="12003"/>
                  </a:lnTo>
                  <a:lnTo>
                    <a:pt x="0" y="25693"/>
                  </a:lnTo>
                  <a:lnTo>
                    <a:pt x="5" y="42463"/>
                  </a:lnTo>
                  <a:lnTo>
                    <a:pt x="177" y="61545"/>
                  </a:lnTo>
                  <a:lnTo>
                    <a:pt x="826" y="81526"/>
                  </a:lnTo>
                  <a:lnTo>
                    <a:pt x="2079" y="101488"/>
                  </a:lnTo>
                  <a:lnTo>
                    <a:pt x="3905" y="121058"/>
                  </a:lnTo>
                  <a:lnTo>
                    <a:pt x="6201" y="140162"/>
                  </a:lnTo>
                  <a:lnTo>
                    <a:pt x="8852" y="158851"/>
                  </a:lnTo>
                  <a:lnTo>
                    <a:pt x="11598" y="177211"/>
                  </a:lnTo>
                  <a:lnTo>
                    <a:pt x="14054" y="195325"/>
                  </a:lnTo>
                  <a:lnTo>
                    <a:pt x="16040" y="213263"/>
                  </a:lnTo>
                  <a:lnTo>
                    <a:pt x="17710" y="231076"/>
                  </a:lnTo>
                  <a:lnTo>
                    <a:pt x="19446" y="248804"/>
                  </a:lnTo>
                  <a:lnTo>
                    <a:pt x="21464" y="266478"/>
                  </a:lnTo>
                  <a:lnTo>
                    <a:pt x="23651" y="284280"/>
                  </a:lnTo>
                  <a:lnTo>
                    <a:pt x="25666" y="302531"/>
                  </a:lnTo>
                  <a:lnTo>
                    <a:pt x="27323" y="321365"/>
                  </a:lnTo>
                  <a:lnTo>
                    <a:pt x="28759" y="340589"/>
                  </a:lnTo>
                  <a:lnTo>
                    <a:pt x="30329" y="359801"/>
                  </a:lnTo>
                  <a:lnTo>
                    <a:pt x="32232" y="378763"/>
                  </a:lnTo>
                  <a:lnTo>
                    <a:pt x="34342" y="397410"/>
                  </a:lnTo>
                  <a:lnTo>
                    <a:pt x="36304" y="415771"/>
                  </a:lnTo>
                  <a:lnTo>
                    <a:pt x="37926" y="433895"/>
                  </a:lnTo>
                  <a:lnTo>
                    <a:pt x="39336" y="451677"/>
                  </a:lnTo>
                  <a:lnTo>
                    <a:pt x="40890" y="468857"/>
                  </a:lnTo>
                  <a:lnTo>
                    <a:pt x="42788" y="485343"/>
                  </a:lnTo>
                  <a:lnTo>
                    <a:pt x="45062" y="501196"/>
                  </a:lnTo>
                  <a:lnTo>
                    <a:pt x="47668" y="516534"/>
                  </a:lnTo>
                  <a:lnTo>
                    <a:pt x="50535" y="531490"/>
                  </a:lnTo>
                  <a:lnTo>
                    <a:pt x="53596" y="546332"/>
                  </a:lnTo>
                  <a:lnTo>
                    <a:pt x="56797" y="561450"/>
                  </a:lnTo>
                  <a:lnTo>
                    <a:pt x="60092" y="577021"/>
                  </a:lnTo>
                  <a:lnTo>
                    <a:pt x="63298" y="592680"/>
                  </a:lnTo>
                  <a:lnTo>
                    <a:pt x="66410" y="609364"/>
                  </a:lnTo>
                  <a:lnTo>
                    <a:pt x="69703" y="630779"/>
                  </a:lnTo>
                  <a:lnTo>
                    <a:pt x="73699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84974" y="3400704"/>
              <a:ext cx="431669" cy="105286"/>
            </a:xfrm>
            <a:custGeom>
              <a:avLst/>
              <a:gdLst/>
              <a:ahLst/>
              <a:cxnLst/>
              <a:rect l="0" t="0" r="0" b="0"/>
              <a:pathLst>
                <a:path w="431669" h="105286">
                  <a:moveTo>
                    <a:pt x="431668" y="0"/>
                  </a:moveTo>
                  <a:lnTo>
                    <a:pt x="416932" y="2934"/>
                  </a:lnTo>
                  <a:lnTo>
                    <a:pt x="402381" y="5717"/>
                  </a:lnTo>
                  <a:lnTo>
                    <a:pt x="386595" y="8616"/>
                  </a:lnTo>
                  <a:lnTo>
                    <a:pt x="369880" y="11656"/>
                  </a:lnTo>
                  <a:lnTo>
                    <a:pt x="353035" y="14821"/>
                  </a:lnTo>
                  <a:lnTo>
                    <a:pt x="336537" y="18085"/>
                  </a:lnTo>
                  <a:lnTo>
                    <a:pt x="319883" y="21423"/>
                  </a:lnTo>
                  <a:lnTo>
                    <a:pt x="301819" y="24814"/>
                  </a:lnTo>
                  <a:lnTo>
                    <a:pt x="281762" y="28247"/>
                  </a:lnTo>
                  <a:lnTo>
                    <a:pt x="260563" y="31876"/>
                  </a:lnTo>
                  <a:lnTo>
                    <a:pt x="240080" y="35996"/>
                  </a:lnTo>
                  <a:lnTo>
                    <a:pt x="221337" y="40725"/>
                  </a:lnTo>
                  <a:lnTo>
                    <a:pt x="204349" y="45698"/>
                  </a:lnTo>
                  <a:lnTo>
                    <a:pt x="188570" y="50196"/>
                  </a:lnTo>
                  <a:lnTo>
                    <a:pt x="173517" y="53856"/>
                  </a:lnTo>
                  <a:lnTo>
                    <a:pt x="158880" y="56974"/>
                  </a:lnTo>
                  <a:lnTo>
                    <a:pt x="144484" y="60288"/>
                  </a:lnTo>
                  <a:lnTo>
                    <a:pt x="130233" y="64219"/>
                  </a:lnTo>
                  <a:lnTo>
                    <a:pt x="116232" y="68692"/>
                  </a:lnTo>
                  <a:lnTo>
                    <a:pt x="102757" y="73320"/>
                  </a:lnTo>
                  <a:lnTo>
                    <a:pt x="89913" y="77845"/>
                  </a:lnTo>
                  <a:lnTo>
                    <a:pt x="77493" y="82172"/>
                  </a:lnTo>
                  <a:lnTo>
                    <a:pt x="65080" y="86297"/>
                  </a:lnTo>
                  <a:lnTo>
                    <a:pt x="52448" y="90248"/>
                  </a:lnTo>
                  <a:lnTo>
                    <a:pt x="40138" y="93912"/>
                  </a:lnTo>
                  <a:lnTo>
                    <a:pt x="28159" y="97390"/>
                  </a:lnTo>
                  <a:lnTo>
                    <a:pt x="15455" y="10098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85056" y="364286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0" y="10528"/>
                  </a:moveTo>
                  <a:lnTo>
                    <a:pt x="11735" y="10529"/>
                  </a:lnTo>
                  <a:lnTo>
                    <a:pt x="22864" y="10529"/>
                  </a:lnTo>
                  <a:lnTo>
                    <a:pt x="34449" y="10524"/>
                  </a:lnTo>
                  <a:lnTo>
                    <a:pt x="46165" y="10322"/>
                  </a:lnTo>
                  <a:lnTo>
                    <a:pt x="58382" y="9420"/>
                  </a:lnTo>
                  <a:lnTo>
                    <a:pt x="73295" y="662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45835" y="3502591"/>
              <a:ext cx="260321" cy="300148"/>
            </a:xfrm>
            <a:custGeom>
              <a:avLst/>
              <a:gdLst/>
              <a:ahLst/>
              <a:cxnLst/>
              <a:rect l="0" t="0" r="0" b="0"/>
              <a:pathLst>
                <a:path w="260321" h="300148">
                  <a:moveTo>
                    <a:pt x="228735" y="45512"/>
                  </a:moveTo>
                  <a:lnTo>
                    <a:pt x="222867" y="36778"/>
                  </a:lnTo>
                  <a:lnTo>
                    <a:pt x="217302" y="29072"/>
                  </a:lnTo>
                  <a:lnTo>
                    <a:pt x="211490" y="21679"/>
                  </a:lnTo>
                  <a:lnTo>
                    <a:pt x="204891" y="14763"/>
                  </a:lnTo>
                  <a:lnTo>
                    <a:pt x="196616" y="8881"/>
                  </a:lnTo>
                  <a:lnTo>
                    <a:pt x="186333" y="4271"/>
                  </a:lnTo>
                  <a:lnTo>
                    <a:pt x="174352" y="1177"/>
                  </a:lnTo>
                  <a:lnTo>
                    <a:pt x="161329" y="0"/>
                  </a:lnTo>
                  <a:lnTo>
                    <a:pt x="147761" y="768"/>
                  </a:lnTo>
                  <a:lnTo>
                    <a:pt x="134095" y="3215"/>
                  </a:lnTo>
                  <a:lnTo>
                    <a:pt x="120781" y="6984"/>
                  </a:lnTo>
                  <a:lnTo>
                    <a:pt x="108024" y="11736"/>
                  </a:lnTo>
                  <a:lnTo>
                    <a:pt x="95985" y="17193"/>
                  </a:lnTo>
                  <a:lnTo>
                    <a:pt x="84886" y="23147"/>
                  </a:lnTo>
                  <a:lnTo>
                    <a:pt x="74749" y="29453"/>
                  </a:lnTo>
                  <a:lnTo>
                    <a:pt x="65448" y="36331"/>
                  </a:lnTo>
                  <a:lnTo>
                    <a:pt x="56806" y="44319"/>
                  </a:lnTo>
                  <a:lnTo>
                    <a:pt x="48654" y="53624"/>
                  </a:lnTo>
                  <a:lnTo>
                    <a:pt x="40855" y="64147"/>
                  </a:lnTo>
                  <a:lnTo>
                    <a:pt x="33304" y="75660"/>
                  </a:lnTo>
                  <a:lnTo>
                    <a:pt x="25933" y="87925"/>
                  </a:lnTo>
                  <a:lnTo>
                    <a:pt x="19016" y="100737"/>
                  </a:lnTo>
                  <a:lnTo>
                    <a:pt x="13130" y="113935"/>
                  </a:lnTo>
                  <a:lnTo>
                    <a:pt x="8507" y="127403"/>
                  </a:lnTo>
                  <a:lnTo>
                    <a:pt x="5065" y="141055"/>
                  </a:lnTo>
                  <a:lnTo>
                    <a:pt x="2590" y="154834"/>
                  </a:lnTo>
                  <a:lnTo>
                    <a:pt x="859" y="168697"/>
                  </a:lnTo>
                  <a:lnTo>
                    <a:pt x="0" y="182618"/>
                  </a:lnTo>
                  <a:lnTo>
                    <a:pt x="472" y="196578"/>
                  </a:lnTo>
                  <a:lnTo>
                    <a:pt x="2418" y="210555"/>
                  </a:lnTo>
                  <a:lnTo>
                    <a:pt x="5690" y="224212"/>
                  </a:lnTo>
                  <a:lnTo>
                    <a:pt x="10028" y="236930"/>
                  </a:lnTo>
                  <a:lnTo>
                    <a:pt x="15173" y="248442"/>
                  </a:lnTo>
                  <a:lnTo>
                    <a:pt x="21068" y="258646"/>
                  </a:lnTo>
                  <a:lnTo>
                    <a:pt x="27848" y="267435"/>
                  </a:lnTo>
                  <a:lnTo>
                    <a:pt x="35518" y="274904"/>
                  </a:lnTo>
                  <a:lnTo>
                    <a:pt x="43956" y="281276"/>
                  </a:lnTo>
                  <a:lnTo>
                    <a:pt x="52997" y="286807"/>
                  </a:lnTo>
                  <a:lnTo>
                    <a:pt x="62488" y="291710"/>
                  </a:lnTo>
                  <a:lnTo>
                    <a:pt x="72302" y="295836"/>
                  </a:lnTo>
                  <a:lnTo>
                    <a:pt x="82343" y="298704"/>
                  </a:lnTo>
                  <a:lnTo>
                    <a:pt x="92546" y="300147"/>
                  </a:lnTo>
                  <a:lnTo>
                    <a:pt x="103024" y="300131"/>
                  </a:lnTo>
                  <a:lnTo>
                    <a:pt x="114051" y="298600"/>
                  </a:lnTo>
                  <a:lnTo>
                    <a:pt x="125727" y="295674"/>
                  </a:lnTo>
                  <a:lnTo>
                    <a:pt x="137841" y="291439"/>
                  </a:lnTo>
                  <a:lnTo>
                    <a:pt x="149972" y="285855"/>
                  </a:lnTo>
                  <a:lnTo>
                    <a:pt x="161874" y="279032"/>
                  </a:lnTo>
                  <a:lnTo>
                    <a:pt x="173475" y="271351"/>
                  </a:lnTo>
                  <a:lnTo>
                    <a:pt x="184798" y="263358"/>
                  </a:lnTo>
                  <a:lnTo>
                    <a:pt x="195891" y="255397"/>
                  </a:lnTo>
                  <a:lnTo>
                    <a:pt x="206741" y="247709"/>
                  </a:lnTo>
                  <a:lnTo>
                    <a:pt x="218538" y="239670"/>
                  </a:lnTo>
                  <a:lnTo>
                    <a:pt x="234556" y="229461"/>
                  </a:lnTo>
                  <a:lnTo>
                    <a:pt x="260320" y="213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69764" y="3510857"/>
              <a:ext cx="246920" cy="264372"/>
            </a:xfrm>
            <a:custGeom>
              <a:avLst/>
              <a:gdLst/>
              <a:ahLst/>
              <a:cxnLst/>
              <a:rect l="0" t="0" r="0" b="0"/>
              <a:pathLst>
                <a:path w="246920" h="264372">
                  <a:moveTo>
                    <a:pt x="36349" y="153060"/>
                  </a:moveTo>
                  <a:lnTo>
                    <a:pt x="47950" y="150059"/>
                  </a:lnTo>
                  <a:lnTo>
                    <a:pt x="57799" y="146637"/>
                  </a:lnTo>
                  <a:lnTo>
                    <a:pt x="66809" y="142445"/>
                  </a:lnTo>
                  <a:lnTo>
                    <a:pt x="75424" y="137718"/>
                  </a:lnTo>
                  <a:lnTo>
                    <a:pt x="84099" y="132884"/>
                  </a:lnTo>
                  <a:lnTo>
                    <a:pt x="93070" y="128202"/>
                  </a:lnTo>
                  <a:lnTo>
                    <a:pt x="102228" y="123594"/>
                  </a:lnTo>
                  <a:lnTo>
                    <a:pt x="111227" y="118743"/>
                  </a:lnTo>
                  <a:lnTo>
                    <a:pt x="119879" y="113487"/>
                  </a:lnTo>
                  <a:lnTo>
                    <a:pt x="128315" y="107974"/>
                  </a:lnTo>
                  <a:lnTo>
                    <a:pt x="136893" y="102573"/>
                  </a:lnTo>
                  <a:lnTo>
                    <a:pt x="145812" y="97490"/>
                  </a:lnTo>
                  <a:lnTo>
                    <a:pt x="155107" y="92602"/>
                  </a:lnTo>
                  <a:lnTo>
                    <a:pt x="164734" y="87560"/>
                  </a:lnTo>
                  <a:lnTo>
                    <a:pt x="174616" y="82167"/>
                  </a:lnTo>
                  <a:lnTo>
                    <a:pt x="184523" y="76393"/>
                  </a:lnTo>
                  <a:lnTo>
                    <a:pt x="194096" y="70284"/>
                  </a:lnTo>
                  <a:lnTo>
                    <a:pt x="203156" y="63907"/>
                  </a:lnTo>
                  <a:lnTo>
                    <a:pt x="211544" y="57166"/>
                  </a:lnTo>
                  <a:lnTo>
                    <a:pt x="219031" y="49809"/>
                  </a:lnTo>
                  <a:lnTo>
                    <a:pt x="225568" y="41758"/>
                  </a:lnTo>
                  <a:lnTo>
                    <a:pt x="230618" y="33402"/>
                  </a:lnTo>
                  <a:lnTo>
                    <a:pt x="233123" y="25480"/>
                  </a:lnTo>
                  <a:lnTo>
                    <a:pt x="232724" y="18382"/>
                  </a:lnTo>
                  <a:lnTo>
                    <a:pt x="229523" y="12312"/>
                  </a:lnTo>
                  <a:lnTo>
                    <a:pt x="223720" y="7459"/>
                  </a:lnTo>
                  <a:lnTo>
                    <a:pt x="215706" y="3796"/>
                  </a:lnTo>
                  <a:lnTo>
                    <a:pt x="205956" y="1301"/>
                  </a:lnTo>
                  <a:lnTo>
                    <a:pt x="194912" y="61"/>
                  </a:lnTo>
                  <a:lnTo>
                    <a:pt x="182941" y="0"/>
                  </a:lnTo>
                  <a:lnTo>
                    <a:pt x="170484" y="922"/>
                  </a:lnTo>
                  <a:lnTo>
                    <a:pt x="158050" y="2603"/>
                  </a:lnTo>
                  <a:lnTo>
                    <a:pt x="145914" y="4847"/>
                  </a:lnTo>
                  <a:lnTo>
                    <a:pt x="134308" y="7657"/>
                  </a:lnTo>
                  <a:lnTo>
                    <a:pt x="123506" y="11221"/>
                  </a:lnTo>
                  <a:lnTo>
                    <a:pt x="113572" y="15581"/>
                  </a:lnTo>
                  <a:lnTo>
                    <a:pt x="104409" y="20645"/>
                  </a:lnTo>
                  <a:lnTo>
                    <a:pt x="95859" y="26269"/>
                  </a:lnTo>
                  <a:lnTo>
                    <a:pt x="87770" y="32312"/>
                  </a:lnTo>
                  <a:lnTo>
                    <a:pt x="80012" y="38658"/>
                  </a:lnTo>
                  <a:lnTo>
                    <a:pt x="72489" y="45217"/>
                  </a:lnTo>
                  <a:lnTo>
                    <a:pt x="65128" y="51925"/>
                  </a:lnTo>
                  <a:lnTo>
                    <a:pt x="57877" y="58732"/>
                  </a:lnTo>
                  <a:lnTo>
                    <a:pt x="50703" y="65610"/>
                  </a:lnTo>
                  <a:lnTo>
                    <a:pt x="43579" y="72538"/>
                  </a:lnTo>
                  <a:lnTo>
                    <a:pt x="36490" y="79666"/>
                  </a:lnTo>
                  <a:lnTo>
                    <a:pt x="29424" y="87291"/>
                  </a:lnTo>
                  <a:lnTo>
                    <a:pt x="22383" y="95539"/>
                  </a:lnTo>
                  <a:lnTo>
                    <a:pt x="15689" y="104537"/>
                  </a:lnTo>
                  <a:lnTo>
                    <a:pt x="9953" y="114488"/>
                  </a:lnTo>
                  <a:lnTo>
                    <a:pt x="5436" y="125408"/>
                  </a:lnTo>
                  <a:lnTo>
                    <a:pt x="2234" y="137165"/>
                  </a:lnTo>
                  <a:lnTo>
                    <a:pt x="452" y="149581"/>
                  </a:lnTo>
                  <a:lnTo>
                    <a:pt x="0" y="162479"/>
                  </a:lnTo>
                  <a:lnTo>
                    <a:pt x="815" y="175392"/>
                  </a:lnTo>
                  <a:lnTo>
                    <a:pt x="2948" y="187602"/>
                  </a:lnTo>
                  <a:lnTo>
                    <a:pt x="6310" y="198773"/>
                  </a:lnTo>
                  <a:lnTo>
                    <a:pt x="10854" y="208917"/>
                  </a:lnTo>
                  <a:lnTo>
                    <a:pt x="16652" y="218198"/>
                  </a:lnTo>
                  <a:lnTo>
                    <a:pt x="23631" y="226810"/>
                  </a:lnTo>
                  <a:lnTo>
                    <a:pt x="31758" y="234765"/>
                  </a:lnTo>
                  <a:lnTo>
                    <a:pt x="41116" y="241897"/>
                  </a:lnTo>
                  <a:lnTo>
                    <a:pt x="51634" y="248175"/>
                  </a:lnTo>
                  <a:lnTo>
                    <a:pt x="63120" y="253547"/>
                  </a:lnTo>
                  <a:lnTo>
                    <a:pt x="75353" y="257857"/>
                  </a:lnTo>
                  <a:lnTo>
                    <a:pt x="88138" y="261121"/>
                  </a:lnTo>
                  <a:lnTo>
                    <a:pt x="101315" y="263330"/>
                  </a:lnTo>
                  <a:lnTo>
                    <a:pt x="114767" y="264371"/>
                  </a:lnTo>
                  <a:lnTo>
                    <a:pt x="128404" y="264294"/>
                  </a:lnTo>
                  <a:lnTo>
                    <a:pt x="142001" y="263278"/>
                  </a:lnTo>
                  <a:lnTo>
                    <a:pt x="155211" y="261533"/>
                  </a:lnTo>
                  <a:lnTo>
                    <a:pt x="167875" y="259251"/>
                  </a:lnTo>
                  <a:lnTo>
                    <a:pt x="180006" y="256585"/>
                  </a:lnTo>
                  <a:lnTo>
                    <a:pt x="191694" y="253650"/>
                  </a:lnTo>
                  <a:lnTo>
                    <a:pt x="203026" y="250534"/>
                  </a:lnTo>
                  <a:lnTo>
                    <a:pt x="213641" y="247448"/>
                  </a:lnTo>
                  <a:lnTo>
                    <a:pt x="223767" y="244428"/>
                  </a:lnTo>
                  <a:lnTo>
                    <a:pt x="234296" y="241212"/>
                  </a:lnTo>
                  <a:lnTo>
                    <a:pt x="246919" y="23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69904" y="3498457"/>
              <a:ext cx="199464" cy="323388"/>
            </a:xfrm>
            <a:custGeom>
              <a:avLst/>
              <a:gdLst/>
              <a:ahLst/>
              <a:cxnLst/>
              <a:rect l="0" t="0" r="0" b="0"/>
              <a:pathLst>
                <a:path w="199464" h="323388">
                  <a:moveTo>
                    <a:pt x="20479" y="102289"/>
                  </a:moveTo>
                  <a:lnTo>
                    <a:pt x="17612" y="111157"/>
                  </a:lnTo>
                  <a:lnTo>
                    <a:pt x="15470" y="120144"/>
                  </a:lnTo>
                  <a:lnTo>
                    <a:pt x="13872" y="130140"/>
                  </a:lnTo>
                  <a:lnTo>
                    <a:pt x="12864" y="141120"/>
                  </a:lnTo>
                  <a:lnTo>
                    <a:pt x="12664" y="152931"/>
                  </a:lnTo>
                  <a:lnTo>
                    <a:pt x="13315" y="165394"/>
                  </a:lnTo>
                  <a:lnTo>
                    <a:pt x="14553" y="178505"/>
                  </a:lnTo>
                  <a:lnTo>
                    <a:pt x="15917" y="192435"/>
                  </a:lnTo>
                  <a:lnTo>
                    <a:pt x="17131" y="207200"/>
                  </a:lnTo>
                  <a:lnTo>
                    <a:pt x="18266" y="222368"/>
                  </a:lnTo>
                  <a:lnTo>
                    <a:pt x="19635" y="237170"/>
                  </a:lnTo>
                  <a:lnTo>
                    <a:pt x="21366" y="251155"/>
                  </a:lnTo>
                  <a:lnTo>
                    <a:pt x="22064" y="262699"/>
                  </a:lnTo>
                  <a:lnTo>
                    <a:pt x="20366" y="269006"/>
                  </a:lnTo>
                  <a:lnTo>
                    <a:pt x="17423" y="269435"/>
                  </a:lnTo>
                  <a:lnTo>
                    <a:pt x="14012" y="265204"/>
                  </a:lnTo>
                  <a:lnTo>
                    <a:pt x="10610" y="257547"/>
                  </a:lnTo>
                  <a:lnTo>
                    <a:pt x="7645" y="247219"/>
                  </a:lnTo>
                  <a:lnTo>
                    <a:pt x="5290" y="234826"/>
                  </a:lnTo>
                  <a:lnTo>
                    <a:pt x="3527" y="220889"/>
                  </a:lnTo>
                  <a:lnTo>
                    <a:pt x="2254" y="205836"/>
                  </a:lnTo>
                  <a:lnTo>
                    <a:pt x="1357" y="190000"/>
                  </a:lnTo>
                  <a:lnTo>
                    <a:pt x="735" y="173785"/>
                  </a:lnTo>
                  <a:lnTo>
                    <a:pt x="309" y="157669"/>
                  </a:lnTo>
                  <a:lnTo>
                    <a:pt x="23" y="141902"/>
                  </a:lnTo>
                  <a:lnTo>
                    <a:pt x="0" y="126534"/>
                  </a:lnTo>
                  <a:lnTo>
                    <a:pt x="516" y="111521"/>
                  </a:lnTo>
                  <a:lnTo>
                    <a:pt x="1685" y="96792"/>
                  </a:lnTo>
                  <a:lnTo>
                    <a:pt x="3624" y="82443"/>
                  </a:lnTo>
                  <a:lnTo>
                    <a:pt x="6529" y="68719"/>
                  </a:lnTo>
                  <a:lnTo>
                    <a:pt x="10416" y="55711"/>
                  </a:lnTo>
                  <a:lnTo>
                    <a:pt x="15315" y="43516"/>
                  </a:lnTo>
                  <a:lnTo>
                    <a:pt x="21352" y="32319"/>
                  </a:lnTo>
                  <a:lnTo>
                    <a:pt x="28488" y="22133"/>
                  </a:lnTo>
                  <a:lnTo>
                    <a:pt x="36550" y="13311"/>
                  </a:lnTo>
                  <a:lnTo>
                    <a:pt x="45331" y="6587"/>
                  </a:lnTo>
                  <a:lnTo>
                    <a:pt x="54644" y="2183"/>
                  </a:lnTo>
                  <a:lnTo>
                    <a:pt x="64338" y="22"/>
                  </a:lnTo>
                  <a:lnTo>
                    <a:pt x="74297" y="0"/>
                  </a:lnTo>
                  <a:lnTo>
                    <a:pt x="84435" y="1846"/>
                  </a:lnTo>
                  <a:lnTo>
                    <a:pt x="94530" y="5506"/>
                  </a:lnTo>
                  <a:lnTo>
                    <a:pt x="104235" y="11228"/>
                  </a:lnTo>
                  <a:lnTo>
                    <a:pt x="113394" y="18962"/>
                  </a:lnTo>
                  <a:lnTo>
                    <a:pt x="122018" y="28408"/>
                  </a:lnTo>
                  <a:lnTo>
                    <a:pt x="130197" y="39188"/>
                  </a:lnTo>
                  <a:lnTo>
                    <a:pt x="138030" y="50953"/>
                  </a:lnTo>
                  <a:lnTo>
                    <a:pt x="145444" y="63258"/>
                  </a:lnTo>
                  <a:lnTo>
                    <a:pt x="152204" y="75583"/>
                  </a:lnTo>
                  <a:lnTo>
                    <a:pt x="158235" y="87657"/>
                  </a:lnTo>
                  <a:lnTo>
                    <a:pt x="163608" y="99728"/>
                  </a:lnTo>
                  <a:lnTo>
                    <a:pt x="168451" y="112439"/>
                  </a:lnTo>
                  <a:lnTo>
                    <a:pt x="172895" y="126113"/>
                  </a:lnTo>
                  <a:lnTo>
                    <a:pt x="177050" y="140910"/>
                  </a:lnTo>
                  <a:lnTo>
                    <a:pt x="181001" y="156986"/>
                  </a:lnTo>
                  <a:lnTo>
                    <a:pt x="184806" y="174280"/>
                  </a:lnTo>
                  <a:lnTo>
                    <a:pt x="188345" y="192268"/>
                  </a:lnTo>
                  <a:lnTo>
                    <a:pt x="191342" y="210102"/>
                  </a:lnTo>
                  <a:lnTo>
                    <a:pt x="193690" y="227308"/>
                  </a:lnTo>
                  <a:lnTo>
                    <a:pt x="195439" y="243762"/>
                  </a:lnTo>
                  <a:lnTo>
                    <a:pt x="196885" y="261434"/>
                  </a:lnTo>
                  <a:lnTo>
                    <a:pt x="198153" y="285224"/>
                  </a:lnTo>
                  <a:lnTo>
                    <a:pt x="199463" y="3233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03550" y="3463875"/>
              <a:ext cx="155331" cy="294799"/>
            </a:xfrm>
            <a:custGeom>
              <a:avLst/>
              <a:gdLst/>
              <a:ahLst/>
              <a:cxnLst/>
              <a:rect l="0" t="0" r="0" b="0"/>
              <a:pathLst>
                <a:path w="155331" h="294799">
                  <a:moveTo>
                    <a:pt x="123745" y="0"/>
                  </a:moveTo>
                  <a:lnTo>
                    <a:pt x="109210" y="134"/>
                  </a:lnTo>
                  <a:lnTo>
                    <a:pt x="96579" y="1415"/>
                  </a:lnTo>
                  <a:lnTo>
                    <a:pt x="84679" y="4012"/>
                  </a:lnTo>
                  <a:lnTo>
                    <a:pt x="73370" y="7905"/>
                  </a:lnTo>
                  <a:lnTo>
                    <a:pt x="62827" y="13186"/>
                  </a:lnTo>
                  <a:lnTo>
                    <a:pt x="53092" y="19777"/>
                  </a:lnTo>
                  <a:lnTo>
                    <a:pt x="44076" y="27622"/>
                  </a:lnTo>
                  <a:lnTo>
                    <a:pt x="35629" y="36781"/>
                  </a:lnTo>
                  <a:lnTo>
                    <a:pt x="27621" y="47161"/>
                  </a:lnTo>
                  <a:lnTo>
                    <a:pt x="20260" y="58553"/>
                  </a:lnTo>
                  <a:lnTo>
                    <a:pt x="14067" y="70723"/>
                  </a:lnTo>
                  <a:lnTo>
                    <a:pt x="9235" y="83468"/>
                  </a:lnTo>
                  <a:lnTo>
                    <a:pt x="5651" y="96789"/>
                  </a:lnTo>
                  <a:lnTo>
                    <a:pt x="3080" y="110869"/>
                  </a:lnTo>
                  <a:lnTo>
                    <a:pt x="1280" y="125741"/>
                  </a:lnTo>
                  <a:lnTo>
                    <a:pt x="206" y="140982"/>
                  </a:lnTo>
                  <a:lnTo>
                    <a:pt x="0" y="155835"/>
                  </a:lnTo>
                  <a:lnTo>
                    <a:pt x="678" y="169898"/>
                  </a:lnTo>
                  <a:lnTo>
                    <a:pt x="2284" y="183119"/>
                  </a:lnTo>
                  <a:lnTo>
                    <a:pt x="4965" y="195613"/>
                  </a:lnTo>
                  <a:lnTo>
                    <a:pt x="8697" y="207531"/>
                  </a:lnTo>
                  <a:lnTo>
                    <a:pt x="13323" y="218858"/>
                  </a:lnTo>
                  <a:lnTo>
                    <a:pt x="18644" y="229406"/>
                  </a:lnTo>
                  <a:lnTo>
                    <a:pt x="24485" y="239132"/>
                  </a:lnTo>
                  <a:lnTo>
                    <a:pt x="30864" y="247971"/>
                  </a:lnTo>
                  <a:lnTo>
                    <a:pt x="37977" y="255763"/>
                  </a:lnTo>
                  <a:lnTo>
                    <a:pt x="45878" y="262522"/>
                  </a:lnTo>
                  <a:lnTo>
                    <a:pt x="54642" y="268401"/>
                  </a:lnTo>
                  <a:lnTo>
                    <a:pt x="64436" y="273591"/>
                  </a:lnTo>
                  <a:lnTo>
                    <a:pt x="75246" y="278267"/>
                  </a:lnTo>
                  <a:lnTo>
                    <a:pt x="86890" y="282423"/>
                  </a:lnTo>
                  <a:lnTo>
                    <a:pt x="100566" y="286285"/>
                  </a:lnTo>
                  <a:lnTo>
                    <a:pt x="120829" y="290198"/>
                  </a:lnTo>
                  <a:lnTo>
                    <a:pt x="15533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09226" y="3491189"/>
              <a:ext cx="286567" cy="274164"/>
            </a:xfrm>
            <a:custGeom>
              <a:avLst/>
              <a:gdLst/>
              <a:ahLst/>
              <a:cxnLst/>
              <a:rect l="0" t="0" r="0" b="0"/>
              <a:pathLst>
                <a:path w="286567" h="274164">
                  <a:moveTo>
                    <a:pt x="86525" y="130614"/>
                  </a:moveTo>
                  <a:lnTo>
                    <a:pt x="98260" y="124813"/>
                  </a:lnTo>
                  <a:lnTo>
                    <a:pt x="109390" y="119889"/>
                  </a:lnTo>
                  <a:lnTo>
                    <a:pt x="120983" y="115382"/>
                  </a:lnTo>
                  <a:lnTo>
                    <a:pt x="132971" y="110988"/>
                  </a:lnTo>
                  <a:lnTo>
                    <a:pt x="144982" y="106327"/>
                  </a:lnTo>
                  <a:lnTo>
                    <a:pt x="156777" y="101207"/>
                  </a:lnTo>
                  <a:lnTo>
                    <a:pt x="167957" y="95456"/>
                  </a:lnTo>
                  <a:lnTo>
                    <a:pt x="177929" y="88836"/>
                  </a:lnTo>
                  <a:lnTo>
                    <a:pt x="186473" y="81304"/>
                  </a:lnTo>
                  <a:lnTo>
                    <a:pt x="193377" y="72976"/>
                  </a:lnTo>
                  <a:lnTo>
                    <a:pt x="198273" y="64014"/>
                  </a:lnTo>
                  <a:lnTo>
                    <a:pt x="201149" y="54584"/>
                  </a:lnTo>
                  <a:lnTo>
                    <a:pt x="201964" y="44983"/>
                  </a:lnTo>
                  <a:lnTo>
                    <a:pt x="200475" y="35618"/>
                  </a:lnTo>
                  <a:lnTo>
                    <a:pt x="196766" y="26700"/>
                  </a:lnTo>
                  <a:lnTo>
                    <a:pt x="191024" y="18579"/>
                  </a:lnTo>
                  <a:lnTo>
                    <a:pt x="183359" y="11802"/>
                  </a:lnTo>
                  <a:lnTo>
                    <a:pt x="174019" y="6547"/>
                  </a:lnTo>
                  <a:lnTo>
                    <a:pt x="163344" y="2832"/>
                  </a:lnTo>
                  <a:lnTo>
                    <a:pt x="151664" y="697"/>
                  </a:lnTo>
                  <a:lnTo>
                    <a:pt x="139259" y="0"/>
                  </a:lnTo>
                  <a:lnTo>
                    <a:pt x="126507" y="479"/>
                  </a:lnTo>
                  <a:lnTo>
                    <a:pt x="113874" y="1854"/>
                  </a:lnTo>
                  <a:lnTo>
                    <a:pt x="101605" y="3898"/>
                  </a:lnTo>
                  <a:lnTo>
                    <a:pt x="89909" y="6913"/>
                  </a:lnTo>
                  <a:lnTo>
                    <a:pt x="79047" y="11677"/>
                  </a:lnTo>
                  <a:lnTo>
                    <a:pt x="69073" y="18480"/>
                  </a:lnTo>
                  <a:lnTo>
                    <a:pt x="59882" y="27152"/>
                  </a:lnTo>
                  <a:lnTo>
                    <a:pt x="51314" y="37340"/>
                  </a:lnTo>
                  <a:lnTo>
                    <a:pt x="43218" y="48675"/>
                  </a:lnTo>
                  <a:lnTo>
                    <a:pt x="35625" y="60846"/>
                  </a:lnTo>
                  <a:lnTo>
                    <a:pt x="28744" y="73605"/>
                  </a:lnTo>
                  <a:lnTo>
                    <a:pt x="22632" y="86770"/>
                  </a:lnTo>
                  <a:lnTo>
                    <a:pt x="17206" y="100048"/>
                  </a:lnTo>
                  <a:lnTo>
                    <a:pt x="12326" y="113042"/>
                  </a:lnTo>
                  <a:lnTo>
                    <a:pt x="7867" y="125561"/>
                  </a:lnTo>
                  <a:lnTo>
                    <a:pt x="4041" y="137596"/>
                  </a:lnTo>
                  <a:lnTo>
                    <a:pt x="1376" y="149219"/>
                  </a:lnTo>
                  <a:lnTo>
                    <a:pt x="66" y="160521"/>
                  </a:lnTo>
                  <a:lnTo>
                    <a:pt x="0" y="171587"/>
                  </a:lnTo>
                  <a:lnTo>
                    <a:pt x="944" y="182485"/>
                  </a:lnTo>
                  <a:lnTo>
                    <a:pt x="2662" y="193261"/>
                  </a:lnTo>
                  <a:lnTo>
                    <a:pt x="5272" y="203787"/>
                  </a:lnTo>
                  <a:lnTo>
                    <a:pt x="9226" y="213782"/>
                  </a:lnTo>
                  <a:lnTo>
                    <a:pt x="14664" y="223131"/>
                  </a:lnTo>
                  <a:lnTo>
                    <a:pt x="21433" y="231713"/>
                  </a:lnTo>
                  <a:lnTo>
                    <a:pt x="29272" y="239331"/>
                  </a:lnTo>
                  <a:lnTo>
                    <a:pt x="37916" y="245973"/>
                  </a:lnTo>
                  <a:lnTo>
                    <a:pt x="47144" y="251774"/>
                  </a:lnTo>
                  <a:lnTo>
                    <a:pt x="56783" y="256912"/>
                  </a:lnTo>
                  <a:lnTo>
                    <a:pt x="66712" y="261552"/>
                  </a:lnTo>
                  <a:lnTo>
                    <a:pt x="77005" y="265671"/>
                  </a:lnTo>
                  <a:lnTo>
                    <a:pt x="87908" y="269065"/>
                  </a:lnTo>
                  <a:lnTo>
                    <a:pt x="99500" y="271678"/>
                  </a:lnTo>
                  <a:lnTo>
                    <a:pt x="111558" y="273434"/>
                  </a:lnTo>
                  <a:lnTo>
                    <a:pt x="123652" y="274163"/>
                  </a:lnTo>
                  <a:lnTo>
                    <a:pt x="135533" y="273873"/>
                  </a:lnTo>
                  <a:lnTo>
                    <a:pt x="147290" y="272713"/>
                  </a:lnTo>
                  <a:lnTo>
                    <a:pt x="159250" y="270870"/>
                  </a:lnTo>
                  <a:lnTo>
                    <a:pt x="171594" y="268522"/>
                  </a:lnTo>
                  <a:lnTo>
                    <a:pt x="184342" y="265813"/>
                  </a:lnTo>
                  <a:lnTo>
                    <a:pt x="197439" y="262849"/>
                  </a:lnTo>
                  <a:lnTo>
                    <a:pt x="210800" y="259708"/>
                  </a:lnTo>
                  <a:lnTo>
                    <a:pt x="224134" y="256407"/>
                  </a:lnTo>
                  <a:lnTo>
                    <a:pt x="238465" y="252477"/>
                  </a:lnTo>
                  <a:lnTo>
                    <a:pt x="257289" y="246453"/>
                  </a:lnTo>
                  <a:lnTo>
                    <a:pt x="286566" y="2358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19825" y="3474404"/>
              <a:ext cx="296252" cy="526426"/>
            </a:xfrm>
            <a:custGeom>
              <a:avLst/>
              <a:gdLst/>
              <a:ahLst/>
              <a:cxnLst/>
              <a:rect l="0" t="0" r="0" b="0"/>
              <a:pathLst>
                <a:path w="296252" h="526426">
                  <a:moveTo>
                    <a:pt x="207594" y="0"/>
                  </a:moveTo>
                  <a:lnTo>
                    <a:pt x="193059" y="67"/>
                  </a:lnTo>
                  <a:lnTo>
                    <a:pt x="180428" y="707"/>
                  </a:lnTo>
                  <a:lnTo>
                    <a:pt x="168519" y="2003"/>
                  </a:lnTo>
                  <a:lnTo>
                    <a:pt x="156864" y="3863"/>
                  </a:lnTo>
                  <a:lnTo>
                    <a:pt x="145024" y="6180"/>
                  </a:lnTo>
                  <a:lnTo>
                    <a:pt x="132785" y="8855"/>
                  </a:lnTo>
                  <a:lnTo>
                    <a:pt x="120116" y="12124"/>
                  </a:lnTo>
                  <a:lnTo>
                    <a:pt x="107077" y="16529"/>
                  </a:lnTo>
                  <a:lnTo>
                    <a:pt x="93757" y="22266"/>
                  </a:lnTo>
                  <a:lnTo>
                    <a:pt x="80558" y="29068"/>
                  </a:lnTo>
                  <a:lnTo>
                    <a:pt x="68156" y="36397"/>
                  </a:lnTo>
                  <a:lnTo>
                    <a:pt x="56856" y="43885"/>
                  </a:lnTo>
                  <a:lnTo>
                    <a:pt x="46627" y="51523"/>
                  </a:lnTo>
                  <a:lnTo>
                    <a:pt x="37287" y="59555"/>
                  </a:lnTo>
                  <a:lnTo>
                    <a:pt x="28637" y="68104"/>
                  </a:lnTo>
                  <a:lnTo>
                    <a:pt x="20656" y="77151"/>
                  </a:lnTo>
                  <a:lnTo>
                    <a:pt x="13508" y="86609"/>
                  </a:lnTo>
                  <a:lnTo>
                    <a:pt x="7230" y="96374"/>
                  </a:lnTo>
                  <a:lnTo>
                    <a:pt x="2370" y="106035"/>
                  </a:lnTo>
                  <a:lnTo>
                    <a:pt x="0" y="114908"/>
                  </a:lnTo>
                  <a:lnTo>
                    <a:pt x="492" y="122681"/>
                  </a:lnTo>
                  <a:lnTo>
                    <a:pt x="3757" y="129221"/>
                  </a:lnTo>
                  <a:lnTo>
                    <a:pt x="9604" y="134397"/>
                  </a:lnTo>
                  <a:lnTo>
                    <a:pt x="17644" y="138281"/>
                  </a:lnTo>
                  <a:lnTo>
                    <a:pt x="27241" y="140924"/>
                  </a:lnTo>
                  <a:lnTo>
                    <a:pt x="37650" y="142265"/>
                  </a:lnTo>
                  <a:lnTo>
                    <a:pt x="48386" y="142403"/>
                  </a:lnTo>
                  <a:lnTo>
                    <a:pt x="59369" y="141872"/>
                  </a:lnTo>
                  <a:lnTo>
                    <a:pt x="70808" y="141518"/>
                  </a:lnTo>
                  <a:lnTo>
                    <a:pt x="82801" y="141807"/>
                  </a:lnTo>
                  <a:lnTo>
                    <a:pt x="95314" y="142834"/>
                  </a:lnTo>
                  <a:lnTo>
                    <a:pt x="108254" y="144520"/>
                  </a:lnTo>
                  <a:lnTo>
                    <a:pt x="121520" y="146735"/>
                  </a:lnTo>
                  <a:lnTo>
                    <a:pt x="135023" y="149511"/>
                  </a:lnTo>
                  <a:lnTo>
                    <a:pt x="148694" y="153043"/>
                  </a:lnTo>
                  <a:lnTo>
                    <a:pt x="162483" y="157379"/>
                  </a:lnTo>
                  <a:lnTo>
                    <a:pt x="176353" y="162425"/>
                  </a:lnTo>
                  <a:lnTo>
                    <a:pt x="190278" y="168035"/>
                  </a:lnTo>
                  <a:lnTo>
                    <a:pt x="204230" y="174074"/>
                  </a:lnTo>
                  <a:lnTo>
                    <a:pt x="217871" y="180587"/>
                  </a:lnTo>
                  <a:lnTo>
                    <a:pt x="230578" y="187790"/>
                  </a:lnTo>
                  <a:lnTo>
                    <a:pt x="242087" y="195742"/>
                  </a:lnTo>
                  <a:lnTo>
                    <a:pt x="252459" y="204201"/>
                  </a:lnTo>
                  <a:lnTo>
                    <a:pt x="261894" y="212725"/>
                  </a:lnTo>
                  <a:lnTo>
                    <a:pt x="270604" y="221060"/>
                  </a:lnTo>
                  <a:lnTo>
                    <a:pt x="278455" y="229454"/>
                  </a:lnTo>
                  <a:lnTo>
                    <a:pt x="284984" y="238534"/>
                  </a:lnTo>
                  <a:lnTo>
                    <a:pt x="290040" y="248604"/>
                  </a:lnTo>
                  <a:lnTo>
                    <a:pt x="293606" y="259487"/>
                  </a:lnTo>
                  <a:lnTo>
                    <a:pt x="295635" y="270718"/>
                  </a:lnTo>
                  <a:lnTo>
                    <a:pt x="296251" y="281982"/>
                  </a:lnTo>
                  <a:lnTo>
                    <a:pt x="295548" y="293310"/>
                  </a:lnTo>
                  <a:lnTo>
                    <a:pt x="293489" y="304973"/>
                  </a:lnTo>
                  <a:lnTo>
                    <a:pt x="290176" y="317109"/>
                  </a:lnTo>
                  <a:lnTo>
                    <a:pt x="285666" y="329547"/>
                  </a:lnTo>
                  <a:lnTo>
                    <a:pt x="279890" y="341903"/>
                  </a:lnTo>
                  <a:lnTo>
                    <a:pt x="272935" y="353954"/>
                  </a:lnTo>
                  <a:lnTo>
                    <a:pt x="265164" y="365487"/>
                  </a:lnTo>
                  <a:lnTo>
                    <a:pt x="257109" y="376233"/>
                  </a:lnTo>
                  <a:lnTo>
                    <a:pt x="249098" y="386125"/>
                  </a:lnTo>
                  <a:lnTo>
                    <a:pt x="241093" y="395259"/>
                  </a:lnTo>
                  <a:lnTo>
                    <a:pt x="232805" y="403788"/>
                  </a:lnTo>
                  <a:lnTo>
                    <a:pt x="224085" y="411863"/>
                  </a:lnTo>
                  <a:lnTo>
                    <a:pt x="215093" y="419611"/>
                  </a:lnTo>
                  <a:lnTo>
                    <a:pt x="206203" y="427128"/>
                  </a:lnTo>
                  <a:lnTo>
                    <a:pt x="197623" y="434480"/>
                  </a:lnTo>
                  <a:lnTo>
                    <a:pt x="189234" y="441555"/>
                  </a:lnTo>
                  <a:lnTo>
                    <a:pt x="180687" y="448079"/>
                  </a:lnTo>
                  <a:lnTo>
                    <a:pt x="171789" y="453952"/>
                  </a:lnTo>
                  <a:lnTo>
                    <a:pt x="162508" y="459388"/>
                  </a:lnTo>
                  <a:lnTo>
                    <a:pt x="152891" y="464804"/>
                  </a:lnTo>
                  <a:lnTo>
                    <a:pt x="143015" y="470452"/>
                  </a:lnTo>
                  <a:lnTo>
                    <a:pt x="133111" y="476398"/>
                  </a:lnTo>
                  <a:lnTo>
                    <a:pt x="123541" y="482623"/>
                  </a:lnTo>
                  <a:lnTo>
                    <a:pt x="114483" y="489069"/>
                  </a:lnTo>
                  <a:lnTo>
                    <a:pt x="106040" y="495569"/>
                  </a:lnTo>
                  <a:lnTo>
                    <a:pt x="97404" y="502601"/>
                  </a:lnTo>
                  <a:lnTo>
                    <a:pt x="86699" y="511899"/>
                  </a:lnTo>
                  <a:lnTo>
                    <a:pt x="70724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157927" y="166711"/>
            <a:ext cx="7980602" cy="707155"/>
            <a:chOff x="157927" y="166711"/>
            <a:chExt cx="7980602" cy="707155"/>
          </a:xfrm>
        </p:grpSpPr>
        <p:sp>
          <p:nvSpPr>
            <p:cNvPr id="2" name="Freeform 1"/>
            <p:cNvSpPr/>
            <p:nvPr/>
          </p:nvSpPr>
          <p:spPr>
            <a:xfrm>
              <a:off x="410611" y="28426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21057" y="0"/>
                  </a:moveTo>
                  <a:lnTo>
                    <a:pt x="20990" y="11668"/>
                  </a:lnTo>
                  <a:lnTo>
                    <a:pt x="20350" y="22157"/>
                  </a:lnTo>
                  <a:lnTo>
                    <a:pt x="19058" y="32463"/>
                  </a:lnTo>
                  <a:lnTo>
                    <a:pt x="17371" y="42937"/>
                  </a:lnTo>
                  <a:lnTo>
                    <a:pt x="15703" y="53929"/>
                  </a:lnTo>
                  <a:lnTo>
                    <a:pt x="14289" y="65572"/>
                  </a:lnTo>
                  <a:lnTo>
                    <a:pt x="13191" y="77826"/>
                  </a:lnTo>
                  <a:lnTo>
                    <a:pt x="12381" y="90580"/>
                  </a:lnTo>
                  <a:lnTo>
                    <a:pt x="11801" y="103716"/>
                  </a:lnTo>
                  <a:lnTo>
                    <a:pt x="11396" y="117130"/>
                  </a:lnTo>
                  <a:lnTo>
                    <a:pt x="11116" y="130740"/>
                  </a:lnTo>
                  <a:lnTo>
                    <a:pt x="10924" y="144492"/>
                  </a:lnTo>
                  <a:lnTo>
                    <a:pt x="10795" y="158506"/>
                  </a:lnTo>
                  <a:lnTo>
                    <a:pt x="10707" y="173060"/>
                  </a:lnTo>
                  <a:lnTo>
                    <a:pt x="10648" y="188271"/>
                  </a:lnTo>
                  <a:lnTo>
                    <a:pt x="10608" y="204421"/>
                  </a:lnTo>
                  <a:lnTo>
                    <a:pt x="10582" y="222012"/>
                  </a:lnTo>
                  <a:lnTo>
                    <a:pt x="10564" y="241172"/>
                  </a:lnTo>
                  <a:lnTo>
                    <a:pt x="10552" y="261243"/>
                  </a:lnTo>
                  <a:lnTo>
                    <a:pt x="10544" y="281022"/>
                  </a:lnTo>
                  <a:lnTo>
                    <a:pt x="10534" y="299829"/>
                  </a:lnTo>
                  <a:lnTo>
                    <a:pt x="10329" y="317315"/>
                  </a:lnTo>
                  <a:lnTo>
                    <a:pt x="9425" y="335121"/>
                  </a:lnTo>
                  <a:lnTo>
                    <a:pt x="6624" y="35704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927" y="221098"/>
              <a:ext cx="452726" cy="73700"/>
            </a:xfrm>
            <a:custGeom>
              <a:avLst/>
              <a:gdLst/>
              <a:ahLst/>
              <a:cxnLst/>
              <a:rect l="0" t="0" r="0" b="0"/>
              <a:pathLst>
                <a:path w="452726" h="73700">
                  <a:moveTo>
                    <a:pt x="452725" y="0"/>
                  </a:moveTo>
                  <a:lnTo>
                    <a:pt x="443790" y="2934"/>
                  </a:lnTo>
                  <a:lnTo>
                    <a:pt x="434163" y="5716"/>
                  </a:lnTo>
                  <a:lnTo>
                    <a:pt x="422866" y="8611"/>
                  </a:lnTo>
                  <a:lnTo>
                    <a:pt x="409853" y="11478"/>
                  </a:lnTo>
                  <a:lnTo>
                    <a:pt x="395077" y="13995"/>
                  </a:lnTo>
                  <a:lnTo>
                    <a:pt x="378713" y="16010"/>
                  </a:lnTo>
                  <a:lnTo>
                    <a:pt x="361544" y="17696"/>
                  </a:lnTo>
                  <a:lnTo>
                    <a:pt x="344805" y="19439"/>
                  </a:lnTo>
                  <a:lnTo>
                    <a:pt x="329133" y="21465"/>
                  </a:lnTo>
                  <a:lnTo>
                    <a:pt x="313988" y="23827"/>
                  </a:lnTo>
                  <a:lnTo>
                    <a:pt x="297993" y="26491"/>
                  </a:lnTo>
                  <a:lnTo>
                    <a:pt x="280409" y="29398"/>
                  </a:lnTo>
                  <a:lnTo>
                    <a:pt x="261154" y="32486"/>
                  </a:lnTo>
                  <a:lnTo>
                    <a:pt x="240459" y="35705"/>
                  </a:lnTo>
                  <a:lnTo>
                    <a:pt x="218643" y="39015"/>
                  </a:lnTo>
                  <a:lnTo>
                    <a:pt x="196160" y="42390"/>
                  </a:lnTo>
                  <a:lnTo>
                    <a:pt x="173556" y="45809"/>
                  </a:lnTo>
                  <a:lnTo>
                    <a:pt x="151143" y="49252"/>
                  </a:lnTo>
                  <a:lnTo>
                    <a:pt x="129182" y="52548"/>
                  </a:lnTo>
                  <a:lnTo>
                    <a:pt x="107970" y="55382"/>
                  </a:lnTo>
                  <a:lnTo>
                    <a:pt x="87606" y="57624"/>
                  </a:lnTo>
                  <a:lnTo>
                    <a:pt x="68565" y="59501"/>
                  </a:lnTo>
                  <a:lnTo>
                    <a:pt x="49815" y="61791"/>
                  </a:lnTo>
                  <a:lnTo>
                    <a:pt x="28590" y="6581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494839"/>
              <a:ext cx="227260" cy="165360"/>
            </a:xfrm>
            <a:custGeom>
              <a:avLst/>
              <a:gdLst/>
              <a:ahLst/>
              <a:cxnLst/>
              <a:rect l="0" t="0" r="0" b="0"/>
              <a:pathLst>
                <a:path w="227260" h="165360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2"/>
                  </a:lnTo>
                  <a:lnTo>
                    <a:pt x="3863" y="46623"/>
                  </a:lnTo>
                  <a:lnTo>
                    <a:pt x="6180" y="59283"/>
                  </a:lnTo>
                  <a:lnTo>
                    <a:pt x="8846" y="72339"/>
                  </a:lnTo>
                  <a:lnTo>
                    <a:pt x="11770" y="85691"/>
                  </a:lnTo>
                  <a:lnTo>
                    <a:pt x="14877" y="99257"/>
                  </a:lnTo>
                  <a:lnTo>
                    <a:pt x="18122" y="112949"/>
                  </a:lnTo>
                  <a:lnTo>
                    <a:pt x="21791" y="125904"/>
                  </a:lnTo>
                  <a:lnTo>
                    <a:pt x="26472" y="136552"/>
                  </a:lnTo>
                  <a:lnTo>
                    <a:pt x="32399" y="144216"/>
                  </a:lnTo>
                  <a:lnTo>
                    <a:pt x="39331" y="148713"/>
                  </a:lnTo>
                  <a:lnTo>
                    <a:pt x="46747" y="149927"/>
                  </a:lnTo>
                  <a:lnTo>
                    <a:pt x="54286" y="148144"/>
                  </a:lnTo>
                  <a:lnTo>
                    <a:pt x="61617" y="143747"/>
                  </a:lnTo>
                  <a:lnTo>
                    <a:pt x="68379" y="137008"/>
                  </a:lnTo>
                  <a:lnTo>
                    <a:pt x="74440" y="128306"/>
                  </a:lnTo>
                  <a:lnTo>
                    <a:pt x="79847" y="118232"/>
                  </a:lnTo>
                  <a:lnTo>
                    <a:pt x="84720" y="107489"/>
                  </a:lnTo>
                  <a:lnTo>
                    <a:pt x="89194" y="96597"/>
                  </a:lnTo>
                  <a:lnTo>
                    <a:pt x="93598" y="88214"/>
                  </a:lnTo>
                  <a:lnTo>
                    <a:pt x="97836" y="85715"/>
                  </a:lnTo>
                  <a:lnTo>
                    <a:pt x="101364" y="88538"/>
                  </a:lnTo>
                  <a:lnTo>
                    <a:pt x="104431" y="95148"/>
                  </a:lnTo>
                  <a:lnTo>
                    <a:pt x="107362" y="104124"/>
                  </a:lnTo>
                  <a:lnTo>
                    <a:pt x="110334" y="114291"/>
                  </a:lnTo>
                  <a:lnTo>
                    <a:pt x="113417" y="124939"/>
                  </a:lnTo>
                  <a:lnTo>
                    <a:pt x="116942" y="135397"/>
                  </a:lnTo>
                  <a:lnTo>
                    <a:pt x="121509" y="144908"/>
                  </a:lnTo>
                  <a:lnTo>
                    <a:pt x="127352" y="153150"/>
                  </a:lnTo>
                  <a:lnTo>
                    <a:pt x="134222" y="159688"/>
                  </a:lnTo>
                  <a:lnTo>
                    <a:pt x="141596" y="163810"/>
                  </a:lnTo>
                  <a:lnTo>
                    <a:pt x="149109" y="165359"/>
                  </a:lnTo>
                  <a:lnTo>
                    <a:pt x="156592" y="164639"/>
                  </a:lnTo>
                  <a:lnTo>
                    <a:pt x="163989" y="162114"/>
                  </a:lnTo>
                  <a:lnTo>
                    <a:pt x="171294" y="158232"/>
                  </a:lnTo>
                  <a:lnTo>
                    <a:pt x="178521" y="153207"/>
                  </a:lnTo>
                  <a:lnTo>
                    <a:pt x="185686" y="147020"/>
                  </a:lnTo>
                  <a:lnTo>
                    <a:pt x="192802" y="139751"/>
                  </a:lnTo>
                  <a:lnTo>
                    <a:pt x="199718" y="131585"/>
                  </a:lnTo>
                  <a:lnTo>
                    <a:pt x="206137" y="122726"/>
                  </a:lnTo>
                  <a:lnTo>
                    <a:pt x="211930" y="113352"/>
                  </a:lnTo>
                  <a:lnTo>
                    <a:pt x="216972" y="103447"/>
                  </a:lnTo>
                  <a:lnTo>
                    <a:pt x="221061" y="92813"/>
                  </a:lnTo>
                  <a:lnTo>
                    <a:pt x="224176" y="81403"/>
                  </a:lnTo>
                  <a:lnTo>
                    <a:pt x="226285" y="69469"/>
                  </a:lnTo>
                  <a:lnTo>
                    <a:pt x="227259" y="57459"/>
                  </a:lnTo>
                  <a:lnTo>
                    <a:pt x="227138" y="45653"/>
                  </a:lnTo>
                  <a:lnTo>
                    <a:pt x="226055" y="34586"/>
                  </a:lnTo>
                  <a:lnTo>
                    <a:pt x="223945" y="24041"/>
                  </a:lnTo>
                  <a:lnTo>
                    <a:pt x="219504" y="1309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42387" y="505367"/>
              <a:ext cx="132597" cy="149905"/>
            </a:xfrm>
            <a:custGeom>
              <a:avLst/>
              <a:gdLst/>
              <a:ahLst/>
              <a:cxnLst/>
              <a:rect l="0" t="0" r="0" b="0"/>
              <a:pathLst>
                <a:path w="132597" h="149905">
                  <a:moveTo>
                    <a:pt x="68307" y="0"/>
                  </a:moveTo>
                  <a:lnTo>
                    <a:pt x="56706" y="3001"/>
                  </a:lnTo>
                  <a:lnTo>
                    <a:pt x="46857" y="6424"/>
                  </a:lnTo>
                  <a:lnTo>
                    <a:pt x="37857" y="10624"/>
                  </a:lnTo>
                  <a:lnTo>
                    <a:pt x="29588" y="15697"/>
                  </a:lnTo>
                  <a:lnTo>
                    <a:pt x="22209" y="21827"/>
                  </a:lnTo>
                  <a:lnTo>
                    <a:pt x="15744" y="29015"/>
                  </a:lnTo>
                  <a:lnTo>
                    <a:pt x="10237" y="37275"/>
                  </a:lnTo>
                  <a:lnTo>
                    <a:pt x="5831" y="46719"/>
                  </a:lnTo>
                  <a:lnTo>
                    <a:pt x="2505" y="57287"/>
                  </a:lnTo>
                  <a:lnTo>
                    <a:pt x="424" y="68637"/>
                  </a:lnTo>
                  <a:lnTo>
                    <a:pt x="0" y="80247"/>
                  </a:lnTo>
                  <a:lnTo>
                    <a:pt x="1313" y="91789"/>
                  </a:lnTo>
                  <a:lnTo>
                    <a:pt x="4314" y="102978"/>
                  </a:lnTo>
                  <a:lnTo>
                    <a:pt x="8994" y="113492"/>
                  </a:lnTo>
                  <a:lnTo>
                    <a:pt x="15183" y="123219"/>
                  </a:lnTo>
                  <a:lnTo>
                    <a:pt x="22762" y="131903"/>
                  </a:lnTo>
                  <a:lnTo>
                    <a:pt x="31743" y="139065"/>
                  </a:lnTo>
                  <a:lnTo>
                    <a:pt x="41996" y="144578"/>
                  </a:lnTo>
                  <a:lnTo>
                    <a:pt x="52963" y="148298"/>
                  </a:lnTo>
                  <a:lnTo>
                    <a:pt x="63783" y="149904"/>
                  </a:lnTo>
                  <a:lnTo>
                    <a:pt x="73983" y="149424"/>
                  </a:lnTo>
                  <a:lnTo>
                    <a:pt x="83456" y="147002"/>
                  </a:lnTo>
                  <a:lnTo>
                    <a:pt x="92280" y="142718"/>
                  </a:lnTo>
                  <a:lnTo>
                    <a:pt x="100580" y="136797"/>
                  </a:lnTo>
                  <a:lnTo>
                    <a:pt x="108325" y="129401"/>
                  </a:lnTo>
                  <a:lnTo>
                    <a:pt x="115316" y="120543"/>
                  </a:lnTo>
                  <a:lnTo>
                    <a:pt x="121495" y="110368"/>
                  </a:lnTo>
                  <a:lnTo>
                    <a:pt x="126630" y="99284"/>
                  </a:lnTo>
                  <a:lnTo>
                    <a:pt x="130250" y="87852"/>
                  </a:lnTo>
                  <a:lnTo>
                    <a:pt x="132232" y="76424"/>
                  </a:lnTo>
                  <a:lnTo>
                    <a:pt x="132596" y="65141"/>
                  </a:lnTo>
                  <a:lnTo>
                    <a:pt x="131328" y="54033"/>
                  </a:lnTo>
                  <a:lnTo>
                    <a:pt x="128583" y="43088"/>
                  </a:lnTo>
                  <a:lnTo>
                    <a:pt x="124469" y="32602"/>
                  </a:lnTo>
                  <a:lnTo>
                    <a:pt x="118968" y="23159"/>
                  </a:lnTo>
                  <a:lnTo>
                    <a:pt x="112201" y="15000"/>
                  </a:lnTo>
                  <a:lnTo>
                    <a:pt x="104468" y="8379"/>
                  </a:lnTo>
                  <a:lnTo>
                    <a:pt x="95201" y="3181"/>
                  </a:lnTo>
                  <a:lnTo>
                    <a:pt x="81352" y="70"/>
                  </a:lnTo>
                  <a:lnTo>
                    <a:pt x="577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60848" y="273740"/>
              <a:ext cx="126738" cy="355930"/>
            </a:xfrm>
            <a:custGeom>
              <a:avLst/>
              <a:gdLst/>
              <a:ahLst/>
              <a:cxnLst/>
              <a:rect l="0" t="0" r="0" b="0"/>
              <a:pathLst>
                <a:path w="126738" h="355930">
                  <a:moveTo>
                    <a:pt x="7815" y="0"/>
                  </a:moveTo>
                  <a:lnTo>
                    <a:pt x="4948" y="11803"/>
                  </a:lnTo>
                  <a:lnTo>
                    <a:pt x="2806" y="23572"/>
                  </a:lnTo>
                  <a:lnTo>
                    <a:pt x="1208" y="36457"/>
                  </a:lnTo>
                  <a:lnTo>
                    <a:pt x="200" y="50133"/>
                  </a:lnTo>
                  <a:lnTo>
                    <a:pt x="0" y="63812"/>
                  </a:lnTo>
                  <a:lnTo>
                    <a:pt x="656" y="77042"/>
                  </a:lnTo>
                  <a:lnTo>
                    <a:pt x="2067" y="90185"/>
                  </a:lnTo>
                  <a:lnTo>
                    <a:pt x="4079" y="104210"/>
                  </a:lnTo>
                  <a:lnTo>
                    <a:pt x="6537" y="119608"/>
                  </a:lnTo>
                  <a:lnTo>
                    <a:pt x="9152" y="136391"/>
                  </a:lnTo>
                  <a:lnTo>
                    <a:pt x="11520" y="154346"/>
                  </a:lnTo>
                  <a:lnTo>
                    <a:pt x="13441" y="173200"/>
                  </a:lnTo>
                  <a:lnTo>
                    <a:pt x="14899" y="192387"/>
                  </a:lnTo>
                  <a:lnTo>
                    <a:pt x="15960" y="211101"/>
                  </a:lnTo>
                  <a:lnTo>
                    <a:pt x="16712" y="228943"/>
                  </a:lnTo>
                  <a:lnTo>
                    <a:pt x="17234" y="246040"/>
                  </a:lnTo>
                  <a:lnTo>
                    <a:pt x="17594" y="262827"/>
                  </a:lnTo>
                  <a:lnTo>
                    <a:pt x="17834" y="279597"/>
                  </a:lnTo>
                  <a:lnTo>
                    <a:pt x="17827" y="296150"/>
                  </a:lnTo>
                  <a:lnTo>
                    <a:pt x="17290" y="311900"/>
                  </a:lnTo>
                  <a:lnTo>
                    <a:pt x="16088" y="326508"/>
                  </a:lnTo>
                  <a:lnTo>
                    <a:pt x="13437" y="337713"/>
                  </a:lnTo>
                  <a:lnTo>
                    <a:pt x="9373" y="342382"/>
                  </a:lnTo>
                  <a:lnTo>
                    <a:pt x="5748" y="340980"/>
                  </a:lnTo>
                  <a:lnTo>
                    <a:pt x="3067" y="335226"/>
                  </a:lnTo>
                  <a:lnTo>
                    <a:pt x="1365" y="326757"/>
                  </a:lnTo>
                  <a:lnTo>
                    <a:pt x="735" y="316890"/>
                  </a:lnTo>
                  <a:lnTo>
                    <a:pt x="1124" y="306415"/>
                  </a:lnTo>
                  <a:lnTo>
                    <a:pt x="2368" y="295722"/>
                  </a:lnTo>
                  <a:lnTo>
                    <a:pt x="4274" y="284984"/>
                  </a:lnTo>
                  <a:lnTo>
                    <a:pt x="6678" y="274270"/>
                  </a:lnTo>
                  <a:lnTo>
                    <a:pt x="9768" y="263764"/>
                  </a:lnTo>
                  <a:lnTo>
                    <a:pt x="14052" y="253771"/>
                  </a:lnTo>
                  <a:lnTo>
                    <a:pt x="19719" y="244428"/>
                  </a:lnTo>
                  <a:lnTo>
                    <a:pt x="26814" y="236187"/>
                  </a:lnTo>
                  <a:lnTo>
                    <a:pt x="35405" y="229860"/>
                  </a:lnTo>
                  <a:lnTo>
                    <a:pt x="45363" y="225725"/>
                  </a:lnTo>
                  <a:lnTo>
                    <a:pt x="56117" y="223746"/>
                  </a:lnTo>
                  <a:lnTo>
                    <a:pt x="66787" y="223847"/>
                  </a:lnTo>
                  <a:lnTo>
                    <a:pt x="76882" y="225770"/>
                  </a:lnTo>
                  <a:lnTo>
                    <a:pt x="86284" y="229313"/>
                  </a:lnTo>
                  <a:lnTo>
                    <a:pt x="95059" y="234423"/>
                  </a:lnTo>
                  <a:lnTo>
                    <a:pt x="103322" y="240933"/>
                  </a:lnTo>
                  <a:lnTo>
                    <a:pt x="110872" y="248742"/>
                  </a:lnTo>
                  <a:lnTo>
                    <a:pt x="117199" y="257886"/>
                  </a:lnTo>
                  <a:lnTo>
                    <a:pt x="122116" y="268255"/>
                  </a:lnTo>
                  <a:lnTo>
                    <a:pt x="125418" y="279472"/>
                  </a:lnTo>
                  <a:lnTo>
                    <a:pt x="126737" y="290993"/>
                  </a:lnTo>
                  <a:lnTo>
                    <a:pt x="126065" y="302477"/>
                  </a:lnTo>
                  <a:lnTo>
                    <a:pt x="123681" y="313627"/>
                  </a:lnTo>
                  <a:lnTo>
                    <a:pt x="119956" y="324114"/>
                  </a:lnTo>
                  <a:lnTo>
                    <a:pt x="115224" y="333819"/>
                  </a:lnTo>
                  <a:lnTo>
                    <a:pt x="109440" y="342319"/>
                  </a:lnTo>
                  <a:lnTo>
                    <a:pt x="102202" y="348825"/>
                  </a:lnTo>
                  <a:lnTo>
                    <a:pt x="93412" y="353089"/>
                  </a:lnTo>
                  <a:lnTo>
                    <a:pt x="83408" y="355325"/>
                  </a:lnTo>
                  <a:lnTo>
                    <a:pt x="72776" y="355929"/>
                  </a:lnTo>
                  <a:lnTo>
                    <a:pt x="61934" y="355307"/>
                  </a:lnTo>
                  <a:lnTo>
                    <a:pt x="51534" y="353953"/>
                  </a:lnTo>
                  <a:lnTo>
                    <a:pt x="41517" y="352310"/>
                  </a:lnTo>
                  <a:lnTo>
                    <a:pt x="31012" y="350239"/>
                  </a:lnTo>
                  <a:lnTo>
                    <a:pt x="18343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47647" y="26321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4"/>
                  </a:lnTo>
                  <a:lnTo>
                    <a:pt x="177" y="101423"/>
                  </a:lnTo>
                  <a:lnTo>
                    <a:pt x="826" y="116609"/>
                  </a:lnTo>
                  <a:lnTo>
                    <a:pt x="2075" y="131483"/>
                  </a:lnTo>
                  <a:lnTo>
                    <a:pt x="3727" y="146113"/>
                  </a:lnTo>
                  <a:lnTo>
                    <a:pt x="5376" y="160563"/>
                  </a:lnTo>
                  <a:lnTo>
                    <a:pt x="6783" y="174884"/>
                  </a:lnTo>
                  <a:lnTo>
                    <a:pt x="8049" y="189115"/>
                  </a:lnTo>
                  <a:lnTo>
                    <a:pt x="9505" y="203284"/>
                  </a:lnTo>
                  <a:lnTo>
                    <a:pt x="11332" y="217410"/>
                  </a:lnTo>
                  <a:lnTo>
                    <a:pt x="13389" y="231507"/>
                  </a:lnTo>
                  <a:lnTo>
                    <a:pt x="15317" y="245585"/>
                  </a:lnTo>
                  <a:lnTo>
                    <a:pt x="16911" y="259649"/>
                  </a:lnTo>
                  <a:lnTo>
                    <a:pt x="18133" y="273705"/>
                  </a:lnTo>
                  <a:lnTo>
                    <a:pt x="19029" y="287755"/>
                  </a:lnTo>
                  <a:lnTo>
                    <a:pt x="19671" y="301783"/>
                  </a:lnTo>
                  <a:lnTo>
                    <a:pt x="20318" y="315183"/>
                  </a:lnTo>
                  <a:lnTo>
                    <a:pt x="21574" y="328087"/>
                  </a:lnTo>
                  <a:lnTo>
                    <a:pt x="24670" y="341628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473782"/>
              <a:ext cx="111123" cy="157279"/>
            </a:xfrm>
            <a:custGeom>
              <a:avLst/>
              <a:gdLst/>
              <a:ahLst/>
              <a:cxnLst/>
              <a:rect l="0" t="0" r="0" b="0"/>
              <a:pathLst>
                <a:path w="111123" h="157279">
                  <a:moveTo>
                    <a:pt x="0" y="10528"/>
                  </a:moveTo>
                  <a:lnTo>
                    <a:pt x="67" y="25063"/>
                  </a:lnTo>
                  <a:lnTo>
                    <a:pt x="707" y="37694"/>
                  </a:lnTo>
                  <a:lnTo>
                    <a:pt x="2004" y="49603"/>
                  </a:lnTo>
                  <a:lnTo>
                    <a:pt x="3864" y="61258"/>
                  </a:lnTo>
                  <a:lnTo>
                    <a:pt x="6180" y="73099"/>
                  </a:lnTo>
                  <a:lnTo>
                    <a:pt x="8851" y="85334"/>
                  </a:lnTo>
                  <a:lnTo>
                    <a:pt x="11948" y="97830"/>
                  </a:lnTo>
                  <a:lnTo>
                    <a:pt x="15703" y="110220"/>
                  </a:lnTo>
                  <a:lnTo>
                    <a:pt x="20201" y="122282"/>
                  </a:lnTo>
                  <a:lnTo>
                    <a:pt x="25696" y="133483"/>
                  </a:lnTo>
                  <a:lnTo>
                    <a:pt x="32673" y="142939"/>
                  </a:lnTo>
                  <a:lnTo>
                    <a:pt x="41252" y="150317"/>
                  </a:lnTo>
                  <a:lnTo>
                    <a:pt x="50929" y="155284"/>
                  </a:lnTo>
                  <a:lnTo>
                    <a:pt x="60802" y="157278"/>
                  </a:lnTo>
                  <a:lnTo>
                    <a:pt x="70321" y="156274"/>
                  </a:lnTo>
                  <a:lnTo>
                    <a:pt x="79150" y="152363"/>
                  </a:lnTo>
                  <a:lnTo>
                    <a:pt x="87000" y="145486"/>
                  </a:lnTo>
                  <a:lnTo>
                    <a:pt x="93825" y="135900"/>
                  </a:lnTo>
                  <a:lnTo>
                    <a:pt x="99594" y="124095"/>
                  </a:lnTo>
                  <a:lnTo>
                    <a:pt x="104186" y="110593"/>
                  </a:lnTo>
                  <a:lnTo>
                    <a:pt x="107646" y="95860"/>
                  </a:lnTo>
                  <a:lnTo>
                    <a:pt x="109989" y="80581"/>
                  </a:lnTo>
                  <a:lnTo>
                    <a:pt x="111122" y="65639"/>
                  </a:lnTo>
                  <a:lnTo>
                    <a:pt x="111112" y="51497"/>
                  </a:lnTo>
                  <a:lnTo>
                    <a:pt x="110304" y="38672"/>
                  </a:lnTo>
                  <a:lnTo>
                    <a:pt x="109150" y="26668"/>
                  </a:lnTo>
                  <a:lnTo>
                    <a:pt x="107554" y="144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74789" y="459910"/>
              <a:ext cx="120300" cy="161635"/>
            </a:xfrm>
            <a:custGeom>
              <a:avLst/>
              <a:gdLst/>
              <a:ahLst/>
              <a:cxnLst/>
              <a:rect l="0" t="0" r="0" b="0"/>
              <a:pathLst>
                <a:path w="120300" h="161635">
                  <a:moveTo>
                    <a:pt x="25542" y="45457"/>
                  </a:moveTo>
                  <a:lnTo>
                    <a:pt x="31544" y="51191"/>
                  </a:lnTo>
                  <a:lnTo>
                    <a:pt x="38389" y="55475"/>
                  </a:lnTo>
                  <a:lnTo>
                    <a:pt x="46776" y="58676"/>
                  </a:lnTo>
                  <a:lnTo>
                    <a:pt x="56404" y="60865"/>
                  </a:lnTo>
                  <a:lnTo>
                    <a:pt x="66718" y="61914"/>
                  </a:lnTo>
                  <a:lnTo>
                    <a:pt x="77317" y="61846"/>
                  </a:lnTo>
                  <a:lnTo>
                    <a:pt x="87669" y="60504"/>
                  </a:lnTo>
                  <a:lnTo>
                    <a:pt x="97073" y="57479"/>
                  </a:lnTo>
                  <a:lnTo>
                    <a:pt x="105229" y="52703"/>
                  </a:lnTo>
                  <a:lnTo>
                    <a:pt x="111872" y="46395"/>
                  </a:lnTo>
                  <a:lnTo>
                    <a:pt x="116591" y="38874"/>
                  </a:lnTo>
                  <a:lnTo>
                    <a:pt x="119345" y="30460"/>
                  </a:lnTo>
                  <a:lnTo>
                    <a:pt x="119907" y="21898"/>
                  </a:lnTo>
                  <a:lnTo>
                    <a:pt x="117716" y="14304"/>
                  </a:lnTo>
                  <a:lnTo>
                    <a:pt x="112724" y="8210"/>
                  </a:lnTo>
                  <a:lnTo>
                    <a:pt x="105305" y="3784"/>
                  </a:lnTo>
                  <a:lnTo>
                    <a:pt x="95976" y="1098"/>
                  </a:lnTo>
                  <a:lnTo>
                    <a:pt x="85232" y="0"/>
                  </a:lnTo>
                  <a:lnTo>
                    <a:pt x="73803" y="361"/>
                  </a:lnTo>
                  <a:lnTo>
                    <a:pt x="62606" y="2183"/>
                  </a:lnTo>
                  <a:lnTo>
                    <a:pt x="52121" y="5332"/>
                  </a:lnTo>
                  <a:lnTo>
                    <a:pt x="42441" y="9731"/>
                  </a:lnTo>
                  <a:lnTo>
                    <a:pt x="33472" y="15431"/>
                  </a:lnTo>
                  <a:lnTo>
                    <a:pt x="25074" y="22344"/>
                  </a:lnTo>
                  <a:lnTo>
                    <a:pt x="17432" y="30427"/>
                  </a:lnTo>
                  <a:lnTo>
                    <a:pt x="11042" y="39755"/>
                  </a:lnTo>
                  <a:lnTo>
                    <a:pt x="6079" y="50253"/>
                  </a:lnTo>
                  <a:lnTo>
                    <a:pt x="2575" y="61726"/>
                  </a:lnTo>
                  <a:lnTo>
                    <a:pt x="589" y="73951"/>
                  </a:lnTo>
                  <a:lnTo>
                    <a:pt x="0" y="86725"/>
                  </a:lnTo>
                  <a:lnTo>
                    <a:pt x="722" y="99725"/>
                  </a:lnTo>
                  <a:lnTo>
                    <a:pt x="2794" y="112526"/>
                  </a:lnTo>
                  <a:lnTo>
                    <a:pt x="6119" y="124898"/>
                  </a:lnTo>
                  <a:lnTo>
                    <a:pt x="10808" y="136324"/>
                  </a:lnTo>
                  <a:lnTo>
                    <a:pt x="17236" y="145939"/>
                  </a:lnTo>
                  <a:lnTo>
                    <a:pt x="25447" y="153431"/>
                  </a:lnTo>
                  <a:lnTo>
                    <a:pt x="35045" y="158648"/>
                  </a:lnTo>
                  <a:lnTo>
                    <a:pt x="45397" y="161341"/>
                  </a:lnTo>
                  <a:lnTo>
                    <a:pt x="56056" y="161634"/>
                  </a:lnTo>
                  <a:lnTo>
                    <a:pt x="66635" y="159918"/>
                  </a:lnTo>
                  <a:lnTo>
                    <a:pt x="76730" y="156650"/>
                  </a:lnTo>
                  <a:lnTo>
                    <a:pt x="86173" y="152246"/>
                  </a:lnTo>
                  <a:lnTo>
                    <a:pt x="94694" y="147342"/>
                  </a:lnTo>
                  <a:lnTo>
                    <a:pt x="102654" y="142309"/>
                  </a:lnTo>
                  <a:lnTo>
                    <a:pt x="110753" y="136713"/>
                  </a:lnTo>
                  <a:lnTo>
                    <a:pt x="120299" y="129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22065" y="284269"/>
              <a:ext cx="138766" cy="331769"/>
            </a:xfrm>
            <a:custGeom>
              <a:avLst/>
              <a:gdLst/>
              <a:ahLst/>
              <a:cxnLst/>
              <a:rect l="0" t="0" r="0" b="0"/>
              <a:pathLst>
                <a:path w="138766" h="331769">
                  <a:moveTo>
                    <a:pt x="4608" y="0"/>
                  </a:moveTo>
                  <a:lnTo>
                    <a:pt x="1808" y="8868"/>
                  </a:lnTo>
                  <a:lnTo>
                    <a:pt x="307" y="17855"/>
                  </a:lnTo>
                  <a:lnTo>
                    <a:pt x="0" y="27860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6" y="67259"/>
                  </a:lnTo>
                  <a:lnTo>
                    <a:pt x="6725" y="83848"/>
                  </a:lnTo>
                  <a:lnTo>
                    <a:pt x="9548" y="101722"/>
                  </a:lnTo>
                  <a:lnTo>
                    <a:pt x="12590" y="120542"/>
                  </a:lnTo>
                  <a:lnTo>
                    <a:pt x="15784" y="139548"/>
                  </a:lnTo>
                  <a:lnTo>
                    <a:pt x="19080" y="157614"/>
                  </a:lnTo>
                  <a:lnTo>
                    <a:pt x="22441" y="174206"/>
                  </a:lnTo>
                  <a:lnTo>
                    <a:pt x="25682" y="189481"/>
                  </a:lnTo>
                  <a:lnTo>
                    <a:pt x="28478" y="203974"/>
                  </a:lnTo>
                  <a:lnTo>
                    <a:pt x="30696" y="218100"/>
                  </a:lnTo>
                  <a:lnTo>
                    <a:pt x="32524" y="232083"/>
                  </a:lnTo>
                  <a:lnTo>
                    <a:pt x="34366" y="246026"/>
                  </a:lnTo>
                  <a:lnTo>
                    <a:pt x="36447" y="259944"/>
                  </a:lnTo>
                  <a:lnTo>
                    <a:pt x="38320" y="272867"/>
                  </a:lnTo>
                  <a:lnTo>
                    <a:pt x="38495" y="282823"/>
                  </a:lnTo>
                  <a:lnTo>
                    <a:pt x="36591" y="288235"/>
                  </a:lnTo>
                  <a:lnTo>
                    <a:pt x="34106" y="288307"/>
                  </a:lnTo>
                  <a:lnTo>
                    <a:pt x="31861" y="283607"/>
                  </a:lnTo>
                  <a:lnTo>
                    <a:pt x="30246" y="275488"/>
                  </a:lnTo>
                  <a:lnTo>
                    <a:pt x="29562" y="265547"/>
                  </a:lnTo>
                  <a:lnTo>
                    <a:pt x="29862" y="254842"/>
                  </a:lnTo>
                  <a:lnTo>
                    <a:pt x="31189" y="244067"/>
                  </a:lnTo>
                  <a:lnTo>
                    <a:pt x="33669" y="233757"/>
                  </a:lnTo>
                  <a:lnTo>
                    <a:pt x="37270" y="224134"/>
                  </a:lnTo>
                  <a:lnTo>
                    <a:pt x="42143" y="215671"/>
                  </a:lnTo>
                  <a:lnTo>
                    <a:pt x="48695" y="209180"/>
                  </a:lnTo>
                  <a:lnTo>
                    <a:pt x="56989" y="204932"/>
                  </a:lnTo>
                  <a:lnTo>
                    <a:pt x="66643" y="203043"/>
                  </a:lnTo>
                  <a:lnTo>
                    <a:pt x="77032" y="203736"/>
                  </a:lnTo>
                  <a:lnTo>
                    <a:pt x="87716" y="206868"/>
                  </a:lnTo>
                  <a:lnTo>
                    <a:pt x="98310" y="212037"/>
                  </a:lnTo>
                  <a:lnTo>
                    <a:pt x="108417" y="218777"/>
                  </a:lnTo>
                  <a:lnTo>
                    <a:pt x="117863" y="226674"/>
                  </a:lnTo>
                  <a:lnTo>
                    <a:pt x="126187" y="235395"/>
                  </a:lnTo>
                  <a:lnTo>
                    <a:pt x="132575" y="244692"/>
                  </a:lnTo>
                  <a:lnTo>
                    <a:pt x="136754" y="254388"/>
                  </a:lnTo>
                  <a:lnTo>
                    <a:pt x="138765" y="264354"/>
                  </a:lnTo>
                  <a:lnTo>
                    <a:pt x="138685" y="274505"/>
                  </a:lnTo>
                  <a:lnTo>
                    <a:pt x="136776" y="284771"/>
                  </a:lnTo>
                  <a:lnTo>
                    <a:pt x="133244" y="294784"/>
                  </a:lnTo>
                  <a:lnTo>
                    <a:pt x="128141" y="303903"/>
                  </a:lnTo>
                  <a:lnTo>
                    <a:pt x="121635" y="311845"/>
                  </a:lnTo>
                  <a:lnTo>
                    <a:pt x="113829" y="318499"/>
                  </a:lnTo>
                  <a:lnTo>
                    <a:pt x="104688" y="323752"/>
                  </a:lnTo>
                  <a:lnTo>
                    <a:pt x="94324" y="327688"/>
                  </a:lnTo>
                  <a:lnTo>
                    <a:pt x="83180" y="330343"/>
                  </a:lnTo>
                  <a:lnTo>
                    <a:pt x="70638" y="331768"/>
                  </a:lnTo>
                  <a:lnTo>
                    <a:pt x="53363" y="330974"/>
                  </a:lnTo>
                  <a:lnTo>
                    <a:pt x="25665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05657" y="484310"/>
              <a:ext cx="21059" cy="147400"/>
            </a:xfrm>
            <a:custGeom>
              <a:avLst/>
              <a:gdLst/>
              <a:ahLst/>
              <a:cxnLst/>
              <a:rect l="0" t="0" r="0" b="0"/>
              <a:pathLst>
                <a:path w="21059" h="147400">
                  <a:moveTo>
                    <a:pt x="1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31"/>
                  </a:lnTo>
                  <a:lnTo>
                    <a:pt x="3942" y="85443"/>
                  </a:lnTo>
                  <a:lnTo>
                    <a:pt x="6671" y="99597"/>
                  </a:lnTo>
                  <a:lnTo>
                    <a:pt x="11624" y="118271"/>
                  </a:lnTo>
                  <a:lnTo>
                    <a:pt x="2105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95129" y="3790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89886" y="452725"/>
              <a:ext cx="94757" cy="125684"/>
            </a:xfrm>
            <a:custGeom>
              <a:avLst/>
              <a:gdLst/>
              <a:ahLst/>
              <a:cxnLst/>
              <a:rect l="0" t="0" r="0" b="0"/>
              <a:pathLst>
                <a:path w="94757" h="125684">
                  <a:moveTo>
                    <a:pt x="0" y="52642"/>
                  </a:moveTo>
                  <a:lnTo>
                    <a:pt x="5800" y="64311"/>
                  </a:lnTo>
                  <a:lnTo>
                    <a:pt x="10724" y="74799"/>
                  </a:lnTo>
                  <a:lnTo>
                    <a:pt x="15227" y="85101"/>
                  </a:lnTo>
                  <a:lnTo>
                    <a:pt x="19448" y="95402"/>
                  </a:lnTo>
                  <a:lnTo>
                    <a:pt x="23461" y="105746"/>
                  </a:lnTo>
                  <a:lnTo>
                    <a:pt x="27299" y="116062"/>
                  </a:lnTo>
                  <a:lnTo>
                    <a:pt x="30156" y="123749"/>
                  </a:lnTo>
                  <a:lnTo>
                    <a:pt x="31026" y="125683"/>
                  </a:lnTo>
                  <a:lnTo>
                    <a:pt x="30292" y="123044"/>
                  </a:lnTo>
                  <a:lnTo>
                    <a:pt x="28519" y="117301"/>
                  </a:lnTo>
                  <a:lnTo>
                    <a:pt x="26101" y="109257"/>
                  </a:lnTo>
                  <a:lnTo>
                    <a:pt x="23289" y="99475"/>
                  </a:lnTo>
                  <a:lnTo>
                    <a:pt x="20397" y="88409"/>
                  </a:lnTo>
                  <a:lnTo>
                    <a:pt x="17823" y="76420"/>
                  </a:lnTo>
                  <a:lnTo>
                    <a:pt x="15763" y="63791"/>
                  </a:lnTo>
                  <a:lnTo>
                    <a:pt x="14548" y="51049"/>
                  </a:lnTo>
                  <a:lnTo>
                    <a:pt x="14712" y="38949"/>
                  </a:lnTo>
                  <a:lnTo>
                    <a:pt x="16433" y="27863"/>
                  </a:lnTo>
                  <a:lnTo>
                    <a:pt x="20046" y="18284"/>
                  </a:lnTo>
                  <a:lnTo>
                    <a:pt x="26203" y="10978"/>
                  </a:lnTo>
                  <a:lnTo>
                    <a:pt x="34996" y="6137"/>
                  </a:lnTo>
                  <a:lnTo>
                    <a:pt x="45519" y="3326"/>
                  </a:lnTo>
                  <a:lnTo>
                    <a:pt x="57272" y="1484"/>
                  </a:lnTo>
                  <a:lnTo>
                    <a:pt x="72406" y="4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63279" y="215817"/>
              <a:ext cx="118192" cy="381323"/>
            </a:xfrm>
            <a:custGeom>
              <a:avLst/>
              <a:gdLst/>
              <a:ahLst/>
              <a:cxnLst/>
              <a:rect l="0" t="0" r="0" b="0"/>
              <a:pathLst>
                <a:path w="118192" h="381323">
                  <a:moveTo>
                    <a:pt x="79291" y="289550"/>
                  </a:moveTo>
                  <a:lnTo>
                    <a:pt x="76223" y="280883"/>
                  </a:lnTo>
                  <a:lnTo>
                    <a:pt x="72160" y="273817"/>
                  </a:lnTo>
                  <a:lnTo>
                    <a:pt x="66667" y="267725"/>
                  </a:lnTo>
                  <a:lnTo>
                    <a:pt x="59907" y="262842"/>
                  </a:lnTo>
                  <a:lnTo>
                    <a:pt x="52110" y="259925"/>
                  </a:lnTo>
                  <a:lnTo>
                    <a:pt x="43522" y="259230"/>
                  </a:lnTo>
                  <a:lnTo>
                    <a:pt x="34682" y="260713"/>
                  </a:lnTo>
                  <a:lnTo>
                    <a:pt x="26373" y="264291"/>
                  </a:lnTo>
                  <a:lnTo>
                    <a:pt x="18985" y="269701"/>
                  </a:lnTo>
                  <a:lnTo>
                    <a:pt x="12706" y="276738"/>
                  </a:lnTo>
                  <a:lnTo>
                    <a:pt x="7706" y="285348"/>
                  </a:lnTo>
                  <a:lnTo>
                    <a:pt x="3941" y="295351"/>
                  </a:lnTo>
                  <a:lnTo>
                    <a:pt x="1377" y="306320"/>
                  </a:lnTo>
                  <a:lnTo>
                    <a:pt x="89" y="317673"/>
                  </a:lnTo>
                  <a:lnTo>
                    <a:pt x="0" y="329044"/>
                  </a:lnTo>
                  <a:lnTo>
                    <a:pt x="1074" y="340118"/>
                  </a:lnTo>
                  <a:lnTo>
                    <a:pt x="3388" y="350554"/>
                  </a:lnTo>
                  <a:lnTo>
                    <a:pt x="6880" y="360225"/>
                  </a:lnTo>
                  <a:lnTo>
                    <a:pt x="11682" y="368702"/>
                  </a:lnTo>
                  <a:lnTo>
                    <a:pt x="18186" y="375193"/>
                  </a:lnTo>
                  <a:lnTo>
                    <a:pt x="26444" y="379437"/>
                  </a:lnTo>
                  <a:lnTo>
                    <a:pt x="35904" y="381322"/>
                  </a:lnTo>
                  <a:lnTo>
                    <a:pt x="45631" y="380625"/>
                  </a:lnTo>
                  <a:lnTo>
                    <a:pt x="55057" y="377484"/>
                  </a:lnTo>
                  <a:lnTo>
                    <a:pt x="63993" y="372140"/>
                  </a:lnTo>
                  <a:lnTo>
                    <a:pt x="72447" y="364749"/>
                  </a:lnTo>
                  <a:lnTo>
                    <a:pt x="80492" y="355589"/>
                  </a:lnTo>
                  <a:lnTo>
                    <a:pt x="87894" y="344696"/>
                  </a:lnTo>
                  <a:lnTo>
                    <a:pt x="94121" y="331805"/>
                  </a:lnTo>
                  <a:lnTo>
                    <a:pt x="98985" y="316960"/>
                  </a:lnTo>
                  <a:lnTo>
                    <a:pt x="102760" y="300942"/>
                  </a:lnTo>
                  <a:lnTo>
                    <a:pt x="105994" y="285039"/>
                  </a:lnTo>
                  <a:lnTo>
                    <a:pt x="109057" y="269963"/>
                  </a:lnTo>
                  <a:lnTo>
                    <a:pt x="111964" y="255403"/>
                  </a:lnTo>
                  <a:lnTo>
                    <a:pt x="114470" y="240339"/>
                  </a:lnTo>
                  <a:lnTo>
                    <a:pt x="116452" y="224215"/>
                  </a:lnTo>
                  <a:lnTo>
                    <a:pt x="117766" y="207434"/>
                  </a:lnTo>
                  <a:lnTo>
                    <a:pt x="118191" y="191069"/>
                  </a:lnTo>
                  <a:lnTo>
                    <a:pt x="117694" y="175708"/>
                  </a:lnTo>
                  <a:lnTo>
                    <a:pt x="116393" y="160969"/>
                  </a:lnTo>
                  <a:lnTo>
                    <a:pt x="114456" y="145793"/>
                  </a:lnTo>
                  <a:lnTo>
                    <a:pt x="112049" y="129587"/>
                  </a:lnTo>
                  <a:lnTo>
                    <a:pt x="109469" y="112413"/>
                  </a:lnTo>
                  <a:lnTo>
                    <a:pt x="107124" y="94720"/>
                  </a:lnTo>
                  <a:lnTo>
                    <a:pt x="105213" y="76856"/>
                  </a:lnTo>
                  <a:lnTo>
                    <a:pt x="103593" y="59317"/>
                  </a:lnTo>
                  <a:lnTo>
                    <a:pt x="101891" y="42780"/>
                  </a:lnTo>
                  <a:lnTo>
                    <a:pt x="99886" y="27541"/>
                  </a:lnTo>
                  <a:lnTo>
                    <a:pt x="97346" y="14350"/>
                  </a:lnTo>
                  <a:lnTo>
                    <a:pt x="93239" y="4714"/>
                  </a:lnTo>
                  <a:lnTo>
                    <a:pt x="87584" y="0"/>
                  </a:lnTo>
                  <a:lnTo>
                    <a:pt x="82385" y="1035"/>
                  </a:lnTo>
                  <a:lnTo>
                    <a:pt x="78330" y="7336"/>
                  </a:lnTo>
                  <a:lnTo>
                    <a:pt x="75370" y="18028"/>
                  </a:lnTo>
                  <a:lnTo>
                    <a:pt x="73277" y="32366"/>
                  </a:lnTo>
                  <a:lnTo>
                    <a:pt x="71831" y="49578"/>
                  </a:lnTo>
                  <a:lnTo>
                    <a:pt x="71009" y="68299"/>
                  </a:lnTo>
                  <a:lnTo>
                    <a:pt x="70980" y="86705"/>
                  </a:lnTo>
                  <a:lnTo>
                    <a:pt x="71771" y="103834"/>
                  </a:lnTo>
                  <a:lnTo>
                    <a:pt x="73115" y="120129"/>
                  </a:lnTo>
                  <a:lnTo>
                    <a:pt x="74556" y="136980"/>
                  </a:lnTo>
                  <a:lnTo>
                    <a:pt x="75825" y="155165"/>
                  </a:lnTo>
                  <a:lnTo>
                    <a:pt x="76997" y="174334"/>
                  </a:lnTo>
                  <a:lnTo>
                    <a:pt x="78392" y="193383"/>
                  </a:lnTo>
                  <a:lnTo>
                    <a:pt x="80177" y="211654"/>
                  </a:lnTo>
                  <a:lnTo>
                    <a:pt x="82207" y="229145"/>
                  </a:lnTo>
                  <a:lnTo>
                    <a:pt x="84116" y="246250"/>
                  </a:lnTo>
                  <a:lnTo>
                    <a:pt x="85702" y="263260"/>
                  </a:lnTo>
                  <a:lnTo>
                    <a:pt x="87089" y="279987"/>
                  </a:lnTo>
                  <a:lnTo>
                    <a:pt x="88627" y="295859"/>
                  </a:lnTo>
                  <a:lnTo>
                    <a:pt x="90514" y="310603"/>
                  </a:lnTo>
                  <a:lnTo>
                    <a:pt x="92820" y="323820"/>
                  </a:lnTo>
                  <a:lnTo>
                    <a:pt x="95902" y="336125"/>
                  </a:lnTo>
                  <a:lnTo>
                    <a:pt x="101150" y="348595"/>
                  </a:lnTo>
                  <a:lnTo>
                    <a:pt x="110876" y="363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29740" y="400082"/>
              <a:ext cx="134415" cy="195067"/>
            </a:xfrm>
            <a:custGeom>
              <a:avLst/>
              <a:gdLst/>
              <a:ahLst/>
              <a:cxnLst/>
              <a:rect l="0" t="0" r="0" b="0"/>
              <a:pathLst>
                <a:path w="134415" h="195067">
                  <a:moveTo>
                    <a:pt x="112871" y="0"/>
                  </a:moveTo>
                  <a:lnTo>
                    <a:pt x="101203" y="2934"/>
                  </a:lnTo>
                  <a:lnTo>
                    <a:pt x="90714" y="5716"/>
                  </a:lnTo>
                  <a:lnTo>
                    <a:pt x="80412" y="8621"/>
                  </a:lnTo>
                  <a:lnTo>
                    <a:pt x="70111" y="11834"/>
                  </a:lnTo>
                  <a:lnTo>
                    <a:pt x="59768" y="15647"/>
                  </a:lnTo>
                  <a:lnTo>
                    <a:pt x="49382" y="20164"/>
                  </a:lnTo>
                  <a:lnTo>
                    <a:pt x="39127" y="25328"/>
                  </a:lnTo>
                  <a:lnTo>
                    <a:pt x="29317" y="31016"/>
                  </a:lnTo>
                  <a:lnTo>
                    <a:pt x="20104" y="37105"/>
                  </a:lnTo>
                  <a:lnTo>
                    <a:pt x="11953" y="43651"/>
                  </a:lnTo>
                  <a:lnTo>
                    <a:pt x="5689" y="50876"/>
                  </a:lnTo>
                  <a:lnTo>
                    <a:pt x="1605" y="58834"/>
                  </a:lnTo>
                  <a:lnTo>
                    <a:pt x="0" y="66958"/>
                  </a:lnTo>
                  <a:lnTo>
                    <a:pt x="1418" y="74192"/>
                  </a:lnTo>
                  <a:lnTo>
                    <a:pt x="5856" y="80015"/>
                  </a:lnTo>
                  <a:lnTo>
                    <a:pt x="12885" y="84414"/>
                  </a:lnTo>
                  <a:lnTo>
                    <a:pt x="21946" y="87607"/>
                  </a:lnTo>
                  <a:lnTo>
                    <a:pt x="32510" y="89869"/>
                  </a:lnTo>
                  <a:lnTo>
                    <a:pt x="43987" y="91611"/>
                  </a:lnTo>
                  <a:lnTo>
                    <a:pt x="55748" y="93337"/>
                  </a:lnTo>
                  <a:lnTo>
                    <a:pt x="67425" y="95328"/>
                  </a:lnTo>
                  <a:lnTo>
                    <a:pt x="78719" y="97823"/>
                  </a:lnTo>
                  <a:lnTo>
                    <a:pt x="89311" y="101103"/>
                  </a:lnTo>
                  <a:lnTo>
                    <a:pt x="99099" y="105242"/>
                  </a:lnTo>
                  <a:lnTo>
                    <a:pt x="107996" y="110310"/>
                  </a:lnTo>
                  <a:lnTo>
                    <a:pt x="115834" y="116460"/>
                  </a:lnTo>
                  <a:lnTo>
                    <a:pt x="122619" y="123671"/>
                  </a:lnTo>
                  <a:lnTo>
                    <a:pt x="128177" y="131783"/>
                  </a:lnTo>
                  <a:lnTo>
                    <a:pt x="132088" y="140598"/>
                  </a:lnTo>
                  <a:lnTo>
                    <a:pt x="134260" y="149925"/>
                  </a:lnTo>
                  <a:lnTo>
                    <a:pt x="134414" y="159287"/>
                  </a:lnTo>
                  <a:lnTo>
                    <a:pt x="131941" y="167960"/>
                  </a:lnTo>
                  <a:lnTo>
                    <a:pt x="126750" y="175598"/>
                  </a:lnTo>
                  <a:lnTo>
                    <a:pt x="119027" y="182047"/>
                  </a:lnTo>
                  <a:lnTo>
                    <a:pt x="108961" y="187162"/>
                  </a:lnTo>
                  <a:lnTo>
                    <a:pt x="96904" y="191006"/>
                  </a:lnTo>
                  <a:lnTo>
                    <a:pt x="83609" y="193622"/>
                  </a:lnTo>
                  <a:lnTo>
                    <a:pt x="70088" y="194945"/>
                  </a:lnTo>
                  <a:lnTo>
                    <a:pt x="56943" y="195066"/>
                  </a:lnTo>
                  <a:lnTo>
                    <a:pt x="44810" y="194347"/>
                  </a:lnTo>
                  <a:lnTo>
                    <a:pt x="33353" y="193264"/>
                  </a:lnTo>
                  <a:lnTo>
                    <a:pt x="21575" y="191726"/>
                  </a:lnTo>
                  <a:lnTo>
                    <a:pt x="758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6880" y="413864"/>
              <a:ext cx="121113" cy="343408"/>
            </a:xfrm>
            <a:custGeom>
              <a:avLst/>
              <a:gdLst/>
              <a:ahLst/>
              <a:cxnLst/>
              <a:rect l="0" t="0" r="0" b="0"/>
              <a:pathLst>
                <a:path w="121113" h="343408">
                  <a:moveTo>
                    <a:pt x="0" y="165203"/>
                  </a:moveTo>
                  <a:lnTo>
                    <a:pt x="2867" y="179805"/>
                  </a:lnTo>
                  <a:lnTo>
                    <a:pt x="5009" y="193076"/>
                  </a:lnTo>
                  <a:lnTo>
                    <a:pt x="6617" y="206282"/>
                  </a:lnTo>
                  <a:lnTo>
                    <a:pt x="7970" y="219796"/>
                  </a:lnTo>
                  <a:lnTo>
                    <a:pt x="9467" y="233953"/>
                  </a:lnTo>
                  <a:lnTo>
                    <a:pt x="11318" y="248851"/>
                  </a:lnTo>
                  <a:lnTo>
                    <a:pt x="13558" y="264097"/>
                  </a:lnTo>
                  <a:lnTo>
                    <a:pt x="16139" y="278946"/>
                  </a:lnTo>
                  <a:lnTo>
                    <a:pt x="18983" y="293009"/>
                  </a:lnTo>
                  <a:lnTo>
                    <a:pt x="21860" y="306399"/>
                  </a:lnTo>
                  <a:lnTo>
                    <a:pt x="24404" y="319537"/>
                  </a:lnTo>
                  <a:lnTo>
                    <a:pt x="26415" y="332605"/>
                  </a:lnTo>
                  <a:lnTo>
                    <a:pt x="26881" y="342042"/>
                  </a:lnTo>
                  <a:lnTo>
                    <a:pt x="25180" y="343407"/>
                  </a:lnTo>
                  <a:lnTo>
                    <a:pt x="22591" y="338262"/>
                  </a:lnTo>
                  <a:lnTo>
                    <a:pt x="19847" y="328781"/>
                  </a:lnTo>
                  <a:lnTo>
                    <a:pt x="17405" y="316494"/>
                  </a:lnTo>
                  <a:lnTo>
                    <a:pt x="15448" y="302391"/>
                  </a:lnTo>
                  <a:lnTo>
                    <a:pt x="13975" y="287109"/>
                  </a:lnTo>
                  <a:lnTo>
                    <a:pt x="12908" y="271055"/>
                  </a:lnTo>
                  <a:lnTo>
                    <a:pt x="12151" y="254505"/>
                  </a:lnTo>
                  <a:lnTo>
                    <a:pt x="11456" y="237958"/>
                  </a:lnTo>
                  <a:lnTo>
                    <a:pt x="10450" y="222142"/>
                  </a:lnTo>
                  <a:lnTo>
                    <a:pt x="8957" y="207376"/>
                  </a:lnTo>
                  <a:lnTo>
                    <a:pt x="7139" y="193154"/>
                  </a:lnTo>
                  <a:lnTo>
                    <a:pt x="5380" y="178382"/>
                  </a:lnTo>
                  <a:lnTo>
                    <a:pt x="3907" y="162477"/>
                  </a:lnTo>
                  <a:lnTo>
                    <a:pt x="2936" y="145519"/>
                  </a:lnTo>
                  <a:lnTo>
                    <a:pt x="2743" y="127977"/>
                  </a:lnTo>
                  <a:lnTo>
                    <a:pt x="3396" y="110217"/>
                  </a:lnTo>
                  <a:lnTo>
                    <a:pt x="4802" y="92749"/>
                  </a:lnTo>
                  <a:lnTo>
                    <a:pt x="6809" y="76261"/>
                  </a:lnTo>
                  <a:lnTo>
                    <a:pt x="9271" y="61036"/>
                  </a:lnTo>
                  <a:lnTo>
                    <a:pt x="12228" y="47171"/>
                  </a:lnTo>
                  <a:lnTo>
                    <a:pt x="15890" y="34764"/>
                  </a:lnTo>
                  <a:lnTo>
                    <a:pt x="20322" y="23725"/>
                  </a:lnTo>
                  <a:lnTo>
                    <a:pt x="25602" y="14309"/>
                  </a:lnTo>
                  <a:lnTo>
                    <a:pt x="31904" y="7178"/>
                  </a:lnTo>
                  <a:lnTo>
                    <a:pt x="39215" y="2497"/>
                  </a:lnTo>
                  <a:lnTo>
                    <a:pt x="47227" y="148"/>
                  </a:lnTo>
                  <a:lnTo>
                    <a:pt x="55443" y="0"/>
                  </a:lnTo>
                  <a:lnTo>
                    <a:pt x="63559" y="1756"/>
                  </a:lnTo>
                  <a:lnTo>
                    <a:pt x="71464" y="5187"/>
                  </a:lnTo>
                  <a:lnTo>
                    <a:pt x="79152" y="10222"/>
                  </a:lnTo>
                  <a:lnTo>
                    <a:pt x="86650" y="16677"/>
                  </a:lnTo>
                  <a:lnTo>
                    <a:pt x="93839" y="24280"/>
                  </a:lnTo>
                  <a:lnTo>
                    <a:pt x="100447" y="32753"/>
                  </a:lnTo>
                  <a:lnTo>
                    <a:pt x="106372" y="41868"/>
                  </a:lnTo>
                  <a:lnTo>
                    <a:pt x="111503" y="51768"/>
                  </a:lnTo>
                  <a:lnTo>
                    <a:pt x="115653" y="62931"/>
                  </a:lnTo>
                  <a:lnTo>
                    <a:pt x="118804" y="75504"/>
                  </a:lnTo>
                  <a:lnTo>
                    <a:pt x="120767" y="88864"/>
                  </a:lnTo>
                  <a:lnTo>
                    <a:pt x="121112" y="101838"/>
                  </a:lnTo>
                  <a:lnTo>
                    <a:pt x="119749" y="113783"/>
                  </a:lnTo>
                  <a:lnTo>
                    <a:pt x="116886" y="124580"/>
                  </a:lnTo>
                  <a:lnTo>
                    <a:pt x="112830" y="134368"/>
                  </a:lnTo>
                  <a:lnTo>
                    <a:pt x="107878" y="143351"/>
                  </a:lnTo>
                  <a:lnTo>
                    <a:pt x="102114" y="151571"/>
                  </a:lnTo>
                  <a:lnTo>
                    <a:pt x="95422" y="158888"/>
                  </a:lnTo>
                  <a:lnTo>
                    <a:pt x="87807" y="165295"/>
                  </a:lnTo>
                  <a:lnTo>
                    <a:pt x="79236" y="170753"/>
                  </a:lnTo>
                  <a:lnTo>
                    <a:pt x="69573" y="175122"/>
                  </a:lnTo>
                  <a:lnTo>
                    <a:pt x="58861" y="178431"/>
                  </a:lnTo>
                  <a:lnTo>
                    <a:pt x="47678" y="180844"/>
                  </a:lnTo>
                  <a:lnTo>
                    <a:pt x="35851" y="182816"/>
                  </a:lnTo>
                  <a:lnTo>
                    <a:pt x="21223" y="184523"/>
                  </a:lnTo>
                  <a:lnTo>
                    <a:pt x="0" y="186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95336" y="221098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1" y="11936"/>
                  </a:lnTo>
                  <a:lnTo>
                    <a:pt x="0" y="24986"/>
                  </a:lnTo>
                  <a:lnTo>
                    <a:pt x="5" y="40474"/>
                  </a:lnTo>
                  <a:lnTo>
                    <a:pt x="177" y="58214"/>
                  </a:lnTo>
                  <a:lnTo>
                    <a:pt x="826" y="77823"/>
                  </a:lnTo>
                  <a:lnTo>
                    <a:pt x="2079" y="98874"/>
                  </a:lnTo>
                  <a:lnTo>
                    <a:pt x="3905" y="120824"/>
                  </a:lnTo>
                  <a:lnTo>
                    <a:pt x="6201" y="143063"/>
                  </a:lnTo>
                  <a:lnTo>
                    <a:pt x="8853" y="165226"/>
                  </a:lnTo>
                  <a:lnTo>
                    <a:pt x="11598" y="187019"/>
                  </a:lnTo>
                  <a:lnTo>
                    <a:pt x="14055" y="208117"/>
                  </a:lnTo>
                  <a:lnTo>
                    <a:pt x="16036" y="228418"/>
                  </a:lnTo>
                  <a:lnTo>
                    <a:pt x="17533" y="247832"/>
                  </a:lnTo>
                  <a:lnTo>
                    <a:pt x="18621" y="266191"/>
                  </a:lnTo>
                  <a:lnTo>
                    <a:pt x="19390" y="283490"/>
                  </a:lnTo>
                  <a:lnTo>
                    <a:pt x="19926" y="299281"/>
                  </a:lnTo>
                  <a:lnTo>
                    <a:pt x="20351" y="314140"/>
                  </a:lnTo>
                  <a:lnTo>
                    <a:pt x="20707" y="32937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85727" y="412315"/>
              <a:ext cx="183351" cy="177281"/>
            </a:xfrm>
            <a:custGeom>
              <a:avLst/>
              <a:gdLst/>
              <a:ahLst/>
              <a:cxnLst/>
              <a:rect l="0" t="0" r="0" b="0"/>
              <a:pathLst>
                <a:path w="183351" h="177281">
                  <a:moveTo>
                    <a:pt x="67537" y="82524"/>
                  </a:moveTo>
                  <a:lnTo>
                    <a:pt x="70404" y="73589"/>
                  </a:lnTo>
                  <a:lnTo>
                    <a:pt x="72546" y="63961"/>
                  </a:lnTo>
                  <a:lnTo>
                    <a:pt x="74135" y="52688"/>
                  </a:lnTo>
                  <a:lnTo>
                    <a:pt x="74797" y="40539"/>
                  </a:lnTo>
                  <a:lnTo>
                    <a:pt x="73701" y="29004"/>
                  </a:lnTo>
                  <a:lnTo>
                    <a:pt x="70539" y="18901"/>
                  </a:lnTo>
                  <a:lnTo>
                    <a:pt x="65477" y="10688"/>
                  </a:lnTo>
                  <a:lnTo>
                    <a:pt x="58871" y="4782"/>
                  </a:lnTo>
                  <a:lnTo>
                    <a:pt x="51101" y="1169"/>
                  </a:lnTo>
                  <a:lnTo>
                    <a:pt x="42650" y="0"/>
                  </a:lnTo>
                  <a:lnTo>
                    <a:pt x="34073" y="1770"/>
                  </a:lnTo>
                  <a:lnTo>
                    <a:pt x="25692" y="6478"/>
                  </a:lnTo>
                  <a:lnTo>
                    <a:pt x="17933" y="13872"/>
                  </a:lnTo>
                  <a:lnTo>
                    <a:pt x="11401" y="23717"/>
                  </a:lnTo>
                  <a:lnTo>
                    <a:pt x="6310" y="35624"/>
                  </a:lnTo>
                  <a:lnTo>
                    <a:pt x="2705" y="48818"/>
                  </a:lnTo>
                  <a:lnTo>
                    <a:pt x="644" y="62271"/>
                  </a:lnTo>
                  <a:lnTo>
                    <a:pt x="0" y="75380"/>
                  </a:lnTo>
                  <a:lnTo>
                    <a:pt x="684" y="87788"/>
                  </a:lnTo>
                  <a:lnTo>
                    <a:pt x="2730" y="99201"/>
                  </a:lnTo>
                  <a:lnTo>
                    <a:pt x="6033" y="109577"/>
                  </a:lnTo>
                  <a:lnTo>
                    <a:pt x="10537" y="118884"/>
                  </a:lnTo>
                  <a:lnTo>
                    <a:pt x="16308" y="127005"/>
                  </a:lnTo>
                  <a:lnTo>
                    <a:pt x="23260" y="133979"/>
                  </a:lnTo>
                  <a:lnTo>
                    <a:pt x="31029" y="139496"/>
                  </a:lnTo>
                  <a:lnTo>
                    <a:pt x="39082" y="142848"/>
                  </a:lnTo>
                  <a:lnTo>
                    <a:pt x="47084" y="143836"/>
                  </a:lnTo>
                  <a:lnTo>
                    <a:pt x="54743" y="142551"/>
                  </a:lnTo>
                  <a:lnTo>
                    <a:pt x="61733" y="139104"/>
                  </a:lnTo>
                  <a:lnTo>
                    <a:pt x="67951" y="133786"/>
                  </a:lnTo>
                  <a:lnTo>
                    <a:pt x="73465" y="126981"/>
                  </a:lnTo>
                  <a:lnTo>
                    <a:pt x="78410" y="119059"/>
                  </a:lnTo>
                  <a:lnTo>
                    <a:pt x="82922" y="110326"/>
                  </a:lnTo>
                  <a:lnTo>
                    <a:pt x="86954" y="100855"/>
                  </a:lnTo>
                  <a:lnTo>
                    <a:pt x="90291" y="90513"/>
                  </a:lnTo>
                  <a:lnTo>
                    <a:pt x="92879" y="79393"/>
                  </a:lnTo>
                  <a:lnTo>
                    <a:pt x="95105" y="71051"/>
                  </a:lnTo>
                  <a:lnTo>
                    <a:pt x="97395" y="69482"/>
                  </a:lnTo>
                  <a:lnTo>
                    <a:pt x="99724" y="72814"/>
                  </a:lnTo>
                  <a:lnTo>
                    <a:pt x="102350" y="78874"/>
                  </a:lnTo>
                  <a:lnTo>
                    <a:pt x="105651" y="86148"/>
                  </a:lnTo>
                  <a:lnTo>
                    <a:pt x="109763" y="93814"/>
                  </a:lnTo>
                  <a:lnTo>
                    <a:pt x="114623" y="101508"/>
                  </a:lnTo>
                  <a:lnTo>
                    <a:pt x="120093" y="109099"/>
                  </a:lnTo>
                  <a:lnTo>
                    <a:pt x="126025" y="116560"/>
                  </a:lnTo>
                  <a:lnTo>
                    <a:pt x="132291" y="123903"/>
                  </a:lnTo>
                  <a:lnTo>
                    <a:pt x="138795" y="131153"/>
                  </a:lnTo>
                  <a:lnTo>
                    <a:pt x="145460" y="138328"/>
                  </a:lnTo>
                  <a:lnTo>
                    <a:pt x="152123" y="145339"/>
                  </a:lnTo>
                  <a:lnTo>
                    <a:pt x="159289" y="152778"/>
                  </a:lnTo>
                  <a:lnTo>
                    <a:pt x="168705" y="162418"/>
                  </a:lnTo>
                  <a:lnTo>
                    <a:pt x="183350" y="177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69077" y="421139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3068" y="11668"/>
                  </a:lnTo>
                  <a:lnTo>
                    <a:pt x="7131" y="22157"/>
                  </a:lnTo>
                  <a:lnTo>
                    <a:pt x="12619" y="32464"/>
                  </a:lnTo>
                  <a:lnTo>
                    <a:pt x="19206" y="42938"/>
                  </a:lnTo>
                  <a:lnTo>
                    <a:pt x="26355" y="53930"/>
                  </a:lnTo>
                  <a:lnTo>
                    <a:pt x="33699" y="65554"/>
                  </a:lnTo>
                  <a:lnTo>
                    <a:pt x="41142" y="77162"/>
                  </a:lnTo>
                  <a:lnTo>
                    <a:pt x="49723" y="88582"/>
                  </a:lnTo>
                  <a:lnTo>
                    <a:pt x="62423" y="100819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11191" y="389554"/>
              <a:ext cx="105286" cy="421141"/>
            </a:xfrm>
            <a:custGeom>
              <a:avLst/>
              <a:gdLst/>
              <a:ahLst/>
              <a:cxnLst/>
              <a:rect l="0" t="0" r="0" b="0"/>
              <a:pathLst>
                <a:path w="105286" h="421141">
                  <a:moveTo>
                    <a:pt x="105285" y="0"/>
                  </a:moveTo>
                  <a:lnTo>
                    <a:pt x="102284" y="8868"/>
                  </a:lnTo>
                  <a:lnTo>
                    <a:pt x="98862" y="17855"/>
                  </a:lnTo>
                  <a:lnTo>
                    <a:pt x="94670" y="27846"/>
                  </a:lnTo>
                  <a:lnTo>
                    <a:pt x="89943" y="38654"/>
                  </a:lnTo>
                  <a:lnTo>
                    <a:pt x="85110" y="49817"/>
                  </a:lnTo>
                  <a:lnTo>
                    <a:pt x="80433" y="61036"/>
                  </a:lnTo>
                  <a:lnTo>
                    <a:pt x="75997" y="72666"/>
                  </a:lnTo>
                  <a:lnTo>
                    <a:pt x="71795" y="85596"/>
                  </a:lnTo>
                  <a:lnTo>
                    <a:pt x="67787" y="100208"/>
                  </a:lnTo>
                  <a:lnTo>
                    <a:pt x="63926" y="115936"/>
                  </a:lnTo>
                  <a:lnTo>
                    <a:pt x="60174" y="131578"/>
                  </a:lnTo>
                  <a:lnTo>
                    <a:pt x="56498" y="146436"/>
                  </a:lnTo>
                  <a:lnTo>
                    <a:pt x="52876" y="160495"/>
                  </a:lnTo>
                  <a:lnTo>
                    <a:pt x="49289" y="174150"/>
                  </a:lnTo>
                  <a:lnTo>
                    <a:pt x="45729" y="187707"/>
                  </a:lnTo>
                  <a:lnTo>
                    <a:pt x="42184" y="201473"/>
                  </a:lnTo>
                  <a:lnTo>
                    <a:pt x="38652" y="215802"/>
                  </a:lnTo>
                  <a:lnTo>
                    <a:pt x="35127" y="230815"/>
                  </a:lnTo>
                  <a:lnTo>
                    <a:pt x="31607" y="246138"/>
                  </a:lnTo>
                  <a:lnTo>
                    <a:pt x="28090" y="261039"/>
                  </a:lnTo>
                  <a:lnTo>
                    <a:pt x="24576" y="275136"/>
                  </a:lnTo>
                  <a:lnTo>
                    <a:pt x="21064" y="288549"/>
                  </a:lnTo>
                  <a:lnTo>
                    <a:pt x="17552" y="301702"/>
                  </a:lnTo>
                  <a:lnTo>
                    <a:pt x="14046" y="314890"/>
                  </a:lnTo>
                  <a:lnTo>
                    <a:pt x="10708" y="328393"/>
                  </a:lnTo>
                  <a:lnTo>
                    <a:pt x="7846" y="342537"/>
                  </a:lnTo>
                  <a:lnTo>
                    <a:pt x="5589" y="357409"/>
                  </a:lnTo>
                  <a:lnTo>
                    <a:pt x="3902" y="372184"/>
                  </a:lnTo>
                  <a:lnTo>
                    <a:pt x="2503" y="386684"/>
                  </a:lnTo>
                  <a:lnTo>
                    <a:pt x="1273" y="40218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16476" y="420577"/>
              <a:ext cx="136872" cy="162950"/>
            </a:xfrm>
            <a:custGeom>
              <a:avLst/>
              <a:gdLst/>
              <a:ahLst/>
              <a:cxnLst/>
              <a:rect l="0" t="0" r="0" b="0"/>
              <a:pathLst>
                <a:path w="136872" h="162950">
                  <a:moveTo>
                    <a:pt x="0" y="84790"/>
                  </a:moveTo>
                  <a:lnTo>
                    <a:pt x="6002" y="79057"/>
                  </a:lnTo>
                  <a:lnTo>
                    <a:pt x="12847" y="74773"/>
                  </a:lnTo>
                  <a:lnTo>
                    <a:pt x="21235" y="71562"/>
                  </a:lnTo>
                  <a:lnTo>
                    <a:pt x="30862" y="69028"/>
                  </a:lnTo>
                  <a:lnTo>
                    <a:pt x="41176" y="66683"/>
                  </a:lnTo>
                  <a:lnTo>
                    <a:pt x="51780" y="64230"/>
                  </a:lnTo>
                  <a:lnTo>
                    <a:pt x="62304" y="61403"/>
                  </a:lnTo>
                  <a:lnTo>
                    <a:pt x="72356" y="57890"/>
                  </a:lnTo>
                  <a:lnTo>
                    <a:pt x="81771" y="53589"/>
                  </a:lnTo>
                  <a:lnTo>
                    <a:pt x="90411" y="48411"/>
                  </a:lnTo>
                  <a:lnTo>
                    <a:pt x="98076" y="42185"/>
                  </a:lnTo>
                  <a:lnTo>
                    <a:pt x="104734" y="34932"/>
                  </a:lnTo>
                  <a:lnTo>
                    <a:pt x="109867" y="27132"/>
                  </a:lnTo>
                  <a:lnTo>
                    <a:pt x="112429" y="19590"/>
                  </a:lnTo>
                  <a:lnTo>
                    <a:pt x="112069" y="12755"/>
                  </a:lnTo>
                  <a:lnTo>
                    <a:pt x="108894" y="7033"/>
                  </a:lnTo>
                  <a:lnTo>
                    <a:pt x="103108" y="2947"/>
                  </a:lnTo>
                  <a:lnTo>
                    <a:pt x="95115" y="615"/>
                  </a:lnTo>
                  <a:lnTo>
                    <a:pt x="85718" y="0"/>
                  </a:lnTo>
                  <a:lnTo>
                    <a:pt x="75975" y="1092"/>
                  </a:lnTo>
                  <a:lnTo>
                    <a:pt x="66514" y="3715"/>
                  </a:lnTo>
                  <a:lnTo>
                    <a:pt x="57711" y="7745"/>
                  </a:lnTo>
                  <a:lnTo>
                    <a:pt x="49872" y="13189"/>
                  </a:lnTo>
                  <a:lnTo>
                    <a:pt x="43049" y="19927"/>
                  </a:lnTo>
                  <a:lnTo>
                    <a:pt x="37281" y="27891"/>
                  </a:lnTo>
                  <a:lnTo>
                    <a:pt x="32688" y="37138"/>
                  </a:lnTo>
                  <a:lnTo>
                    <a:pt x="29228" y="47577"/>
                  </a:lnTo>
                  <a:lnTo>
                    <a:pt x="26884" y="58841"/>
                  </a:lnTo>
                  <a:lnTo>
                    <a:pt x="25750" y="70394"/>
                  </a:lnTo>
                  <a:lnTo>
                    <a:pt x="25764" y="81903"/>
                  </a:lnTo>
                  <a:lnTo>
                    <a:pt x="26738" y="93239"/>
                  </a:lnTo>
                  <a:lnTo>
                    <a:pt x="28455" y="104385"/>
                  </a:lnTo>
                  <a:lnTo>
                    <a:pt x="30727" y="115354"/>
                  </a:lnTo>
                  <a:lnTo>
                    <a:pt x="33726" y="125856"/>
                  </a:lnTo>
                  <a:lnTo>
                    <a:pt x="37949" y="135310"/>
                  </a:lnTo>
                  <a:lnTo>
                    <a:pt x="43575" y="143480"/>
                  </a:lnTo>
                  <a:lnTo>
                    <a:pt x="50642" y="150289"/>
                  </a:lnTo>
                  <a:lnTo>
                    <a:pt x="59214" y="155646"/>
                  </a:lnTo>
                  <a:lnTo>
                    <a:pt x="69160" y="159648"/>
                  </a:lnTo>
                  <a:lnTo>
                    <a:pt x="79905" y="162201"/>
                  </a:lnTo>
                  <a:lnTo>
                    <a:pt x="90569" y="162949"/>
                  </a:lnTo>
                  <a:lnTo>
                    <a:pt x="100652" y="161870"/>
                  </a:lnTo>
                  <a:lnTo>
                    <a:pt x="109735" y="159522"/>
                  </a:lnTo>
                  <a:lnTo>
                    <a:pt x="118200" y="156638"/>
                  </a:lnTo>
                  <a:lnTo>
                    <a:pt x="126784" y="152966"/>
                  </a:lnTo>
                  <a:lnTo>
                    <a:pt x="136871" y="147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78896" y="239498"/>
              <a:ext cx="142908" cy="336726"/>
            </a:xfrm>
            <a:custGeom>
              <a:avLst/>
              <a:gdLst/>
              <a:ahLst/>
              <a:cxnLst/>
              <a:rect l="0" t="0" r="0" b="0"/>
              <a:pathLst>
                <a:path w="142908" h="336726">
                  <a:moveTo>
                    <a:pt x="79736" y="255341"/>
                  </a:moveTo>
                  <a:lnTo>
                    <a:pt x="79602" y="243673"/>
                  </a:lnTo>
                  <a:lnTo>
                    <a:pt x="78322" y="233184"/>
                  </a:lnTo>
                  <a:lnTo>
                    <a:pt x="75724" y="222901"/>
                  </a:lnTo>
                  <a:lnTo>
                    <a:pt x="71831" y="213291"/>
                  </a:lnTo>
                  <a:lnTo>
                    <a:pt x="66550" y="205540"/>
                  </a:lnTo>
                  <a:lnTo>
                    <a:pt x="59969" y="200173"/>
                  </a:lnTo>
                  <a:lnTo>
                    <a:pt x="52469" y="197392"/>
                  </a:lnTo>
                  <a:lnTo>
                    <a:pt x="44606" y="197417"/>
                  </a:lnTo>
                  <a:lnTo>
                    <a:pt x="36737" y="200068"/>
                  </a:lnTo>
                  <a:lnTo>
                    <a:pt x="29169" y="204897"/>
                  </a:lnTo>
                  <a:lnTo>
                    <a:pt x="22241" y="211402"/>
                  </a:lnTo>
                  <a:lnTo>
                    <a:pt x="16070" y="219142"/>
                  </a:lnTo>
                  <a:lnTo>
                    <a:pt x="10757" y="227926"/>
                  </a:lnTo>
                  <a:lnTo>
                    <a:pt x="6479" y="237798"/>
                  </a:lnTo>
                  <a:lnTo>
                    <a:pt x="3233" y="248692"/>
                  </a:lnTo>
                  <a:lnTo>
                    <a:pt x="1035" y="260278"/>
                  </a:lnTo>
                  <a:lnTo>
                    <a:pt x="0" y="272054"/>
                  </a:lnTo>
                  <a:lnTo>
                    <a:pt x="85" y="283713"/>
                  </a:lnTo>
                  <a:lnTo>
                    <a:pt x="1276" y="294981"/>
                  </a:lnTo>
                  <a:lnTo>
                    <a:pt x="3671" y="305549"/>
                  </a:lnTo>
                  <a:lnTo>
                    <a:pt x="7212" y="315309"/>
                  </a:lnTo>
                  <a:lnTo>
                    <a:pt x="11877" y="323845"/>
                  </a:lnTo>
                  <a:lnTo>
                    <a:pt x="17757" y="330375"/>
                  </a:lnTo>
                  <a:lnTo>
                    <a:pt x="24782" y="334651"/>
                  </a:lnTo>
                  <a:lnTo>
                    <a:pt x="32601" y="336725"/>
                  </a:lnTo>
                  <a:lnTo>
                    <a:pt x="40686" y="336689"/>
                  </a:lnTo>
                  <a:lnTo>
                    <a:pt x="48714" y="334804"/>
                  </a:lnTo>
                  <a:lnTo>
                    <a:pt x="56561" y="331118"/>
                  </a:lnTo>
                  <a:lnTo>
                    <a:pt x="64209" y="325380"/>
                  </a:lnTo>
                  <a:lnTo>
                    <a:pt x="71682" y="317634"/>
                  </a:lnTo>
                  <a:lnTo>
                    <a:pt x="78853" y="308181"/>
                  </a:lnTo>
                  <a:lnTo>
                    <a:pt x="85450" y="297395"/>
                  </a:lnTo>
                  <a:lnTo>
                    <a:pt x="91370" y="285617"/>
                  </a:lnTo>
                  <a:lnTo>
                    <a:pt x="96670" y="272965"/>
                  </a:lnTo>
                  <a:lnTo>
                    <a:pt x="101464" y="259341"/>
                  </a:lnTo>
                  <a:lnTo>
                    <a:pt x="105871" y="244765"/>
                  </a:lnTo>
                  <a:lnTo>
                    <a:pt x="109831" y="229214"/>
                  </a:lnTo>
                  <a:lnTo>
                    <a:pt x="113119" y="212558"/>
                  </a:lnTo>
                  <a:lnTo>
                    <a:pt x="115665" y="194830"/>
                  </a:lnTo>
                  <a:lnTo>
                    <a:pt x="117546" y="176195"/>
                  </a:lnTo>
                  <a:lnTo>
                    <a:pt x="118890" y="156854"/>
                  </a:lnTo>
                  <a:lnTo>
                    <a:pt x="119828" y="137005"/>
                  </a:lnTo>
                  <a:lnTo>
                    <a:pt x="120306" y="117288"/>
                  </a:lnTo>
                  <a:lnTo>
                    <a:pt x="120102" y="98735"/>
                  </a:lnTo>
                  <a:lnTo>
                    <a:pt x="119156" y="81808"/>
                  </a:lnTo>
                  <a:lnTo>
                    <a:pt x="117707" y="66138"/>
                  </a:lnTo>
                  <a:lnTo>
                    <a:pt x="116196" y="50846"/>
                  </a:lnTo>
                  <a:lnTo>
                    <a:pt x="114876" y="35398"/>
                  </a:lnTo>
                  <a:lnTo>
                    <a:pt x="113480" y="20732"/>
                  </a:lnTo>
                  <a:lnTo>
                    <a:pt x="110691" y="9017"/>
                  </a:lnTo>
                  <a:lnTo>
                    <a:pt x="106119" y="1864"/>
                  </a:lnTo>
                  <a:lnTo>
                    <a:pt x="101209" y="0"/>
                  </a:lnTo>
                  <a:lnTo>
                    <a:pt x="96541" y="2700"/>
                  </a:lnTo>
                  <a:lnTo>
                    <a:pt x="92345" y="9186"/>
                  </a:lnTo>
                  <a:lnTo>
                    <a:pt x="88878" y="19099"/>
                  </a:lnTo>
                  <a:lnTo>
                    <a:pt x="86203" y="31950"/>
                  </a:lnTo>
                  <a:lnTo>
                    <a:pt x="84232" y="46971"/>
                  </a:lnTo>
                  <a:lnTo>
                    <a:pt x="82825" y="63272"/>
                  </a:lnTo>
                  <a:lnTo>
                    <a:pt x="81845" y="80229"/>
                  </a:lnTo>
                  <a:lnTo>
                    <a:pt x="81339" y="97175"/>
                  </a:lnTo>
                  <a:lnTo>
                    <a:pt x="81523" y="113322"/>
                  </a:lnTo>
                  <a:lnTo>
                    <a:pt x="82461" y="128340"/>
                  </a:lnTo>
                  <a:lnTo>
                    <a:pt x="84074" y="142747"/>
                  </a:lnTo>
                  <a:lnTo>
                    <a:pt x="86227" y="157650"/>
                  </a:lnTo>
                  <a:lnTo>
                    <a:pt x="88787" y="173641"/>
                  </a:lnTo>
                  <a:lnTo>
                    <a:pt x="91641" y="190489"/>
                  </a:lnTo>
                  <a:lnTo>
                    <a:pt x="94702" y="207425"/>
                  </a:lnTo>
                  <a:lnTo>
                    <a:pt x="97908" y="223965"/>
                  </a:lnTo>
                  <a:lnTo>
                    <a:pt x="101212" y="239800"/>
                  </a:lnTo>
                  <a:lnTo>
                    <a:pt x="104583" y="254654"/>
                  </a:lnTo>
                  <a:lnTo>
                    <a:pt x="108004" y="268471"/>
                  </a:lnTo>
                  <a:lnTo>
                    <a:pt x="111694" y="280742"/>
                  </a:lnTo>
                  <a:lnTo>
                    <a:pt x="116674" y="291504"/>
                  </a:lnTo>
                  <a:lnTo>
                    <a:pt x="125615" y="300586"/>
                  </a:lnTo>
                  <a:lnTo>
                    <a:pt x="142907" y="307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86854" y="384377"/>
              <a:ext cx="208732" cy="206283"/>
            </a:xfrm>
            <a:custGeom>
              <a:avLst/>
              <a:gdLst/>
              <a:ahLst/>
              <a:cxnLst/>
              <a:rect l="0" t="0" r="0" b="0"/>
              <a:pathLst>
                <a:path w="208732" h="206283">
                  <a:moveTo>
                    <a:pt x="82389" y="89405"/>
                  </a:moveTo>
                  <a:lnTo>
                    <a:pt x="82322" y="77737"/>
                  </a:lnTo>
                  <a:lnTo>
                    <a:pt x="81682" y="67248"/>
                  </a:lnTo>
                  <a:lnTo>
                    <a:pt x="80385" y="56946"/>
                  </a:lnTo>
                  <a:lnTo>
                    <a:pt x="78526" y="46645"/>
                  </a:lnTo>
                  <a:lnTo>
                    <a:pt x="76209" y="36301"/>
                  </a:lnTo>
                  <a:lnTo>
                    <a:pt x="73529" y="25930"/>
                  </a:lnTo>
                  <a:lnTo>
                    <a:pt x="70087" y="16193"/>
                  </a:lnTo>
                  <a:lnTo>
                    <a:pt x="65035" y="8328"/>
                  </a:lnTo>
                  <a:lnTo>
                    <a:pt x="58053" y="2871"/>
                  </a:lnTo>
                  <a:lnTo>
                    <a:pt x="49771" y="23"/>
                  </a:lnTo>
                  <a:lnTo>
                    <a:pt x="41443" y="0"/>
                  </a:lnTo>
                  <a:lnTo>
                    <a:pt x="33809" y="2622"/>
                  </a:lnTo>
                  <a:lnTo>
                    <a:pt x="27078" y="7601"/>
                  </a:lnTo>
                  <a:lnTo>
                    <a:pt x="21182" y="14739"/>
                  </a:lnTo>
                  <a:lnTo>
                    <a:pt x="15968" y="23721"/>
                  </a:lnTo>
                  <a:lnTo>
                    <a:pt x="11433" y="34324"/>
                  </a:lnTo>
                  <a:lnTo>
                    <a:pt x="7745" y="46487"/>
                  </a:lnTo>
                  <a:lnTo>
                    <a:pt x="4923" y="60034"/>
                  </a:lnTo>
                  <a:lnTo>
                    <a:pt x="2855" y="74536"/>
                  </a:lnTo>
                  <a:lnTo>
                    <a:pt x="1381" y="89416"/>
                  </a:lnTo>
                  <a:lnTo>
                    <a:pt x="363" y="104307"/>
                  </a:lnTo>
                  <a:lnTo>
                    <a:pt x="0" y="118899"/>
                  </a:lnTo>
                  <a:lnTo>
                    <a:pt x="813" y="132850"/>
                  </a:lnTo>
                  <a:lnTo>
                    <a:pt x="3001" y="146030"/>
                  </a:lnTo>
                  <a:lnTo>
                    <a:pt x="6776" y="157846"/>
                  </a:lnTo>
                  <a:lnTo>
                    <a:pt x="12516" y="167200"/>
                  </a:lnTo>
                  <a:lnTo>
                    <a:pt x="20221" y="173701"/>
                  </a:lnTo>
                  <a:lnTo>
                    <a:pt x="29124" y="177270"/>
                  </a:lnTo>
                  <a:lnTo>
                    <a:pt x="37936" y="177786"/>
                  </a:lnTo>
                  <a:lnTo>
                    <a:pt x="45931" y="175500"/>
                  </a:lnTo>
                  <a:lnTo>
                    <a:pt x="53091" y="170747"/>
                  </a:lnTo>
                  <a:lnTo>
                    <a:pt x="59813" y="163762"/>
                  </a:lnTo>
                  <a:lnTo>
                    <a:pt x="66403" y="154891"/>
                  </a:lnTo>
                  <a:lnTo>
                    <a:pt x="72848" y="144702"/>
                  </a:lnTo>
                  <a:lnTo>
                    <a:pt x="78890" y="133882"/>
                  </a:lnTo>
                  <a:lnTo>
                    <a:pt x="84406" y="122867"/>
                  </a:lnTo>
                  <a:lnTo>
                    <a:pt x="89419" y="111864"/>
                  </a:lnTo>
                  <a:lnTo>
                    <a:pt x="94013" y="100943"/>
                  </a:lnTo>
                  <a:lnTo>
                    <a:pt x="98273" y="90193"/>
                  </a:lnTo>
                  <a:lnTo>
                    <a:pt x="101783" y="82335"/>
                  </a:lnTo>
                  <a:lnTo>
                    <a:pt x="104184" y="80779"/>
                  </a:lnTo>
                  <a:lnTo>
                    <a:pt x="106111" y="84490"/>
                  </a:lnTo>
                  <a:lnTo>
                    <a:pt x="108249" y="91784"/>
                  </a:lnTo>
                  <a:lnTo>
                    <a:pt x="111122" y="101417"/>
                  </a:lnTo>
                  <a:lnTo>
                    <a:pt x="114898" y="112560"/>
                  </a:lnTo>
                  <a:lnTo>
                    <a:pt x="119511" y="124355"/>
                  </a:lnTo>
                  <a:lnTo>
                    <a:pt x="124804" y="135844"/>
                  </a:lnTo>
                  <a:lnTo>
                    <a:pt x="130612" y="146547"/>
                  </a:lnTo>
                  <a:lnTo>
                    <a:pt x="136794" y="156384"/>
                  </a:lnTo>
                  <a:lnTo>
                    <a:pt x="143240" y="165465"/>
                  </a:lnTo>
                  <a:lnTo>
                    <a:pt x="149874" y="173944"/>
                  </a:lnTo>
                  <a:lnTo>
                    <a:pt x="156803" y="181811"/>
                  </a:lnTo>
                  <a:lnTo>
                    <a:pt x="164293" y="188885"/>
                  </a:lnTo>
                  <a:lnTo>
                    <a:pt x="172432" y="195121"/>
                  </a:lnTo>
                  <a:lnTo>
                    <a:pt x="180711" y="200281"/>
                  </a:lnTo>
                  <a:lnTo>
                    <a:pt x="188926" y="204258"/>
                  </a:lnTo>
                  <a:lnTo>
                    <a:pt x="197798" y="206282"/>
                  </a:lnTo>
                  <a:lnTo>
                    <a:pt x="208731" y="2052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4000" y="407768"/>
              <a:ext cx="138094" cy="171300"/>
            </a:xfrm>
            <a:custGeom>
              <a:avLst/>
              <a:gdLst/>
              <a:ahLst/>
              <a:cxnLst/>
              <a:rect l="0" t="0" r="0" b="0"/>
              <a:pathLst>
                <a:path w="138094" h="171300">
                  <a:moveTo>
                    <a:pt x="0" y="44957"/>
                  </a:moveTo>
                  <a:lnTo>
                    <a:pt x="0" y="56759"/>
                  </a:lnTo>
                  <a:lnTo>
                    <a:pt x="0" y="68528"/>
                  </a:lnTo>
                  <a:lnTo>
                    <a:pt x="4" y="81414"/>
                  </a:lnTo>
                  <a:lnTo>
                    <a:pt x="177" y="95089"/>
                  </a:lnTo>
                  <a:lnTo>
                    <a:pt x="825" y="108769"/>
                  </a:lnTo>
                  <a:lnTo>
                    <a:pt x="2081" y="121918"/>
                  </a:lnTo>
                  <a:lnTo>
                    <a:pt x="3989" y="132060"/>
                  </a:lnTo>
                  <a:lnTo>
                    <a:pt x="6118" y="135934"/>
                  </a:lnTo>
                  <a:lnTo>
                    <a:pt x="7724" y="134019"/>
                  </a:lnTo>
                  <a:lnTo>
                    <a:pt x="8766" y="127953"/>
                  </a:lnTo>
                  <a:lnTo>
                    <a:pt x="9415" y="119130"/>
                  </a:lnTo>
                  <a:lnTo>
                    <a:pt x="9819" y="108508"/>
                  </a:lnTo>
                  <a:lnTo>
                    <a:pt x="10072" y="96716"/>
                  </a:lnTo>
                  <a:lnTo>
                    <a:pt x="10232" y="84158"/>
                  </a:lnTo>
                  <a:lnTo>
                    <a:pt x="10335" y="71099"/>
                  </a:lnTo>
                  <a:lnTo>
                    <a:pt x="10411" y="57719"/>
                  </a:lnTo>
                  <a:lnTo>
                    <a:pt x="10800" y="44457"/>
                  </a:lnTo>
                  <a:lnTo>
                    <a:pt x="12124" y="32001"/>
                  </a:lnTo>
                  <a:lnTo>
                    <a:pt x="14659" y="20678"/>
                  </a:lnTo>
                  <a:lnTo>
                    <a:pt x="18668" y="11109"/>
                  </a:lnTo>
                  <a:lnTo>
                    <a:pt x="24566" y="4342"/>
                  </a:lnTo>
                  <a:lnTo>
                    <a:pt x="32381" y="689"/>
                  </a:lnTo>
                  <a:lnTo>
                    <a:pt x="41526" y="0"/>
                  </a:lnTo>
                  <a:lnTo>
                    <a:pt x="51034" y="2031"/>
                  </a:lnTo>
                  <a:lnTo>
                    <a:pt x="60309" y="6359"/>
                  </a:lnTo>
                  <a:lnTo>
                    <a:pt x="69143" y="12650"/>
                  </a:lnTo>
                  <a:lnTo>
                    <a:pt x="77527" y="20751"/>
                  </a:lnTo>
                  <a:lnTo>
                    <a:pt x="85534" y="30409"/>
                  </a:lnTo>
                  <a:lnTo>
                    <a:pt x="93250" y="41144"/>
                  </a:lnTo>
                  <a:lnTo>
                    <a:pt x="100753" y="52341"/>
                  </a:lnTo>
                  <a:lnTo>
                    <a:pt x="108099" y="63615"/>
                  </a:lnTo>
                  <a:lnTo>
                    <a:pt x="115171" y="74964"/>
                  </a:lnTo>
                  <a:lnTo>
                    <a:pt x="121694" y="86650"/>
                  </a:lnTo>
                  <a:lnTo>
                    <a:pt x="127554" y="98801"/>
                  </a:lnTo>
                  <a:lnTo>
                    <a:pt x="132458" y="111184"/>
                  </a:lnTo>
                  <a:lnTo>
                    <a:pt x="136233" y="124708"/>
                  </a:lnTo>
                  <a:lnTo>
                    <a:pt x="138093" y="142800"/>
                  </a:lnTo>
                  <a:lnTo>
                    <a:pt x="136870" y="171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8736" y="179530"/>
              <a:ext cx="141120" cy="394246"/>
            </a:xfrm>
            <a:custGeom>
              <a:avLst/>
              <a:gdLst/>
              <a:ahLst/>
              <a:cxnLst/>
              <a:rect l="0" t="0" r="0" b="0"/>
              <a:pathLst>
                <a:path w="141120" h="394246">
                  <a:moveTo>
                    <a:pt x="109533" y="325837"/>
                  </a:moveTo>
                  <a:lnTo>
                    <a:pt x="109332" y="314169"/>
                  </a:lnTo>
                  <a:lnTo>
                    <a:pt x="107411" y="303681"/>
                  </a:lnTo>
                  <a:lnTo>
                    <a:pt x="103522" y="293388"/>
                  </a:lnTo>
                  <a:lnTo>
                    <a:pt x="97942" y="283432"/>
                  </a:lnTo>
                  <a:lnTo>
                    <a:pt x="90993" y="274385"/>
                  </a:lnTo>
                  <a:lnTo>
                    <a:pt x="82994" y="266516"/>
                  </a:lnTo>
                  <a:lnTo>
                    <a:pt x="74223" y="260257"/>
                  </a:lnTo>
                  <a:lnTo>
                    <a:pt x="64902" y="256337"/>
                  </a:lnTo>
                  <a:lnTo>
                    <a:pt x="55199" y="254934"/>
                  </a:lnTo>
                  <a:lnTo>
                    <a:pt x="45400" y="255925"/>
                  </a:lnTo>
                  <a:lnTo>
                    <a:pt x="35896" y="259166"/>
                  </a:lnTo>
                  <a:lnTo>
                    <a:pt x="26883" y="264346"/>
                  </a:lnTo>
                  <a:lnTo>
                    <a:pt x="18694" y="271228"/>
                  </a:lnTo>
                  <a:lnTo>
                    <a:pt x="11873" y="279733"/>
                  </a:lnTo>
                  <a:lnTo>
                    <a:pt x="6587" y="289671"/>
                  </a:lnTo>
                  <a:lnTo>
                    <a:pt x="2851" y="300765"/>
                  </a:lnTo>
                  <a:lnTo>
                    <a:pt x="702" y="312735"/>
                  </a:lnTo>
                  <a:lnTo>
                    <a:pt x="0" y="325338"/>
                  </a:lnTo>
                  <a:lnTo>
                    <a:pt x="645" y="338223"/>
                  </a:lnTo>
                  <a:lnTo>
                    <a:pt x="2665" y="350947"/>
                  </a:lnTo>
                  <a:lnTo>
                    <a:pt x="5955" y="363263"/>
                  </a:lnTo>
                  <a:lnTo>
                    <a:pt x="10620" y="374481"/>
                  </a:lnTo>
                  <a:lnTo>
                    <a:pt x="17032" y="383426"/>
                  </a:lnTo>
                  <a:lnTo>
                    <a:pt x="25227" y="389654"/>
                  </a:lnTo>
                  <a:lnTo>
                    <a:pt x="34646" y="393207"/>
                  </a:lnTo>
                  <a:lnTo>
                    <a:pt x="44345" y="394245"/>
                  </a:lnTo>
                  <a:lnTo>
                    <a:pt x="53751" y="393122"/>
                  </a:lnTo>
                  <a:lnTo>
                    <a:pt x="62675" y="389965"/>
                  </a:lnTo>
                  <a:lnTo>
                    <a:pt x="71121" y="384589"/>
                  </a:lnTo>
                  <a:lnTo>
                    <a:pt x="79165" y="377087"/>
                  </a:lnTo>
                  <a:lnTo>
                    <a:pt x="86736" y="367628"/>
                  </a:lnTo>
                  <a:lnTo>
                    <a:pt x="93609" y="356307"/>
                  </a:lnTo>
                  <a:lnTo>
                    <a:pt x="99719" y="343366"/>
                  </a:lnTo>
                  <a:lnTo>
                    <a:pt x="105146" y="329458"/>
                  </a:lnTo>
                  <a:lnTo>
                    <a:pt x="110028" y="315516"/>
                  </a:lnTo>
                  <a:lnTo>
                    <a:pt x="114493" y="302067"/>
                  </a:lnTo>
                  <a:lnTo>
                    <a:pt x="118493" y="289090"/>
                  </a:lnTo>
                  <a:lnTo>
                    <a:pt x="121807" y="276229"/>
                  </a:lnTo>
                  <a:lnTo>
                    <a:pt x="124371" y="263227"/>
                  </a:lnTo>
                  <a:lnTo>
                    <a:pt x="126263" y="249510"/>
                  </a:lnTo>
                  <a:lnTo>
                    <a:pt x="127615" y="234157"/>
                  </a:lnTo>
                  <a:lnTo>
                    <a:pt x="128558" y="216832"/>
                  </a:lnTo>
                  <a:lnTo>
                    <a:pt x="129040" y="198329"/>
                  </a:lnTo>
                  <a:lnTo>
                    <a:pt x="128838" y="180217"/>
                  </a:lnTo>
                  <a:lnTo>
                    <a:pt x="127893" y="163372"/>
                  </a:lnTo>
                  <a:lnTo>
                    <a:pt x="126445" y="147811"/>
                  </a:lnTo>
                  <a:lnTo>
                    <a:pt x="124935" y="133068"/>
                  </a:lnTo>
                  <a:lnTo>
                    <a:pt x="123620" y="118741"/>
                  </a:lnTo>
                  <a:lnTo>
                    <a:pt x="122416" y="104440"/>
                  </a:lnTo>
                  <a:lnTo>
                    <a:pt x="121002" y="89744"/>
                  </a:lnTo>
                  <a:lnTo>
                    <a:pt x="119198" y="74476"/>
                  </a:lnTo>
                  <a:lnTo>
                    <a:pt x="116986" y="58811"/>
                  </a:lnTo>
                  <a:lnTo>
                    <a:pt x="114423" y="43148"/>
                  </a:lnTo>
                  <a:lnTo>
                    <a:pt x="111584" y="27757"/>
                  </a:lnTo>
                  <a:lnTo>
                    <a:pt x="108528" y="13862"/>
                  </a:lnTo>
                  <a:lnTo>
                    <a:pt x="104858" y="4016"/>
                  </a:lnTo>
                  <a:lnTo>
                    <a:pt x="100670" y="0"/>
                  </a:lnTo>
                  <a:lnTo>
                    <a:pt x="97102" y="2048"/>
                  </a:lnTo>
                  <a:lnTo>
                    <a:pt x="94437" y="9304"/>
                  </a:lnTo>
                  <a:lnTo>
                    <a:pt x="92545" y="20772"/>
                  </a:lnTo>
                  <a:lnTo>
                    <a:pt x="91234" y="35696"/>
                  </a:lnTo>
                  <a:lnTo>
                    <a:pt x="90341" y="53346"/>
                  </a:lnTo>
                  <a:lnTo>
                    <a:pt x="89904" y="72885"/>
                  </a:lnTo>
                  <a:lnTo>
                    <a:pt x="90141" y="93444"/>
                  </a:lnTo>
                  <a:lnTo>
                    <a:pt x="91112" y="114448"/>
                  </a:lnTo>
                  <a:lnTo>
                    <a:pt x="92579" y="135280"/>
                  </a:lnTo>
                  <a:lnTo>
                    <a:pt x="94103" y="155196"/>
                  </a:lnTo>
                  <a:lnTo>
                    <a:pt x="95426" y="173892"/>
                  </a:lnTo>
                  <a:lnTo>
                    <a:pt x="96636" y="191584"/>
                  </a:lnTo>
                  <a:lnTo>
                    <a:pt x="98055" y="208781"/>
                  </a:lnTo>
                  <a:lnTo>
                    <a:pt x="99861" y="225840"/>
                  </a:lnTo>
                  <a:lnTo>
                    <a:pt x="102075" y="242928"/>
                  </a:lnTo>
                  <a:lnTo>
                    <a:pt x="104640" y="260102"/>
                  </a:lnTo>
                  <a:lnTo>
                    <a:pt x="107480" y="277358"/>
                  </a:lnTo>
                  <a:lnTo>
                    <a:pt x="110523" y="294355"/>
                  </a:lnTo>
                  <a:lnTo>
                    <a:pt x="113712" y="310461"/>
                  </a:lnTo>
                  <a:lnTo>
                    <a:pt x="117003" y="325393"/>
                  </a:lnTo>
                  <a:lnTo>
                    <a:pt x="120405" y="338947"/>
                  </a:lnTo>
                  <a:lnTo>
                    <a:pt x="124416" y="352265"/>
                  </a:lnTo>
                  <a:lnTo>
                    <a:pt x="130503" y="367631"/>
                  </a:lnTo>
                  <a:lnTo>
                    <a:pt x="141119" y="3890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55187" y="166711"/>
              <a:ext cx="145808" cy="422885"/>
            </a:xfrm>
            <a:custGeom>
              <a:avLst/>
              <a:gdLst/>
              <a:ahLst/>
              <a:cxnLst/>
              <a:rect l="0" t="0" r="0" b="0"/>
              <a:pathLst>
                <a:path w="145808" h="422885">
                  <a:moveTo>
                    <a:pt x="40522" y="422884"/>
                  </a:moveTo>
                  <a:lnTo>
                    <a:pt x="40522" y="411149"/>
                  </a:lnTo>
                  <a:lnTo>
                    <a:pt x="40522" y="400020"/>
                  </a:lnTo>
                  <a:lnTo>
                    <a:pt x="40522" y="388417"/>
                  </a:lnTo>
                  <a:lnTo>
                    <a:pt x="40522" y="376083"/>
                  </a:lnTo>
                  <a:lnTo>
                    <a:pt x="40522" y="362775"/>
                  </a:lnTo>
                  <a:lnTo>
                    <a:pt x="40518" y="348466"/>
                  </a:lnTo>
                  <a:lnTo>
                    <a:pt x="40345" y="333288"/>
                  </a:lnTo>
                  <a:lnTo>
                    <a:pt x="39697" y="317427"/>
                  </a:lnTo>
                  <a:lnTo>
                    <a:pt x="38444" y="301065"/>
                  </a:lnTo>
                  <a:lnTo>
                    <a:pt x="36618" y="284673"/>
                  </a:lnTo>
                  <a:lnTo>
                    <a:pt x="34322" y="268975"/>
                  </a:lnTo>
                  <a:lnTo>
                    <a:pt x="31666" y="254300"/>
                  </a:lnTo>
                  <a:lnTo>
                    <a:pt x="28747" y="240311"/>
                  </a:lnTo>
                  <a:lnTo>
                    <a:pt x="25643" y="226230"/>
                  </a:lnTo>
                  <a:lnTo>
                    <a:pt x="22409" y="211602"/>
                  </a:lnTo>
                  <a:lnTo>
                    <a:pt x="19086" y="196317"/>
                  </a:lnTo>
                  <a:lnTo>
                    <a:pt x="15702" y="180436"/>
                  </a:lnTo>
                  <a:lnTo>
                    <a:pt x="12281" y="164084"/>
                  </a:lnTo>
                  <a:lnTo>
                    <a:pt x="9001" y="147542"/>
                  </a:lnTo>
                  <a:lnTo>
                    <a:pt x="6177" y="131217"/>
                  </a:lnTo>
                  <a:lnTo>
                    <a:pt x="3946" y="115315"/>
                  </a:lnTo>
                  <a:lnTo>
                    <a:pt x="2279" y="99859"/>
                  </a:lnTo>
                  <a:lnTo>
                    <a:pt x="1078" y="84788"/>
                  </a:lnTo>
                  <a:lnTo>
                    <a:pt x="241" y="70027"/>
                  </a:lnTo>
                  <a:lnTo>
                    <a:pt x="0" y="55825"/>
                  </a:lnTo>
                  <a:lnTo>
                    <a:pt x="895" y="42733"/>
                  </a:lnTo>
                  <a:lnTo>
                    <a:pt x="3138" y="30971"/>
                  </a:lnTo>
                  <a:lnTo>
                    <a:pt x="6949" y="20768"/>
                  </a:lnTo>
                  <a:lnTo>
                    <a:pt x="12715" y="12510"/>
                  </a:lnTo>
                  <a:lnTo>
                    <a:pt x="20445" y="6227"/>
                  </a:lnTo>
                  <a:lnTo>
                    <a:pt x="29704" y="1973"/>
                  </a:lnTo>
                  <a:lnTo>
                    <a:pt x="39820" y="0"/>
                  </a:lnTo>
                  <a:lnTo>
                    <a:pt x="50327" y="223"/>
                  </a:lnTo>
                  <a:lnTo>
                    <a:pt x="61140" y="2131"/>
                  </a:lnTo>
                  <a:lnTo>
                    <a:pt x="72457" y="5005"/>
                  </a:lnTo>
                  <a:lnTo>
                    <a:pt x="84352" y="8342"/>
                  </a:lnTo>
                  <a:lnTo>
                    <a:pt x="96363" y="12107"/>
                  </a:lnTo>
                  <a:lnTo>
                    <a:pt x="108852" y="17210"/>
                  </a:lnTo>
                  <a:lnTo>
                    <a:pt x="124036" y="26325"/>
                  </a:lnTo>
                  <a:lnTo>
                    <a:pt x="145807" y="43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32538" y="421139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30937" y="5801"/>
                  </a:lnTo>
                  <a:lnTo>
                    <a:pt x="124732" y="10725"/>
                  </a:lnTo>
                  <a:lnTo>
                    <a:pt x="117631" y="15223"/>
                  </a:lnTo>
                  <a:lnTo>
                    <a:pt x="109519" y="19271"/>
                  </a:lnTo>
                  <a:lnTo>
                    <a:pt x="100224" y="22637"/>
                  </a:lnTo>
                  <a:lnTo>
                    <a:pt x="89776" y="25245"/>
                  </a:lnTo>
                  <a:lnTo>
                    <a:pt x="78351" y="27172"/>
                  </a:lnTo>
                  <a:lnTo>
                    <a:pt x="66165" y="28551"/>
                  </a:lnTo>
                  <a:lnTo>
                    <a:pt x="53434" y="29517"/>
                  </a:lnTo>
                  <a:lnTo>
                    <a:pt x="40927" y="30185"/>
                  </a:lnTo>
                  <a:lnTo>
                    <a:pt x="28728" y="30715"/>
                  </a:lnTo>
                  <a:lnTo>
                    <a:pt x="15772" y="311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27972" y="200041"/>
              <a:ext cx="215179" cy="371725"/>
            </a:xfrm>
            <a:custGeom>
              <a:avLst/>
              <a:gdLst/>
              <a:ahLst/>
              <a:cxnLst/>
              <a:rect l="0" t="0" r="0" b="0"/>
              <a:pathLst>
                <a:path w="215179" h="371725">
                  <a:moveTo>
                    <a:pt x="4608" y="0"/>
                  </a:moveTo>
                  <a:lnTo>
                    <a:pt x="1809" y="11869"/>
                  </a:lnTo>
                  <a:lnTo>
                    <a:pt x="306" y="24278"/>
                  </a:lnTo>
                  <a:lnTo>
                    <a:pt x="0" y="38470"/>
                  </a:lnTo>
                  <a:lnTo>
                    <a:pt x="679" y="54351"/>
                  </a:lnTo>
                  <a:lnTo>
                    <a:pt x="2147" y="71643"/>
                  </a:lnTo>
                  <a:lnTo>
                    <a:pt x="4215" y="90023"/>
                  </a:lnTo>
                  <a:lnTo>
                    <a:pt x="6725" y="108877"/>
                  </a:lnTo>
                  <a:lnTo>
                    <a:pt x="9549" y="127360"/>
                  </a:lnTo>
                  <a:lnTo>
                    <a:pt x="12586" y="145048"/>
                  </a:lnTo>
                  <a:lnTo>
                    <a:pt x="15606" y="162210"/>
                  </a:lnTo>
                  <a:lnTo>
                    <a:pt x="18254" y="179572"/>
                  </a:lnTo>
                  <a:lnTo>
                    <a:pt x="20371" y="197551"/>
                  </a:lnTo>
                  <a:lnTo>
                    <a:pt x="22132" y="216070"/>
                  </a:lnTo>
                  <a:lnTo>
                    <a:pt x="23929" y="234743"/>
                  </a:lnTo>
                  <a:lnTo>
                    <a:pt x="25992" y="253305"/>
                  </a:lnTo>
                  <a:lnTo>
                    <a:pt x="28380" y="271500"/>
                  </a:lnTo>
                  <a:lnTo>
                    <a:pt x="31062" y="289017"/>
                  </a:lnTo>
                  <a:lnTo>
                    <a:pt x="33981" y="305722"/>
                  </a:lnTo>
                  <a:lnTo>
                    <a:pt x="37090" y="320357"/>
                  </a:lnTo>
                  <a:lnTo>
                    <a:pt x="40806" y="329881"/>
                  </a:lnTo>
                  <a:lnTo>
                    <a:pt x="45366" y="333162"/>
                  </a:lnTo>
                  <a:lnTo>
                    <a:pt x="50248" y="332091"/>
                  </a:lnTo>
                  <a:lnTo>
                    <a:pt x="55435" y="328471"/>
                  </a:lnTo>
                  <a:lnTo>
                    <a:pt x="61157" y="323582"/>
                  </a:lnTo>
                  <a:lnTo>
                    <a:pt x="67714" y="318360"/>
                  </a:lnTo>
                  <a:lnTo>
                    <a:pt x="75179" y="313276"/>
                  </a:lnTo>
                  <a:lnTo>
                    <a:pt x="83452" y="308329"/>
                  </a:lnTo>
                  <a:lnTo>
                    <a:pt x="92370" y="303218"/>
                  </a:lnTo>
                  <a:lnTo>
                    <a:pt x="101777" y="297766"/>
                  </a:lnTo>
                  <a:lnTo>
                    <a:pt x="111701" y="291944"/>
                  </a:lnTo>
                  <a:lnTo>
                    <a:pt x="122347" y="285801"/>
                  </a:lnTo>
                  <a:lnTo>
                    <a:pt x="133754" y="279399"/>
                  </a:lnTo>
                  <a:lnTo>
                    <a:pt x="145346" y="272641"/>
                  </a:lnTo>
                  <a:lnTo>
                    <a:pt x="156063" y="265272"/>
                  </a:lnTo>
                  <a:lnTo>
                    <a:pt x="165368" y="257204"/>
                  </a:lnTo>
                  <a:lnTo>
                    <a:pt x="172920" y="248497"/>
                  </a:lnTo>
                  <a:lnTo>
                    <a:pt x="178316" y="239275"/>
                  </a:lnTo>
                  <a:lnTo>
                    <a:pt x="181563" y="229667"/>
                  </a:lnTo>
                  <a:lnTo>
                    <a:pt x="182641" y="219944"/>
                  </a:lnTo>
                  <a:lnTo>
                    <a:pt x="181336" y="210497"/>
                  </a:lnTo>
                  <a:lnTo>
                    <a:pt x="177759" y="201530"/>
                  </a:lnTo>
                  <a:lnTo>
                    <a:pt x="172277" y="193544"/>
                  </a:lnTo>
                  <a:lnTo>
                    <a:pt x="165318" y="187391"/>
                  </a:lnTo>
                  <a:lnTo>
                    <a:pt x="157276" y="183373"/>
                  </a:lnTo>
                  <a:lnTo>
                    <a:pt x="148626" y="181472"/>
                  </a:lnTo>
                  <a:lnTo>
                    <a:pt x="139908" y="181626"/>
                  </a:lnTo>
                  <a:lnTo>
                    <a:pt x="131424" y="183585"/>
                  </a:lnTo>
                  <a:lnTo>
                    <a:pt x="123424" y="187151"/>
                  </a:lnTo>
                  <a:lnTo>
                    <a:pt x="116198" y="192277"/>
                  </a:lnTo>
                  <a:lnTo>
                    <a:pt x="109822" y="198798"/>
                  </a:lnTo>
                  <a:lnTo>
                    <a:pt x="104371" y="206614"/>
                  </a:lnTo>
                  <a:lnTo>
                    <a:pt x="99999" y="215762"/>
                  </a:lnTo>
                  <a:lnTo>
                    <a:pt x="96680" y="226135"/>
                  </a:lnTo>
                  <a:lnTo>
                    <a:pt x="94094" y="237354"/>
                  </a:lnTo>
                  <a:lnTo>
                    <a:pt x="91734" y="248876"/>
                  </a:lnTo>
                  <a:lnTo>
                    <a:pt x="89298" y="260365"/>
                  </a:lnTo>
                  <a:lnTo>
                    <a:pt x="86998" y="271688"/>
                  </a:lnTo>
                  <a:lnTo>
                    <a:pt x="85440" y="282824"/>
                  </a:lnTo>
                  <a:lnTo>
                    <a:pt x="84916" y="293792"/>
                  </a:lnTo>
                  <a:lnTo>
                    <a:pt x="85567" y="304463"/>
                  </a:lnTo>
                  <a:lnTo>
                    <a:pt x="87532" y="314563"/>
                  </a:lnTo>
                  <a:lnTo>
                    <a:pt x="90747" y="323989"/>
                  </a:lnTo>
                  <a:lnTo>
                    <a:pt x="95010" y="332795"/>
                  </a:lnTo>
                  <a:lnTo>
                    <a:pt x="100080" y="341097"/>
                  </a:lnTo>
                  <a:lnTo>
                    <a:pt x="105753" y="349007"/>
                  </a:lnTo>
                  <a:lnTo>
                    <a:pt x="112188" y="356303"/>
                  </a:lnTo>
                  <a:lnTo>
                    <a:pt x="119870" y="362452"/>
                  </a:lnTo>
                  <a:lnTo>
                    <a:pt x="128961" y="367245"/>
                  </a:lnTo>
                  <a:lnTo>
                    <a:pt x="139170" y="370463"/>
                  </a:lnTo>
                  <a:lnTo>
                    <a:pt x="149939" y="371724"/>
                  </a:lnTo>
                  <a:lnTo>
                    <a:pt x="160877" y="371022"/>
                  </a:lnTo>
                  <a:lnTo>
                    <a:pt x="171541" y="368943"/>
                  </a:lnTo>
                  <a:lnTo>
                    <a:pt x="182507" y="366276"/>
                  </a:lnTo>
                  <a:lnTo>
                    <a:pt x="195850" y="362789"/>
                  </a:lnTo>
                  <a:lnTo>
                    <a:pt x="21517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59599" y="368497"/>
              <a:ext cx="225708" cy="197153"/>
            </a:xfrm>
            <a:custGeom>
              <a:avLst/>
              <a:gdLst/>
              <a:ahLst/>
              <a:cxnLst/>
              <a:rect l="0" t="0" r="0" b="0"/>
              <a:pathLst>
                <a:path w="225708" h="197153">
                  <a:moveTo>
                    <a:pt x="4608" y="63171"/>
                  </a:moveTo>
                  <a:lnTo>
                    <a:pt x="1808" y="74839"/>
                  </a:lnTo>
                  <a:lnTo>
                    <a:pt x="306" y="85328"/>
                  </a:lnTo>
                  <a:lnTo>
                    <a:pt x="0" y="95630"/>
                  </a:lnTo>
                  <a:lnTo>
                    <a:pt x="680" y="105931"/>
                  </a:lnTo>
                  <a:lnTo>
                    <a:pt x="2147" y="116275"/>
                  </a:lnTo>
                  <a:lnTo>
                    <a:pt x="4216" y="126664"/>
                  </a:lnTo>
                  <a:lnTo>
                    <a:pt x="6726" y="137092"/>
                  </a:lnTo>
                  <a:lnTo>
                    <a:pt x="9548" y="147550"/>
                  </a:lnTo>
                  <a:lnTo>
                    <a:pt x="12599" y="158021"/>
                  </a:lnTo>
                  <a:lnTo>
                    <a:pt x="16138" y="168170"/>
                  </a:lnTo>
                  <a:lnTo>
                    <a:pt x="20731" y="177380"/>
                  </a:lnTo>
                  <a:lnTo>
                    <a:pt x="26599" y="185373"/>
                  </a:lnTo>
                  <a:lnTo>
                    <a:pt x="33491" y="191721"/>
                  </a:lnTo>
                  <a:lnTo>
                    <a:pt x="40881" y="195705"/>
                  </a:lnTo>
                  <a:lnTo>
                    <a:pt x="48402" y="197152"/>
                  </a:lnTo>
                  <a:lnTo>
                    <a:pt x="55720" y="196192"/>
                  </a:lnTo>
                  <a:lnTo>
                    <a:pt x="62474" y="192971"/>
                  </a:lnTo>
                  <a:lnTo>
                    <a:pt x="68525" y="187804"/>
                  </a:lnTo>
                  <a:lnTo>
                    <a:pt x="73756" y="180932"/>
                  </a:lnTo>
                  <a:lnTo>
                    <a:pt x="77979" y="172433"/>
                  </a:lnTo>
                  <a:lnTo>
                    <a:pt x="81218" y="162533"/>
                  </a:lnTo>
                  <a:lnTo>
                    <a:pt x="84550" y="152715"/>
                  </a:lnTo>
                  <a:lnTo>
                    <a:pt x="89035" y="145883"/>
                  </a:lnTo>
                  <a:lnTo>
                    <a:pt x="94154" y="143515"/>
                  </a:lnTo>
                  <a:lnTo>
                    <a:pt x="99688" y="145042"/>
                  </a:lnTo>
                  <a:lnTo>
                    <a:pt x="105585" y="149423"/>
                  </a:lnTo>
                  <a:lnTo>
                    <a:pt x="111951" y="155461"/>
                  </a:lnTo>
                  <a:lnTo>
                    <a:pt x="119029" y="161907"/>
                  </a:lnTo>
                  <a:lnTo>
                    <a:pt x="126890" y="168052"/>
                  </a:lnTo>
                  <a:lnTo>
                    <a:pt x="135450" y="173334"/>
                  </a:lnTo>
                  <a:lnTo>
                    <a:pt x="144572" y="177138"/>
                  </a:lnTo>
                  <a:lnTo>
                    <a:pt x="154111" y="179285"/>
                  </a:lnTo>
                  <a:lnTo>
                    <a:pt x="163786" y="179780"/>
                  </a:lnTo>
                  <a:lnTo>
                    <a:pt x="173201" y="178609"/>
                  </a:lnTo>
                  <a:lnTo>
                    <a:pt x="182156" y="175925"/>
                  </a:lnTo>
                  <a:lnTo>
                    <a:pt x="190473" y="171515"/>
                  </a:lnTo>
                  <a:lnTo>
                    <a:pt x="197913" y="164751"/>
                  </a:lnTo>
                  <a:lnTo>
                    <a:pt x="204432" y="155501"/>
                  </a:lnTo>
                  <a:lnTo>
                    <a:pt x="209979" y="144222"/>
                  </a:lnTo>
                  <a:lnTo>
                    <a:pt x="214415" y="131671"/>
                  </a:lnTo>
                  <a:lnTo>
                    <a:pt x="217772" y="118418"/>
                  </a:lnTo>
                  <a:lnTo>
                    <a:pt x="220213" y="104792"/>
                  </a:lnTo>
                  <a:lnTo>
                    <a:pt x="221944" y="90974"/>
                  </a:lnTo>
                  <a:lnTo>
                    <a:pt x="223149" y="77063"/>
                  </a:lnTo>
                  <a:lnTo>
                    <a:pt x="223978" y="63329"/>
                  </a:lnTo>
                  <a:lnTo>
                    <a:pt x="224634" y="48670"/>
                  </a:lnTo>
                  <a:lnTo>
                    <a:pt x="225177" y="29564"/>
                  </a:lnTo>
                  <a:lnTo>
                    <a:pt x="225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0717" y="382468"/>
              <a:ext cx="246786" cy="152733"/>
            </a:xfrm>
            <a:custGeom>
              <a:avLst/>
              <a:gdLst/>
              <a:ahLst/>
              <a:cxnLst/>
              <a:rect l="0" t="0" r="0" b="0"/>
              <a:pathLst>
                <a:path w="246786" h="152733">
                  <a:moveTo>
                    <a:pt x="120443" y="101842"/>
                  </a:moveTo>
                  <a:lnTo>
                    <a:pt x="117509" y="87240"/>
                  </a:lnTo>
                  <a:lnTo>
                    <a:pt x="114727" y="73970"/>
                  </a:lnTo>
                  <a:lnTo>
                    <a:pt x="111819" y="60777"/>
                  </a:lnTo>
                  <a:lnTo>
                    <a:pt x="108433" y="47781"/>
                  </a:lnTo>
                  <a:lnTo>
                    <a:pt x="103971" y="35569"/>
                  </a:lnTo>
                  <a:lnTo>
                    <a:pt x="98200" y="24436"/>
                  </a:lnTo>
                  <a:lnTo>
                    <a:pt x="91212" y="14839"/>
                  </a:lnTo>
                  <a:lnTo>
                    <a:pt x="83227" y="7528"/>
                  </a:lnTo>
                  <a:lnTo>
                    <a:pt x="74491" y="2696"/>
                  </a:lnTo>
                  <a:lnTo>
                    <a:pt x="65373" y="232"/>
                  </a:lnTo>
                  <a:lnTo>
                    <a:pt x="56339" y="0"/>
                  </a:lnTo>
                  <a:lnTo>
                    <a:pt x="47640" y="1701"/>
                  </a:lnTo>
                  <a:lnTo>
                    <a:pt x="39326" y="5263"/>
                  </a:lnTo>
                  <a:lnTo>
                    <a:pt x="31356" y="10918"/>
                  </a:lnTo>
                  <a:lnTo>
                    <a:pt x="23669" y="18607"/>
                  </a:lnTo>
                  <a:lnTo>
                    <a:pt x="16522" y="28022"/>
                  </a:lnTo>
                  <a:lnTo>
                    <a:pt x="10474" y="38783"/>
                  </a:lnTo>
                  <a:lnTo>
                    <a:pt x="5743" y="50534"/>
                  </a:lnTo>
                  <a:lnTo>
                    <a:pt x="2397" y="62830"/>
                  </a:lnTo>
                  <a:lnTo>
                    <a:pt x="517" y="75149"/>
                  </a:lnTo>
                  <a:lnTo>
                    <a:pt x="0" y="87205"/>
                  </a:lnTo>
                  <a:lnTo>
                    <a:pt x="770" y="98755"/>
                  </a:lnTo>
                  <a:lnTo>
                    <a:pt x="2873" y="109520"/>
                  </a:lnTo>
                  <a:lnTo>
                    <a:pt x="6215" y="119423"/>
                  </a:lnTo>
                  <a:lnTo>
                    <a:pt x="10747" y="128397"/>
                  </a:lnTo>
                  <a:lnTo>
                    <a:pt x="16536" y="136287"/>
                  </a:lnTo>
                  <a:lnTo>
                    <a:pt x="23500" y="143101"/>
                  </a:lnTo>
                  <a:lnTo>
                    <a:pt x="31277" y="148510"/>
                  </a:lnTo>
                  <a:lnTo>
                    <a:pt x="39335" y="151788"/>
                  </a:lnTo>
                  <a:lnTo>
                    <a:pt x="47345" y="152732"/>
                  </a:lnTo>
                  <a:lnTo>
                    <a:pt x="55179" y="151585"/>
                  </a:lnTo>
                  <a:lnTo>
                    <a:pt x="62819" y="148765"/>
                  </a:lnTo>
                  <a:lnTo>
                    <a:pt x="70287" y="144676"/>
                  </a:lnTo>
                  <a:lnTo>
                    <a:pt x="77454" y="139341"/>
                  </a:lnTo>
                  <a:lnTo>
                    <a:pt x="84048" y="132412"/>
                  </a:lnTo>
                  <a:lnTo>
                    <a:pt x="89967" y="123833"/>
                  </a:lnTo>
                  <a:lnTo>
                    <a:pt x="95266" y="113972"/>
                  </a:lnTo>
                  <a:lnTo>
                    <a:pt x="100059" y="103436"/>
                  </a:lnTo>
                  <a:lnTo>
                    <a:pt x="104477" y="92715"/>
                  </a:lnTo>
                  <a:lnTo>
                    <a:pt x="108843" y="84467"/>
                  </a:lnTo>
                  <a:lnTo>
                    <a:pt x="113222" y="81906"/>
                  </a:lnTo>
                  <a:lnTo>
                    <a:pt x="117379" y="84155"/>
                  </a:lnTo>
                  <a:lnTo>
                    <a:pt x="121687" y="89557"/>
                  </a:lnTo>
                  <a:lnTo>
                    <a:pt x="126436" y="96735"/>
                  </a:lnTo>
                  <a:lnTo>
                    <a:pt x="131701" y="104622"/>
                  </a:lnTo>
                  <a:lnTo>
                    <a:pt x="137432" y="112628"/>
                  </a:lnTo>
                  <a:lnTo>
                    <a:pt x="143701" y="120346"/>
                  </a:lnTo>
                  <a:lnTo>
                    <a:pt x="150723" y="127405"/>
                  </a:lnTo>
                  <a:lnTo>
                    <a:pt x="158555" y="133678"/>
                  </a:lnTo>
                  <a:lnTo>
                    <a:pt x="167268" y="139065"/>
                  </a:lnTo>
                  <a:lnTo>
                    <a:pt x="177026" y="143397"/>
                  </a:lnTo>
                  <a:lnTo>
                    <a:pt x="187801" y="146680"/>
                  </a:lnTo>
                  <a:lnTo>
                    <a:pt x="199025" y="148880"/>
                  </a:lnTo>
                  <a:lnTo>
                    <a:pt x="210884" y="149942"/>
                  </a:lnTo>
                  <a:lnTo>
                    <a:pt x="225539" y="148845"/>
                  </a:lnTo>
                  <a:lnTo>
                    <a:pt x="246785" y="1439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59687" y="353365"/>
              <a:ext cx="162573" cy="174141"/>
            </a:xfrm>
            <a:custGeom>
              <a:avLst/>
              <a:gdLst/>
              <a:ahLst/>
              <a:cxnLst/>
              <a:rect l="0" t="0" r="0" b="0"/>
              <a:pathLst>
                <a:path w="162573" h="174141">
                  <a:moveTo>
                    <a:pt x="99401" y="4603"/>
                  </a:moveTo>
                  <a:lnTo>
                    <a:pt x="90599" y="1804"/>
                  </a:lnTo>
                  <a:lnTo>
                    <a:pt x="82253" y="302"/>
                  </a:lnTo>
                  <a:lnTo>
                    <a:pt x="73559" y="0"/>
                  </a:lnTo>
                  <a:lnTo>
                    <a:pt x="64611" y="852"/>
                  </a:lnTo>
                  <a:lnTo>
                    <a:pt x="55764" y="2968"/>
                  </a:lnTo>
                  <a:lnTo>
                    <a:pt x="47225" y="6290"/>
                  </a:lnTo>
                  <a:lnTo>
                    <a:pt x="39036" y="10625"/>
                  </a:lnTo>
                  <a:lnTo>
                    <a:pt x="31159" y="15745"/>
                  </a:lnTo>
                  <a:lnTo>
                    <a:pt x="23538" y="21452"/>
                  </a:lnTo>
                  <a:lnTo>
                    <a:pt x="16438" y="27909"/>
                  </a:lnTo>
                  <a:lnTo>
                    <a:pt x="10421" y="35606"/>
                  </a:lnTo>
                  <a:lnTo>
                    <a:pt x="5713" y="44708"/>
                  </a:lnTo>
                  <a:lnTo>
                    <a:pt x="2382" y="54923"/>
                  </a:lnTo>
                  <a:lnTo>
                    <a:pt x="512" y="65697"/>
                  </a:lnTo>
                  <a:lnTo>
                    <a:pt x="0" y="76647"/>
                  </a:lnTo>
                  <a:lnTo>
                    <a:pt x="775" y="87592"/>
                  </a:lnTo>
                  <a:lnTo>
                    <a:pt x="2882" y="98467"/>
                  </a:lnTo>
                  <a:lnTo>
                    <a:pt x="6222" y="109255"/>
                  </a:lnTo>
                  <a:lnTo>
                    <a:pt x="10581" y="119804"/>
                  </a:lnTo>
                  <a:lnTo>
                    <a:pt x="15723" y="129821"/>
                  </a:lnTo>
                  <a:lnTo>
                    <a:pt x="21443" y="139188"/>
                  </a:lnTo>
                  <a:lnTo>
                    <a:pt x="27741" y="147783"/>
                  </a:lnTo>
                  <a:lnTo>
                    <a:pt x="34800" y="155412"/>
                  </a:lnTo>
                  <a:lnTo>
                    <a:pt x="42660" y="162052"/>
                  </a:lnTo>
                  <a:lnTo>
                    <a:pt x="51227" y="167512"/>
                  </a:lnTo>
                  <a:lnTo>
                    <a:pt x="60356" y="171356"/>
                  </a:lnTo>
                  <a:lnTo>
                    <a:pt x="69906" y="173497"/>
                  </a:lnTo>
                  <a:lnTo>
                    <a:pt x="79759" y="174140"/>
                  </a:lnTo>
                  <a:lnTo>
                    <a:pt x="89827" y="173591"/>
                  </a:lnTo>
                  <a:lnTo>
                    <a:pt x="100038" y="172146"/>
                  </a:lnTo>
                  <a:lnTo>
                    <a:pt x="110182" y="169890"/>
                  </a:lnTo>
                  <a:lnTo>
                    <a:pt x="119921" y="166707"/>
                  </a:lnTo>
                  <a:lnTo>
                    <a:pt x="129091" y="162615"/>
                  </a:lnTo>
                  <a:lnTo>
                    <a:pt x="137412" y="158052"/>
                  </a:lnTo>
                  <a:lnTo>
                    <a:pt x="145211" y="153350"/>
                  </a:lnTo>
                  <a:lnTo>
                    <a:pt x="153169" y="148097"/>
                  </a:lnTo>
                  <a:lnTo>
                    <a:pt x="162572" y="14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53844" y="357968"/>
              <a:ext cx="105286" cy="156976"/>
            </a:xfrm>
            <a:custGeom>
              <a:avLst/>
              <a:gdLst/>
              <a:ahLst/>
              <a:cxnLst/>
              <a:rect l="0" t="0" r="0" b="0"/>
              <a:pathLst>
                <a:path w="105286" h="156976">
                  <a:moveTo>
                    <a:pt x="0" y="42114"/>
                  </a:moveTo>
                  <a:lnTo>
                    <a:pt x="2867" y="53849"/>
                  </a:lnTo>
                  <a:lnTo>
                    <a:pt x="5009" y="64978"/>
                  </a:lnTo>
                  <a:lnTo>
                    <a:pt x="6616" y="76572"/>
                  </a:lnTo>
                  <a:lnTo>
                    <a:pt x="7969" y="88561"/>
                  </a:lnTo>
                  <a:lnTo>
                    <a:pt x="9466" y="100572"/>
                  </a:lnTo>
                  <a:lnTo>
                    <a:pt x="11317" y="112375"/>
                  </a:lnTo>
                  <a:lnTo>
                    <a:pt x="13558" y="123902"/>
                  </a:lnTo>
                  <a:lnTo>
                    <a:pt x="16138" y="135170"/>
                  </a:lnTo>
                  <a:lnTo>
                    <a:pt x="18971" y="146159"/>
                  </a:lnTo>
                  <a:lnTo>
                    <a:pt x="21386" y="154457"/>
                  </a:lnTo>
                  <a:lnTo>
                    <a:pt x="22420" y="156975"/>
                  </a:lnTo>
                  <a:lnTo>
                    <a:pt x="22034" y="154675"/>
                  </a:lnTo>
                  <a:lnTo>
                    <a:pt x="20592" y="149230"/>
                  </a:lnTo>
                  <a:lnTo>
                    <a:pt x="18438" y="141853"/>
                  </a:lnTo>
                  <a:lnTo>
                    <a:pt x="15818" y="133300"/>
                  </a:lnTo>
                  <a:lnTo>
                    <a:pt x="12898" y="124020"/>
                  </a:lnTo>
                  <a:lnTo>
                    <a:pt x="9947" y="114122"/>
                  </a:lnTo>
                  <a:lnTo>
                    <a:pt x="7340" y="103466"/>
                  </a:lnTo>
                  <a:lnTo>
                    <a:pt x="5263" y="92032"/>
                  </a:lnTo>
                  <a:lnTo>
                    <a:pt x="4037" y="80246"/>
                  </a:lnTo>
                  <a:lnTo>
                    <a:pt x="4195" y="68863"/>
                  </a:lnTo>
                  <a:lnTo>
                    <a:pt x="5902" y="58282"/>
                  </a:lnTo>
                  <a:lnTo>
                    <a:pt x="9167" y="48550"/>
                  </a:lnTo>
                  <a:lnTo>
                    <a:pt x="14026" y="39552"/>
                  </a:lnTo>
                  <a:lnTo>
                    <a:pt x="20335" y="31139"/>
                  </a:lnTo>
                  <a:lnTo>
                    <a:pt x="27994" y="23488"/>
                  </a:lnTo>
                  <a:lnTo>
                    <a:pt x="37029" y="17094"/>
                  </a:lnTo>
                  <a:lnTo>
                    <a:pt x="47312" y="12123"/>
                  </a:lnTo>
                  <a:lnTo>
                    <a:pt x="58203" y="8437"/>
                  </a:lnTo>
                  <a:lnTo>
                    <a:pt x="69802" y="5397"/>
                  </a:lnTo>
                  <a:lnTo>
                    <a:pt x="84243" y="273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00227" y="357968"/>
              <a:ext cx="108055" cy="158681"/>
            </a:xfrm>
            <a:custGeom>
              <a:avLst/>
              <a:gdLst/>
              <a:ahLst/>
              <a:cxnLst/>
              <a:rect l="0" t="0" r="0" b="0"/>
              <a:pathLst>
                <a:path w="108055" h="158681">
                  <a:moveTo>
                    <a:pt x="85244" y="10529"/>
                  </a:moveTo>
                  <a:lnTo>
                    <a:pt x="76443" y="13530"/>
                  </a:lnTo>
                  <a:lnTo>
                    <a:pt x="68096" y="16952"/>
                  </a:lnTo>
                  <a:lnTo>
                    <a:pt x="59402" y="21153"/>
                  </a:lnTo>
                  <a:lnTo>
                    <a:pt x="50454" y="26226"/>
                  </a:lnTo>
                  <a:lnTo>
                    <a:pt x="41607" y="32355"/>
                  </a:lnTo>
                  <a:lnTo>
                    <a:pt x="33073" y="39539"/>
                  </a:lnTo>
                  <a:lnTo>
                    <a:pt x="25057" y="47626"/>
                  </a:lnTo>
                  <a:lnTo>
                    <a:pt x="17828" y="56421"/>
                  </a:lnTo>
                  <a:lnTo>
                    <a:pt x="11460" y="65742"/>
                  </a:lnTo>
                  <a:lnTo>
                    <a:pt x="6185" y="75439"/>
                  </a:lnTo>
                  <a:lnTo>
                    <a:pt x="2465" y="85400"/>
                  </a:lnTo>
                  <a:lnTo>
                    <a:pt x="413" y="95539"/>
                  </a:lnTo>
                  <a:lnTo>
                    <a:pt x="0" y="105636"/>
                  </a:lnTo>
                  <a:lnTo>
                    <a:pt x="1234" y="115342"/>
                  </a:lnTo>
                  <a:lnTo>
                    <a:pt x="3962" y="124495"/>
                  </a:lnTo>
                  <a:lnTo>
                    <a:pt x="8233" y="132947"/>
                  </a:lnTo>
                  <a:lnTo>
                    <a:pt x="14372" y="140478"/>
                  </a:lnTo>
                  <a:lnTo>
                    <a:pt x="22386" y="147053"/>
                  </a:lnTo>
                  <a:lnTo>
                    <a:pt x="31850" y="152469"/>
                  </a:lnTo>
                  <a:lnTo>
                    <a:pt x="42112" y="156284"/>
                  </a:lnTo>
                  <a:lnTo>
                    <a:pt x="52707" y="158396"/>
                  </a:lnTo>
                  <a:lnTo>
                    <a:pt x="63071" y="158680"/>
                  </a:lnTo>
                  <a:lnTo>
                    <a:pt x="72491" y="156825"/>
                  </a:lnTo>
                  <a:lnTo>
                    <a:pt x="80672" y="152873"/>
                  </a:lnTo>
                  <a:lnTo>
                    <a:pt x="87672" y="147135"/>
                  </a:lnTo>
                  <a:lnTo>
                    <a:pt x="93697" y="140005"/>
                  </a:lnTo>
                  <a:lnTo>
                    <a:pt x="98968" y="131838"/>
                  </a:lnTo>
                  <a:lnTo>
                    <a:pt x="103358" y="122764"/>
                  </a:lnTo>
                  <a:lnTo>
                    <a:pt x="106411" y="112697"/>
                  </a:lnTo>
                  <a:lnTo>
                    <a:pt x="107981" y="101667"/>
                  </a:lnTo>
                  <a:lnTo>
                    <a:pt x="108054" y="89821"/>
                  </a:lnTo>
                  <a:lnTo>
                    <a:pt x="106583" y="77337"/>
                  </a:lnTo>
                  <a:lnTo>
                    <a:pt x="103697" y="64395"/>
                  </a:lnTo>
                  <a:lnTo>
                    <a:pt x="99489" y="51620"/>
                  </a:lnTo>
                  <a:lnTo>
                    <a:pt x="93923" y="40034"/>
                  </a:lnTo>
                  <a:lnTo>
                    <a:pt x="87122" y="30104"/>
                  </a:lnTo>
                  <a:lnTo>
                    <a:pt x="79764" y="21925"/>
                  </a:lnTo>
                  <a:lnTo>
                    <a:pt x="72277" y="14687"/>
                  </a:lnTo>
                  <a:lnTo>
                    <a:pt x="64005" y="7761"/>
                  </a:lnTo>
                  <a:lnTo>
                    <a:pt x="536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73461" y="357968"/>
              <a:ext cx="141646" cy="178986"/>
            </a:xfrm>
            <a:custGeom>
              <a:avLst/>
              <a:gdLst/>
              <a:ahLst/>
              <a:cxnLst/>
              <a:rect l="0" t="0" r="0" b="0"/>
              <a:pathLst>
                <a:path w="141646" h="178986">
                  <a:moveTo>
                    <a:pt x="90995" y="0"/>
                  </a:moveTo>
                  <a:lnTo>
                    <a:pt x="79260" y="67"/>
                  </a:lnTo>
                  <a:lnTo>
                    <a:pt x="68131" y="708"/>
                  </a:lnTo>
                  <a:lnTo>
                    <a:pt x="56542" y="2013"/>
                  </a:lnTo>
                  <a:lnTo>
                    <a:pt x="44726" y="4219"/>
                  </a:lnTo>
                  <a:lnTo>
                    <a:pt x="33362" y="7832"/>
                  </a:lnTo>
                  <a:lnTo>
                    <a:pt x="22827" y="13005"/>
                  </a:lnTo>
                  <a:lnTo>
                    <a:pt x="13644" y="19579"/>
                  </a:lnTo>
                  <a:lnTo>
                    <a:pt x="6617" y="27280"/>
                  </a:lnTo>
                  <a:lnTo>
                    <a:pt x="1988" y="35813"/>
                  </a:lnTo>
                  <a:lnTo>
                    <a:pt x="0" y="44455"/>
                  </a:lnTo>
                  <a:lnTo>
                    <a:pt x="1153" y="52104"/>
                  </a:lnTo>
                  <a:lnTo>
                    <a:pt x="5411" y="58238"/>
                  </a:lnTo>
                  <a:lnTo>
                    <a:pt x="12318" y="62861"/>
                  </a:lnTo>
                  <a:lnTo>
                    <a:pt x="21296" y="66211"/>
                  </a:lnTo>
                  <a:lnTo>
                    <a:pt x="31804" y="68582"/>
                  </a:lnTo>
                  <a:lnTo>
                    <a:pt x="43243" y="70398"/>
                  </a:lnTo>
                  <a:lnTo>
                    <a:pt x="54979" y="72175"/>
                  </a:lnTo>
                  <a:lnTo>
                    <a:pt x="66639" y="74201"/>
                  </a:lnTo>
                  <a:lnTo>
                    <a:pt x="77922" y="76719"/>
                  </a:lnTo>
                  <a:lnTo>
                    <a:pt x="88507" y="80014"/>
                  </a:lnTo>
                  <a:lnTo>
                    <a:pt x="98295" y="84159"/>
                  </a:lnTo>
                  <a:lnTo>
                    <a:pt x="107361" y="89061"/>
                  </a:lnTo>
                  <a:lnTo>
                    <a:pt x="115845" y="94568"/>
                  </a:lnTo>
                  <a:lnTo>
                    <a:pt x="123876" y="100538"/>
                  </a:lnTo>
                  <a:lnTo>
                    <a:pt x="131086" y="107172"/>
                  </a:lnTo>
                  <a:lnTo>
                    <a:pt x="136645" y="114989"/>
                  </a:lnTo>
                  <a:lnTo>
                    <a:pt x="140225" y="124162"/>
                  </a:lnTo>
                  <a:lnTo>
                    <a:pt x="141645" y="134085"/>
                  </a:lnTo>
                  <a:lnTo>
                    <a:pt x="140627" y="143598"/>
                  </a:lnTo>
                  <a:lnTo>
                    <a:pt x="137267" y="152062"/>
                  </a:lnTo>
                  <a:lnTo>
                    <a:pt x="131775" y="159199"/>
                  </a:lnTo>
                  <a:lnTo>
                    <a:pt x="124284" y="164842"/>
                  </a:lnTo>
                  <a:lnTo>
                    <a:pt x="115066" y="169077"/>
                  </a:lnTo>
                  <a:lnTo>
                    <a:pt x="104472" y="172142"/>
                  </a:lnTo>
                  <a:lnTo>
                    <a:pt x="92847" y="174305"/>
                  </a:lnTo>
                  <a:lnTo>
                    <a:pt x="80489" y="175807"/>
                  </a:lnTo>
                  <a:lnTo>
                    <a:pt x="68033" y="176839"/>
                  </a:lnTo>
                  <a:lnTo>
                    <a:pt x="55130" y="177655"/>
                  </a:lnTo>
                  <a:lnTo>
                    <a:pt x="39536" y="178329"/>
                  </a:lnTo>
                  <a:lnTo>
                    <a:pt x="17295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48684" y="332308"/>
              <a:ext cx="147001" cy="183589"/>
            </a:xfrm>
            <a:custGeom>
              <a:avLst/>
              <a:gdLst/>
              <a:ahLst/>
              <a:cxnLst/>
              <a:rect l="0" t="0" r="0" b="0"/>
              <a:pathLst>
                <a:path w="147001" h="183589">
                  <a:moveTo>
                    <a:pt x="126342" y="4603"/>
                  </a:moveTo>
                  <a:lnTo>
                    <a:pt x="117540" y="1804"/>
                  </a:lnTo>
                  <a:lnTo>
                    <a:pt x="109193" y="302"/>
                  </a:lnTo>
                  <a:lnTo>
                    <a:pt x="100494" y="0"/>
                  </a:lnTo>
                  <a:lnTo>
                    <a:pt x="91374" y="852"/>
                  </a:lnTo>
                  <a:lnTo>
                    <a:pt x="81879" y="2968"/>
                  </a:lnTo>
                  <a:lnTo>
                    <a:pt x="72091" y="6295"/>
                  </a:lnTo>
                  <a:lnTo>
                    <a:pt x="62251" y="10803"/>
                  </a:lnTo>
                  <a:lnTo>
                    <a:pt x="52725" y="16570"/>
                  </a:lnTo>
                  <a:lnTo>
                    <a:pt x="43710" y="23522"/>
                  </a:lnTo>
                  <a:lnTo>
                    <a:pt x="35863" y="31459"/>
                  </a:lnTo>
                  <a:lnTo>
                    <a:pt x="30335" y="40156"/>
                  </a:lnTo>
                  <a:lnTo>
                    <a:pt x="27559" y="49398"/>
                  </a:lnTo>
                  <a:lnTo>
                    <a:pt x="27647" y="58535"/>
                  </a:lnTo>
                  <a:lnTo>
                    <a:pt x="30739" y="66523"/>
                  </a:lnTo>
                  <a:lnTo>
                    <a:pt x="36597" y="72889"/>
                  </a:lnTo>
                  <a:lnTo>
                    <a:pt x="44731" y="77670"/>
                  </a:lnTo>
                  <a:lnTo>
                    <a:pt x="54608" y="81126"/>
                  </a:lnTo>
                  <a:lnTo>
                    <a:pt x="65755" y="83569"/>
                  </a:lnTo>
                  <a:lnTo>
                    <a:pt x="77642" y="85433"/>
                  </a:lnTo>
                  <a:lnTo>
                    <a:pt x="89684" y="87242"/>
                  </a:lnTo>
                  <a:lnTo>
                    <a:pt x="101549" y="89294"/>
                  </a:lnTo>
                  <a:lnTo>
                    <a:pt x="112802" y="91999"/>
                  </a:lnTo>
                  <a:lnTo>
                    <a:pt x="122834" y="95952"/>
                  </a:lnTo>
                  <a:lnTo>
                    <a:pt x="131423" y="101357"/>
                  </a:lnTo>
                  <a:lnTo>
                    <a:pt x="138361" y="108089"/>
                  </a:lnTo>
                  <a:lnTo>
                    <a:pt x="143281" y="115895"/>
                  </a:lnTo>
                  <a:lnTo>
                    <a:pt x="146174" y="124504"/>
                  </a:lnTo>
                  <a:lnTo>
                    <a:pt x="147000" y="133367"/>
                  </a:lnTo>
                  <a:lnTo>
                    <a:pt x="145519" y="141696"/>
                  </a:lnTo>
                  <a:lnTo>
                    <a:pt x="141816" y="149100"/>
                  </a:lnTo>
                  <a:lnTo>
                    <a:pt x="136077" y="155390"/>
                  </a:lnTo>
                  <a:lnTo>
                    <a:pt x="128414" y="160398"/>
                  </a:lnTo>
                  <a:lnTo>
                    <a:pt x="119077" y="164174"/>
                  </a:lnTo>
                  <a:lnTo>
                    <a:pt x="108403" y="166914"/>
                  </a:lnTo>
                  <a:lnTo>
                    <a:pt x="96722" y="168853"/>
                  </a:lnTo>
                  <a:lnTo>
                    <a:pt x="84318" y="170206"/>
                  </a:lnTo>
                  <a:lnTo>
                    <a:pt x="71567" y="171305"/>
                  </a:lnTo>
                  <a:lnTo>
                    <a:pt x="58934" y="172584"/>
                  </a:lnTo>
                  <a:lnTo>
                    <a:pt x="46674" y="174260"/>
                  </a:lnTo>
                  <a:lnTo>
                    <a:pt x="35284" y="176210"/>
                  </a:lnTo>
                  <a:lnTo>
                    <a:pt x="24480" y="178262"/>
                  </a:lnTo>
                  <a:lnTo>
                    <a:pt x="13316" y="180600"/>
                  </a:lnTo>
                  <a:lnTo>
                    <a:pt x="0" y="1835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67849" y="242155"/>
              <a:ext cx="17789" cy="284270"/>
            </a:xfrm>
            <a:custGeom>
              <a:avLst/>
              <a:gdLst/>
              <a:ahLst/>
              <a:cxnLst/>
              <a:rect l="0" t="0" r="0" b="0"/>
              <a:pathLst>
                <a:path w="17789" h="284270">
                  <a:moveTo>
                    <a:pt x="17788" y="0"/>
                  </a:moveTo>
                  <a:lnTo>
                    <a:pt x="14854" y="8935"/>
                  </a:lnTo>
                  <a:lnTo>
                    <a:pt x="12072" y="18562"/>
                  </a:lnTo>
                  <a:lnTo>
                    <a:pt x="9177" y="29859"/>
                  </a:lnTo>
                  <a:lnTo>
                    <a:pt x="6309" y="42872"/>
                  </a:lnTo>
                  <a:lnTo>
                    <a:pt x="3793" y="57648"/>
                  </a:lnTo>
                  <a:lnTo>
                    <a:pt x="1786" y="74017"/>
                  </a:lnTo>
                  <a:lnTo>
                    <a:pt x="446" y="91359"/>
                  </a:lnTo>
                  <a:lnTo>
                    <a:pt x="0" y="108747"/>
                  </a:lnTo>
                  <a:lnTo>
                    <a:pt x="477" y="125653"/>
                  </a:lnTo>
                  <a:lnTo>
                    <a:pt x="1592" y="141933"/>
                  </a:lnTo>
                  <a:lnTo>
                    <a:pt x="2873" y="157630"/>
                  </a:lnTo>
                  <a:lnTo>
                    <a:pt x="4025" y="172857"/>
                  </a:lnTo>
                  <a:lnTo>
                    <a:pt x="4947" y="187728"/>
                  </a:lnTo>
                  <a:lnTo>
                    <a:pt x="5642" y="202342"/>
                  </a:lnTo>
                  <a:lnTo>
                    <a:pt x="6143" y="216760"/>
                  </a:lnTo>
                  <a:lnTo>
                    <a:pt x="6497" y="230624"/>
                  </a:lnTo>
                  <a:lnTo>
                    <a:pt x="6780" y="244635"/>
                  </a:lnTo>
                  <a:lnTo>
                    <a:pt x="7021" y="261143"/>
                  </a:lnTo>
                  <a:lnTo>
                    <a:pt x="726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48767" y="36849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212230" y="2867"/>
                  </a:lnTo>
                  <a:lnTo>
                    <a:pt x="203243" y="5009"/>
                  </a:lnTo>
                  <a:lnTo>
                    <a:pt x="193247" y="6616"/>
                  </a:lnTo>
                  <a:lnTo>
                    <a:pt x="182268" y="7970"/>
                  </a:lnTo>
                  <a:lnTo>
                    <a:pt x="170456" y="9467"/>
                  </a:lnTo>
                  <a:lnTo>
                    <a:pt x="157998" y="11313"/>
                  </a:lnTo>
                  <a:lnTo>
                    <a:pt x="145059" y="13380"/>
                  </a:lnTo>
                  <a:lnTo>
                    <a:pt x="131778" y="15312"/>
                  </a:lnTo>
                  <a:lnTo>
                    <a:pt x="118252" y="16908"/>
                  </a:lnTo>
                  <a:lnTo>
                    <a:pt x="104391" y="18132"/>
                  </a:lnTo>
                  <a:lnTo>
                    <a:pt x="89941" y="19028"/>
                  </a:lnTo>
                  <a:lnTo>
                    <a:pt x="74826" y="19665"/>
                  </a:lnTo>
                  <a:lnTo>
                    <a:pt x="59675" y="20111"/>
                  </a:lnTo>
                  <a:lnTo>
                    <a:pt x="44130" y="20466"/>
                  </a:lnTo>
                  <a:lnTo>
                    <a:pt x="25708" y="207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178984"/>
              <a:ext cx="357970" cy="338667"/>
            </a:xfrm>
            <a:custGeom>
              <a:avLst/>
              <a:gdLst/>
              <a:ahLst/>
              <a:cxnLst/>
              <a:rect l="0" t="0" r="0" b="0"/>
              <a:pathLst>
                <a:path w="357970" h="338667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6" y="35199"/>
                  </a:lnTo>
                  <a:lnTo>
                    <a:pt x="2079" y="50454"/>
                  </a:lnTo>
                  <a:lnTo>
                    <a:pt x="3903" y="66093"/>
                  </a:lnTo>
                  <a:lnTo>
                    <a:pt x="6200" y="81278"/>
                  </a:lnTo>
                  <a:lnTo>
                    <a:pt x="8856" y="95595"/>
                  </a:lnTo>
                  <a:lnTo>
                    <a:pt x="11774" y="109003"/>
                  </a:lnTo>
                  <a:lnTo>
                    <a:pt x="14879" y="121628"/>
                  </a:lnTo>
                  <a:lnTo>
                    <a:pt x="18113" y="133651"/>
                  </a:lnTo>
                  <a:lnTo>
                    <a:pt x="21436" y="145559"/>
                  </a:lnTo>
                  <a:lnTo>
                    <a:pt x="24821" y="158095"/>
                  </a:lnTo>
                  <a:lnTo>
                    <a:pt x="28246" y="171610"/>
                  </a:lnTo>
                  <a:lnTo>
                    <a:pt x="31699" y="185945"/>
                  </a:lnTo>
                  <a:lnTo>
                    <a:pt x="35170" y="200639"/>
                  </a:lnTo>
                  <a:lnTo>
                    <a:pt x="38655" y="215371"/>
                  </a:lnTo>
                  <a:lnTo>
                    <a:pt x="42148" y="229837"/>
                  </a:lnTo>
                  <a:lnTo>
                    <a:pt x="45646" y="243697"/>
                  </a:lnTo>
                  <a:lnTo>
                    <a:pt x="49132" y="256750"/>
                  </a:lnTo>
                  <a:lnTo>
                    <a:pt x="52071" y="266288"/>
                  </a:lnTo>
                  <a:lnTo>
                    <a:pt x="54036" y="268686"/>
                  </a:lnTo>
                  <a:lnTo>
                    <a:pt x="55685" y="264706"/>
                  </a:lnTo>
                  <a:lnTo>
                    <a:pt x="57661" y="256504"/>
                  </a:lnTo>
                  <a:lnTo>
                    <a:pt x="60443" y="246196"/>
                  </a:lnTo>
                  <a:lnTo>
                    <a:pt x="64176" y="235097"/>
                  </a:lnTo>
                  <a:lnTo>
                    <a:pt x="69106" y="224488"/>
                  </a:lnTo>
                  <a:lnTo>
                    <a:pt x="75678" y="215847"/>
                  </a:lnTo>
                  <a:lnTo>
                    <a:pt x="83978" y="209775"/>
                  </a:lnTo>
                  <a:lnTo>
                    <a:pt x="93632" y="206470"/>
                  </a:lnTo>
                  <a:lnTo>
                    <a:pt x="104019" y="206119"/>
                  </a:lnTo>
                  <a:lnTo>
                    <a:pt x="114700" y="208505"/>
                  </a:lnTo>
                  <a:lnTo>
                    <a:pt x="125293" y="213152"/>
                  </a:lnTo>
                  <a:lnTo>
                    <a:pt x="135398" y="219532"/>
                  </a:lnTo>
                  <a:lnTo>
                    <a:pt x="144852" y="227183"/>
                  </a:lnTo>
                  <a:lnTo>
                    <a:pt x="153521" y="235737"/>
                  </a:lnTo>
                  <a:lnTo>
                    <a:pt x="161205" y="244922"/>
                  </a:lnTo>
                  <a:lnTo>
                    <a:pt x="167895" y="254541"/>
                  </a:lnTo>
                  <a:lnTo>
                    <a:pt x="173729" y="264457"/>
                  </a:lnTo>
                  <a:lnTo>
                    <a:pt x="178890" y="274574"/>
                  </a:lnTo>
                  <a:lnTo>
                    <a:pt x="183551" y="284826"/>
                  </a:lnTo>
                  <a:lnTo>
                    <a:pt x="187853" y="295170"/>
                  </a:lnTo>
                  <a:lnTo>
                    <a:pt x="191904" y="305575"/>
                  </a:lnTo>
                  <a:lnTo>
                    <a:pt x="195786" y="315950"/>
                  </a:lnTo>
                  <a:lnTo>
                    <a:pt x="199751" y="323797"/>
                  </a:lnTo>
                  <a:lnTo>
                    <a:pt x="203659" y="325977"/>
                  </a:lnTo>
                  <a:lnTo>
                    <a:pt x="206973" y="323458"/>
                  </a:lnTo>
                  <a:lnTo>
                    <a:pt x="209913" y="317881"/>
                  </a:lnTo>
                  <a:lnTo>
                    <a:pt x="212942" y="310427"/>
                  </a:lnTo>
                  <a:lnTo>
                    <a:pt x="216517" y="301829"/>
                  </a:lnTo>
                  <a:lnTo>
                    <a:pt x="220821" y="292535"/>
                  </a:lnTo>
                  <a:lnTo>
                    <a:pt x="225983" y="283139"/>
                  </a:lnTo>
                  <a:lnTo>
                    <a:pt x="232188" y="274417"/>
                  </a:lnTo>
                  <a:lnTo>
                    <a:pt x="239431" y="266727"/>
                  </a:lnTo>
                  <a:lnTo>
                    <a:pt x="247562" y="260068"/>
                  </a:lnTo>
                  <a:lnTo>
                    <a:pt x="256390" y="254276"/>
                  </a:lnTo>
                  <a:lnTo>
                    <a:pt x="265733" y="249154"/>
                  </a:lnTo>
                  <a:lnTo>
                    <a:pt x="275446" y="244525"/>
                  </a:lnTo>
                  <a:lnTo>
                    <a:pt x="285418" y="240247"/>
                  </a:lnTo>
                  <a:lnTo>
                    <a:pt x="295565" y="236210"/>
                  </a:lnTo>
                  <a:lnTo>
                    <a:pt x="305666" y="232173"/>
                  </a:lnTo>
                  <a:lnTo>
                    <a:pt x="315375" y="227777"/>
                  </a:lnTo>
                  <a:lnTo>
                    <a:pt x="324522" y="222849"/>
                  </a:lnTo>
                  <a:lnTo>
                    <a:pt x="332630" y="217234"/>
                  </a:lnTo>
                  <a:lnTo>
                    <a:pt x="338864" y="210707"/>
                  </a:lnTo>
                  <a:lnTo>
                    <a:pt x="342934" y="203245"/>
                  </a:lnTo>
                  <a:lnTo>
                    <a:pt x="344700" y="195132"/>
                  </a:lnTo>
                  <a:lnTo>
                    <a:pt x="343922" y="186848"/>
                  </a:lnTo>
                  <a:lnTo>
                    <a:pt x="340727" y="178701"/>
                  </a:lnTo>
                  <a:lnTo>
                    <a:pt x="335346" y="171285"/>
                  </a:lnTo>
                  <a:lnTo>
                    <a:pt x="327932" y="165522"/>
                  </a:lnTo>
                  <a:lnTo>
                    <a:pt x="318769" y="161769"/>
                  </a:lnTo>
                  <a:lnTo>
                    <a:pt x="308383" y="160048"/>
                  </a:lnTo>
                  <a:lnTo>
                    <a:pt x="297430" y="160323"/>
                  </a:lnTo>
                  <a:lnTo>
                    <a:pt x="286331" y="162359"/>
                  </a:lnTo>
                  <a:lnTo>
                    <a:pt x="275440" y="165806"/>
                  </a:lnTo>
                  <a:lnTo>
                    <a:pt x="265127" y="170320"/>
                  </a:lnTo>
                  <a:lnTo>
                    <a:pt x="255531" y="175617"/>
                  </a:lnTo>
                  <a:lnTo>
                    <a:pt x="246765" y="181797"/>
                  </a:lnTo>
                  <a:lnTo>
                    <a:pt x="239014" y="189308"/>
                  </a:lnTo>
                  <a:lnTo>
                    <a:pt x="232289" y="198294"/>
                  </a:lnTo>
                  <a:lnTo>
                    <a:pt x="226769" y="208771"/>
                  </a:lnTo>
                  <a:lnTo>
                    <a:pt x="222885" y="220785"/>
                  </a:lnTo>
                  <a:lnTo>
                    <a:pt x="220721" y="234195"/>
                  </a:lnTo>
                  <a:lnTo>
                    <a:pt x="220234" y="248421"/>
                  </a:lnTo>
                  <a:lnTo>
                    <a:pt x="221418" y="262575"/>
                  </a:lnTo>
                  <a:lnTo>
                    <a:pt x="224107" y="276153"/>
                  </a:lnTo>
                  <a:lnTo>
                    <a:pt x="228182" y="288707"/>
                  </a:lnTo>
                  <a:lnTo>
                    <a:pt x="233658" y="299687"/>
                  </a:lnTo>
                  <a:lnTo>
                    <a:pt x="240414" y="308958"/>
                  </a:lnTo>
                  <a:lnTo>
                    <a:pt x="248219" y="316708"/>
                  </a:lnTo>
                  <a:lnTo>
                    <a:pt x="256828" y="323246"/>
                  </a:lnTo>
                  <a:lnTo>
                    <a:pt x="266025" y="328865"/>
                  </a:lnTo>
                  <a:lnTo>
                    <a:pt x="275640" y="333491"/>
                  </a:lnTo>
                  <a:lnTo>
                    <a:pt x="285548" y="336702"/>
                  </a:lnTo>
                  <a:lnTo>
                    <a:pt x="295651" y="338383"/>
                  </a:lnTo>
                  <a:lnTo>
                    <a:pt x="305818" y="338666"/>
                  </a:lnTo>
                  <a:lnTo>
                    <a:pt x="317074" y="337694"/>
                  </a:lnTo>
                  <a:lnTo>
                    <a:pt x="332644" y="334264"/>
                  </a:lnTo>
                  <a:lnTo>
                    <a:pt x="357969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85886" y="305326"/>
              <a:ext cx="188266" cy="223146"/>
            </a:xfrm>
            <a:custGeom>
              <a:avLst/>
              <a:gdLst/>
              <a:ahLst/>
              <a:cxnLst/>
              <a:rect l="0" t="0" r="0" b="0"/>
              <a:pathLst>
                <a:path w="188266" h="223146">
                  <a:moveTo>
                    <a:pt x="152560" y="0"/>
                  </a:moveTo>
                  <a:lnTo>
                    <a:pt x="143759" y="3001"/>
                  </a:lnTo>
                  <a:lnTo>
                    <a:pt x="135412" y="6423"/>
                  </a:lnTo>
                  <a:lnTo>
                    <a:pt x="126712" y="10619"/>
                  </a:lnTo>
                  <a:lnTo>
                    <a:pt x="117592" y="15519"/>
                  </a:lnTo>
                  <a:lnTo>
                    <a:pt x="108097" y="21001"/>
                  </a:lnTo>
                  <a:lnTo>
                    <a:pt x="98306" y="26927"/>
                  </a:lnTo>
                  <a:lnTo>
                    <a:pt x="88291" y="33016"/>
                  </a:lnTo>
                  <a:lnTo>
                    <a:pt x="78117" y="38866"/>
                  </a:lnTo>
                  <a:lnTo>
                    <a:pt x="67835" y="44281"/>
                  </a:lnTo>
                  <a:lnTo>
                    <a:pt x="57644" y="49407"/>
                  </a:lnTo>
                  <a:lnTo>
                    <a:pt x="47874" y="54616"/>
                  </a:lnTo>
                  <a:lnTo>
                    <a:pt x="38673" y="60123"/>
                  </a:lnTo>
                  <a:lnTo>
                    <a:pt x="30020" y="65976"/>
                  </a:lnTo>
                  <a:lnTo>
                    <a:pt x="21822" y="72138"/>
                  </a:lnTo>
                  <a:lnTo>
                    <a:pt x="13991" y="78546"/>
                  </a:lnTo>
                  <a:lnTo>
                    <a:pt x="7086" y="85139"/>
                  </a:lnTo>
                  <a:lnTo>
                    <a:pt x="2266" y="91863"/>
                  </a:lnTo>
                  <a:lnTo>
                    <a:pt x="0" y="98672"/>
                  </a:lnTo>
                  <a:lnTo>
                    <a:pt x="448" y="105209"/>
                  </a:lnTo>
                  <a:lnTo>
                    <a:pt x="3789" y="110840"/>
                  </a:lnTo>
                  <a:lnTo>
                    <a:pt x="9813" y="115286"/>
                  </a:lnTo>
                  <a:lnTo>
                    <a:pt x="17891" y="118439"/>
                  </a:lnTo>
                  <a:lnTo>
                    <a:pt x="27198" y="120189"/>
                  </a:lnTo>
                  <a:lnTo>
                    <a:pt x="37158" y="120629"/>
                  </a:lnTo>
                  <a:lnTo>
                    <a:pt x="47772" y="120146"/>
                  </a:lnTo>
                  <a:lnTo>
                    <a:pt x="59487" y="119300"/>
                  </a:lnTo>
                  <a:lnTo>
                    <a:pt x="72468" y="118451"/>
                  </a:lnTo>
                  <a:lnTo>
                    <a:pt x="86116" y="118073"/>
                  </a:lnTo>
                  <a:lnTo>
                    <a:pt x="99292" y="118810"/>
                  </a:lnTo>
                  <a:lnTo>
                    <a:pt x="111381" y="120905"/>
                  </a:lnTo>
                  <a:lnTo>
                    <a:pt x="122446" y="124263"/>
                  </a:lnTo>
                  <a:lnTo>
                    <a:pt x="132947" y="128652"/>
                  </a:lnTo>
                  <a:lnTo>
                    <a:pt x="143226" y="133823"/>
                  </a:lnTo>
                  <a:lnTo>
                    <a:pt x="153302" y="139563"/>
                  </a:lnTo>
                  <a:lnTo>
                    <a:pt x="162934" y="145707"/>
                  </a:lnTo>
                  <a:lnTo>
                    <a:pt x="171997" y="152135"/>
                  </a:lnTo>
                  <a:lnTo>
                    <a:pt x="179864" y="158925"/>
                  </a:lnTo>
                  <a:lnTo>
                    <a:pt x="185397" y="166322"/>
                  </a:lnTo>
                  <a:lnTo>
                    <a:pt x="188181" y="174403"/>
                  </a:lnTo>
                  <a:lnTo>
                    <a:pt x="188265" y="182780"/>
                  </a:lnTo>
                  <a:lnTo>
                    <a:pt x="185820" y="190717"/>
                  </a:lnTo>
                  <a:lnTo>
                    <a:pt x="181214" y="197831"/>
                  </a:lnTo>
                  <a:lnTo>
                    <a:pt x="174904" y="204081"/>
                  </a:lnTo>
                  <a:lnTo>
                    <a:pt x="167325" y="209587"/>
                  </a:lnTo>
                  <a:lnTo>
                    <a:pt x="158824" y="214503"/>
                  </a:lnTo>
                  <a:lnTo>
                    <a:pt x="149510" y="218652"/>
                  </a:lnTo>
                  <a:lnTo>
                    <a:pt x="139275" y="221542"/>
                  </a:lnTo>
                  <a:lnTo>
                    <a:pt x="128138" y="223007"/>
                  </a:lnTo>
                  <a:lnTo>
                    <a:pt x="116455" y="223145"/>
                  </a:lnTo>
                  <a:lnTo>
                    <a:pt x="103484" y="222060"/>
                  </a:lnTo>
                  <a:lnTo>
                    <a:pt x="85852" y="218538"/>
                  </a:lnTo>
                  <a:lnTo>
                    <a:pt x="57803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07542" y="178984"/>
              <a:ext cx="36189" cy="357970"/>
            </a:xfrm>
            <a:custGeom>
              <a:avLst/>
              <a:gdLst/>
              <a:ahLst/>
              <a:cxnLst/>
              <a:rect l="0" t="0" r="0" b="0"/>
              <a:pathLst>
                <a:path w="36189" h="357970">
                  <a:moveTo>
                    <a:pt x="4603" y="0"/>
                  </a:moveTo>
                  <a:lnTo>
                    <a:pt x="3167" y="8683"/>
                  </a:lnTo>
                  <a:lnTo>
                    <a:pt x="1426" y="21376"/>
                  </a:lnTo>
                  <a:lnTo>
                    <a:pt x="251" y="36851"/>
                  </a:lnTo>
                  <a:lnTo>
                    <a:pt x="0" y="54612"/>
                  </a:lnTo>
                  <a:lnTo>
                    <a:pt x="509" y="73902"/>
                  </a:lnTo>
                  <a:lnTo>
                    <a:pt x="1323" y="93680"/>
                  </a:lnTo>
                  <a:lnTo>
                    <a:pt x="2140" y="113300"/>
                  </a:lnTo>
                  <a:lnTo>
                    <a:pt x="2995" y="132199"/>
                  </a:lnTo>
                  <a:lnTo>
                    <a:pt x="4168" y="149736"/>
                  </a:lnTo>
                  <a:lnTo>
                    <a:pt x="5803" y="165716"/>
                  </a:lnTo>
                  <a:lnTo>
                    <a:pt x="7730" y="180447"/>
                  </a:lnTo>
                  <a:lnTo>
                    <a:pt x="9569" y="194510"/>
                  </a:lnTo>
                  <a:lnTo>
                    <a:pt x="11109" y="208310"/>
                  </a:lnTo>
                  <a:lnTo>
                    <a:pt x="12465" y="221888"/>
                  </a:lnTo>
                  <a:lnTo>
                    <a:pt x="13982" y="235021"/>
                  </a:lnTo>
                  <a:lnTo>
                    <a:pt x="15849" y="247606"/>
                  </a:lnTo>
                  <a:lnTo>
                    <a:pt x="17934" y="259838"/>
                  </a:lnTo>
                  <a:lnTo>
                    <a:pt x="19881" y="272118"/>
                  </a:lnTo>
                  <a:lnTo>
                    <a:pt x="21493" y="284667"/>
                  </a:lnTo>
                  <a:lnTo>
                    <a:pt x="22928" y="297317"/>
                  </a:lnTo>
                  <a:lnTo>
                    <a:pt x="24865" y="311049"/>
                  </a:lnTo>
                  <a:lnTo>
                    <a:pt x="28592" y="329310"/>
                  </a:lnTo>
                  <a:lnTo>
                    <a:pt x="36188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2682" y="326383"/>
              <a:ext cx="116863" cy="221099"/>
            </a:xfrm>
            <a:custGeom>
              <a:avLst/>
              <a:gdLst/>
              <a:ahLst/>
              <a:cxnLst/>
              <a:rect l="0" t="0" r="0" b="0"/>
              <a:pathLst>
                <a:path w="116863" h="221099">
                  <a:moveTo>
                    <a:pt x="106333" y="0"/>
                  </a:moveTo>
                  <a:lnTo>
                    <a:pt x="97599" y="5867"/>
                  </a:lnTo>
                  <a:lnTo>
                    <a:pt x="89893" y="11432"/>
                  </a:lnTo>
                  <a:lnTo>
                    <a:pt x="82486" y="17231"/>
                  </a:lnTo>
                  <a:lnTo>
                    <a:pt x="75052" y="23312"/>
                  </a:lnTo>
                  <a:lnTo>
                    <a:pt x="67226" y="29642"/>
                  </a:lnTo>
                  <a:lnTo>
                    <a:pt x="58848" y="36170"/>
                  </a:lnTo>
                  <a:lnTo>
                    <a:pt x="49931" y="42846"/>
                  </a:lnTo>
                  <a:lnTo>
                    <a:pt x="40567" y="49628"/>
                  </a:lnTo>
                  <a:lnTo>
                    <a:pt x="30873" y="56500"/>
                  </a:lnTo>
                  <a:lnTo>
                    <a:pt x="21434" y="63928"/>
                  </a:lnTo>
                  <a:lnTo>
                    <a:pt x="13241" y="72818"/>
                  </a:lnTo>
                  <a:lnTo>
                    <a:pt x="6748" y="83533"/>
                  </a:lnTo>
                  <a:lnTo>
                    <a:pt x="2221" y="95477"/>
                  </a:lnTo>
                  <a:lnTo>
                    <a:pt x="0" y="107418"/>
                  </a:lnTo>
                  <a:lnTo>
                    <a:pt x="32" y="118630"/>
                  </a:lnTo>
                  <a:lnTo>
                    <a:pt x="2137" y="128918"/>
                  </a:lnTo>
                  <a:lnTo>
                    <a:pt x="6200" y="138354"/>
                  </a:lnTo>
                  <a:lnTo>
                    <a:pt x="11958" y="147103"/>
                  </a:lnTo>
                  <a:lnTo>
                    <a:pt x="18906" y="155333"/>
                  </a:lnTo>
                  <a:lnTo>
                    <a:pt x="26397" y="163189"/>
                  </a:lnTo>
                  <a:lnTo>
                    <a:pt x="34027" y="170776"/>
                  </a:lnTo>
                  <a:lnTo>
                    <a:pt x="41773" y="178010"/>
                  </a:lnTo>
                  <a:lnTo>
                    <a:pt x="49888" y="184643"/>
                  </a:lnTo>
                  <a:lnTo>
                    <a:pt x="58492" y="190585"/>
                  </a:lnTo>
                  <a:lnTo>
                    <a:pt x="67497" y="195942"/>
                  </a:lnTo>
                  <a:lnTo>
                    <a:pt x="77775" y="201559"/>
                  </a:lnTo>
                  <a:lnTo>
                    <a:pt x="92465" y="209047"/>
                  </a:lnTo>
                  <a:lnTo>
                    <a:pt x="11686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80601" y="389554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5867" y="5934"/>
                  </a:lnTo>
                  <a:lnTo>
                    <a:pt x="11432" y="12139"/>
                  </a:lnTo>
                  <a:lnTo>
                    <a:pt x="17235" y="19230"/>
                  </a:lnTo>
                  <a:lnTo>
                    <a:pt x="23489" y="26998"/>
                  </a:lnTo>
                  <a:lnTo>
                    <a:pt x="30468" y="34996"/>
                  </a:lnTo>
                  <a:lnTo>
                    <a:pt x="38240" y="42933"/>
                  </a:lnTo>
                  <a:lnTo>
                    <a:pt x="46457" y="50589"/>
                  </a:lnTo>
                  <a:lnTo>
                    <a:pt x="55361" y="58598"/>
                  </a:lnTo>
                  <a:lnTo>
                    <a:pt x="66851" y="68775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59544" y="379025"/>
              <a:ext cx="178985" cy="494841"/>
            </a:xfrm>
            <a:custGeom>
              <a:avLst/>
              <a:gdLst/>
              <a:ahLst/>
              <a:cxnLst/>
              <a:rect l="0" t="0" r="0" b="0"/>
              <a:pathLst>
                <a:path w="178985" h="494841">
                  <a:moveTo>
                    <a:pt x="178984" y="0"/>
                  </a:moveTo>
                  <a:lnTo>
                    <a:pt x="173117" y="8869"/>
                  </a:lnTo>
                  <a:lnTo>
                    <a:pt x="167552" y="17856"/>
                  </a:lnTo>
                  <a:lnTo>
                    <a:pt x="161757" y="27846"/>
                  </a:lnTo>
                  <a:lnTo>
                    <a:pt x="155850" y="38654"/>
                  </a:lnTo>
                  <a:lnTo>
                    <a:pt x="150169" y="49817"/>
                  </a:lnTo>
                  <a:lnTo>
                    <a:pt x="144894" y="61023"/>
                  </a:lnTo>
                  <a:lnTo>
                    <a:pt x="140044" y="72135"/>
                  </a:lnTo>
                  <a:lnTo>
                    <a:pt x="135558" y="83119"/>
                  </a:lnTo>
                  <a:lnTo>
                    <a:pt x="131351" y="93990"/>
                  </a:lnTo>
                  <a:lnTo>
                    <a:pt x="127187" y="104932"/>
                  </a:lnTo>
                  <a:lnTo>
                    <a:pt x="122699" y="116278"/>
                  </a:lnTo>
                  <a:lnTo>
                    <a:pt x="117709" y="128176"/>
                  </a:lnTo>
                  <a:lnTo>
                    <a:pt x="112221" y="140610"/>
                  </a:lnTo>
                  <a:lnTo>
                    <a:pt x="106311" y="153489"/>
                  </a:lnTo>
                  <a:lnTo>
                    <a:pt x="100082" y="166706"/>
                  </a:lnTo>
                  <a:lnTo>
                    <a:pt x="93780" y="180004"/>
                  </a:lnTo>
                  <a:lnTo>
                    <a:pt x="87783" y="193006"/>
                  </a:lnTo>
                  <a:lnTo>
                    <a:pt x="82272" y="205531"/>
                  </a:lnTo>
                  <a:lnTo>
                    <a:pt x="77252" y="217737"/>
                  </a:lnTo>
                  <a:lnTo>
                    <a:pt x="72646" y="230006"/>
                  </a:lnTo>
                  <a:lnTo>
                    <a:pt x="68356" y="242561"/>
                  </a:lnTo>
                  <a:lnTo>
                    <a:pt x="64135" y="255452"/>
                  </a:lnTo>
                  <a:lnTo>
                    <a:pt x="59607" y="268645"/>
                  </a:lnTo>
                  <a:lnTo>
                    <a:pt x="54597" y="282076"/>
                  </a:lnTo>
                  <a:lnTo>
                    <a:pt x="49264" y="295520"/>
                  </a:lnTo>
                  <a:lnTo>
                    <a:pt x="43992" y="308619"/>
                  </a:lnTo>
                  <a:lnTo>
                    <a:pt x="39002" y="321210"/>
                  </a:lnTo>
                  <a:lnTo>
                    <a:pt x="34348" y="333461"/>
                  </a:lnTo>
                  <a:lnTo>
                    <a:pt x="29996" y="345760"/>
                  </a:lnTo>
                  <a:lnTo>
                    <a:pt x="25884" y="358343"/>
                  </a:lnTo>
                  <a:lnTo>
                    <a:pt x="21954" y="371593"/>
                  </a:lnTo>
                  <a:lnTo>
                    <a:pt x="18155" y="386092"/>
                  </a:lnTo>
                  <a:lnTo>
                    <a:pt x="14452" y="402022"/>
                  </a:lnTo>
                  <a:lnTo>
                    <a:pt x="10969" y="418726"/>
                  </a:lnTo>
                  <a:lnTo>
                    <a:pt x="7638" y="436748"/>
                  </a:lnTo>
                  <a:lnTo>
                    <a:pt x="4168" y="45991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117471" y="55801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3711529" y="56263"/>
            <a:ext cx="883783" cy="575272"/>
          </a:xfrm>
          <a:custGeom>
            <a:avLst/>
            <a:gdLst/>
            <a:ahLst/>
            <a:cxnLst/>
            <a:rect l="0" t="0" r="0" b="0"/>
            <a:pathLst>
              <a:path w="883783" h="575272">
                <a:moveTo>
                  <a:pt x="668326" y="38493"/>
                </a:moveTo>
                <a:lnTo>
                  <a:pt x="659390" y="32692"/>
                </a:lnTo>
                <a:lnTo>
                  <a:pt x="649763" y="27768"/>
                </a:lnTo>
                <a:lnTo>
                  <a:pt x="638481" y="23266"/>
                </a:lnTo>
                <a:lnTo>
                  <a:pt x="625986" y="19045"/>
                </a:lnTo>
                <a:lnTo>
                  <a:pt x="613154" y="15031"/>
                </a:lnTo>
                <a:lnTo>
                  <a:pt x="600517" y="11174"/>
                </a:lnTo>
                <a:lnTo>
                  <a:pt x="587616" y="7595"/>
                </a:lnTo>
                <a:lnTo>
                  <a:pt x="573228" y="4568"/>
                </a:lnTo>
                <a:lnTo>
                  <a:pt x="556788" y="2203"/>
                </a:lnTo>
                <a:lnTo>
                  <a:pt x="539002" y="616"/>
                </a:lnTo>
                <a:lnTo>
                  <a:pt x="521432" y="0"/>
                </a:lnTo>
                <a:lnTo>
                  <a:pt x="504979" y="361"/>
                </a:lnTo>
                <a:lnTo>
                  <a:pt x="489697" y="1399"/>
                </a:lnTo>
                <a:lnTo>
                  <a:pt x="475147" y="2627"/>
                </a:lnTo>
                <a:lnTo>
                  <a:pt x="460957" y="3749"/>
                </a:lnTo>
                <a:lnTo>
                  <a:pt x="446919" y="4821"/>
                </a:lnTo>
                <a:lnTo>
                  <a:pt x="432933" y="6147"/>
                </a:lnTo>
                <a:lnTo>
                  <a:pt x="418955" y="7891"/>
                </a:lnTo>
                <a:lnTo>
                  <a:pt x="404970" y="10063"/>
                </a:lnTo>
                <a:lnTo>
                  <a:pt x="390974" y="12600"/>
                </a:lnTo>
                <a:lnTo>
                  <a:pt x="376966" y="15421"/>
                </a:lnTo>
                <a:lnTo>
                  <a:pt x="362951" y="18452"/>
                </a:lnTo>
                <a:lnTo>
                  <a:pt x="348928" y="21632"/>
                </a:lnTo>
                <a:lnTo>
                  <a:pt x="334901" y="24917"/>
                </a:lnTo>
                <a:lnTo>
                  <a:pt x="320870" y="28275"/>
                </a:lnTo>
                <a:lnTo>
                  <a:pt x="306837" y="31682"/>
                </a:lnTo>
                <a:lnTo>
                  <a:pt x="292802" y="35127"/>
                </a:lnTo>
                <a:lnTo>
                  <a:pt x="278767" y="38764"/>
                </a:lnTo>
                <a:lnTo>
                  <a:pt x="264730" y="42890"/>
                </a:lnTo>
                <a:lnTo>
                  <a:pt x="250693" y="47633"/>
                </a:lnTo>
                <a:lnTo>
                  <a:pt x="236655" y="52954"/>
                </a:lnTo>
                <a:lnTo>
                  <a:pt x="222618" y="58750"/>
                </a:lnTo>
                <a:lnTo>
                  <a:pt x="208580" y="64905"/>
                </a:lnTo>
                <a:lnTo>
                  <a:pt x="194543" y="71156"/>
                </a:lnTo>
                <a:lnTo>
                  <a:pt x="180505" y="77119"/>
                </a:lnTo>
                <a:lnTo>
                  <a:pt x="166471" y="82617"/>
                </a:lnTo>
                <a:lnTo>
                  <a:pt x="152606" y="87968"/>
                </a:lnTo>
                <a:lnTo>
                  <a:pt x="139216" y="93861"/>
                </a:lnTo>
                <a:lnTo>
                  <a:pt x="126437" y="100641"/>
                </a:lnTo>
                <a:lnTo>
                  <a:pt x="114397" y="108163"/>
                </a:lnTo>
                <a:lnTo>
                  <a:pt x="103304" y="115985"/>
                </a:lnTo>
                <a:lnTo>
                  <a:pt x="93171" y="123803"/>
                </a:lnTo>
                <a:lnTo>
                  <a:pt x="83704" y="131493"/>
                </a:lnTo>
                <a:lnTo>
                  <a:pt x="74418" y="139029"/>
                </a:lnTo>
                <a:lnTo>
                  <a:pt x="65026" y="146432"/>
                </a:lnTo>
                <a:lnTo>
                  <a:pt x="55750" y="153894"/>
                </a:lnTo>
                <a:lnTo>
                  <a:pt x="47200" y="161749"/>
                </a:lnTo>
                <a:lnTo>
                  <a:pt x="39668" y="170161"/>
                </a:lnTo>
                <a:lnTo>
                  <a:pt x="32966" y="179439"/>
                </a:lnTo>
                <a:lnTo>
                  <a:pt x="26624" y="190112"/>
                </a:lnTo>
                <a:lnTo>
                  <a:pt x="20329" y="202334"/>
                </a:lnTo>
                <a:lnTo>
                  <a:pt x="14270" y="215949"/>
                </a:lnTo>
                <a:lnTo>
                  <a:pt x="9027" y="230684"/>
                </a:lnTo>
                <a:lnTo>
                  <a:pt x="4873" y="246262"/>
                </a:lnTo>
                <a:lnTo>
                  <a:pt x="1931" y="262449"/>
                </a:lnTo>
                <a:lnTo>
                  <a:pt x="331" y="279066"/>
                </a:lnTo>
                <a:lnTo>
                  <a:pt x="0" y="295973"/>
                </a:lnTo>
                <a:lnTo>
                  <a:pt x="727" y="312749"/>
                </a:lnTo>
                <a:lnTo>
                  <a:pt x="2269" y="328712"/>
                </a:lnTo>
                <a:lnTo>
                  <a:pt x="4418" y="343556"/>
                </a:lnTo>
                <a:lnTo>
                  <a:pt x="7162" y="357150"/>
                </a:lnTo>
                <a:lnTo>
                  <a:pt x="10682" y="369370"/>
                </a:lnTo>
                <a:lnTo>
                  <a:pt x="15012" y="380295"/>
                </a:lnTo>
                <a:lnTo>
                  <a:pt x="20056" y="390141"/>
                </a:lnTo>
                <a:lnTo>
                  <a:pt x="25666" y="399157"/>
                </a:lnTo>
                <a:lnTo>
                  <a:pt x="31700" y="407564"/>
                </a:lnTo>
                <a:lnTo>
                  <a:pt x="38040" y="415535"/>
                </a:lnTo>
                <a:lnTo>
                  <a:pt x="44595" y="423202"/>
                </a:lnTo>
                <a:lnTo>
                  <a:pt x="51299" y="430660"/>
                </a:lnTo>
                <a:lnTo>
                  <a:pt x="58106" y="437975"/>
                </a:lnTo>
                <a:lnTo>
                  <a:pt x="64981" y="445193"/>
                </a:lnTo>
                <a:lnTo>
                  <a:pt x="71904" y="452345"/>
                </a:lnTo>
                <a:lnTo>
                  <a:pt x="78859" y="459453"/>
                </a:lnTo>
                <a:lnTo>
                  <a:pt x="85835" y="466532"/>
                </a:lnTo>
                <a:lnTo>
                  <a:pt x="92830" y="473591"/>
                </a:lnTo>
                <a:lnTo>
                  <a:pt x="100003" y="480636"/>
                </a:lnTo>
                <a:lnTo>
                  <a:pt x="107657" y="487673"/>
                </a:lnTo>
                <a:lnTo>
                  <a:pt x="115921" y="494699"/>
                </a:lnTo>
                <a:lnTo>
                  <a:pt x="124760" y="501554"/>
                </a:lnTo>
                <a:lnTo>
                  <a:pt x="134071" y="507930"/>
                </a:lnTo>
                <a:lnTo>
                  <a:pt x="143744" y="513699"/>
                </a:lnTo>
                <a:lnTo>
                  <a:pt x="153680" y="518895"/>
                </a:lnTo>
                <a:lnTo>
                  <a:pt x="163802" y="523619"/>
                </a:lnTo>
                <a:lnTo>
                  <a:pt x="174054" y="527983"/>
                </a:lnTo>
                <a:lnTo>
                  <a:pt x="184396" y="532084"/>
                </a:lnTo>
                <a:lnTo>
                  <a:pt x="194799" y="535999"/>
                </a:lnTo>
                <a:lnTo>
                  <a:pt x="205243" y="539784"/>
                </a:lnTo>
                <a:lnTo>
                  <a:pt x="215714" y="543480"/>
                </a:lnTo>
                <a:lnTo>
                  <a:pt x="226205" y="547115"/>
                </a:lnTo>
                <a:lnTo>
                  <a:pt x="236708" y="550709"/>
                </a:lnTo>
                <a:lnTo>
                  <a:pt x="247220" y="554275"/>
                </a:lnTo>
                <a:lnTo>
                  <a:pt x="257737" y="557823"/>
                </a:lnTo>
                <a:lnTo>
                  <a:pt x="268276" y="561353"/>
                </a:lnTo>
                <a:lnTo>
                  <a:pt x="279491" y="564707"/>
                </a:lnTo>
                <a:lnTo>
                  <a:pt x="292609" y="567579"/>
                </a:lnTo>
                <a:lnTo>
                  <a:pt x="308148" y="569843"/>
                </a:lnTo>
                <a:lnTo>
                  <a:pt x="325978" y="571532"/>
                </a:lnTo>
                <a:lnTo>
                  <a:pt x="345691" y="572748"/>
                </a:lnTo>
                <a:lnTo>
                  <a:pt x="366838" y="573604"/>
                </a:lnTo>
                <a:lnTo>
                  <a:pt x="388867" y="574197"/>
                </a:lnTo>
                <a:lnTo>
                  <a:pt x="411165" y="574603"/>
                </a:lnTo>
                <a:lnTo>
                  <a:pt x="433367" y="574879"/>
                </a:lnTo>
                <a:lnTo>
                  <a:pt x="455017" y="575065"/>
                </a:lnTo>
                <a:lnTo>
                  <a:pt x="475489" y="575191"/>
                </a:lnTo>
                <a:lnTo>
                  <a:pt x="494551" y="575271"/>
                </a:lnTo>
                <a:lnTo>
                  <a:pt x="512149" y="575155"/>
                </a:lnTo>
                <a:lnTo>
                  <a:pt x="528218" y="574544"/>
                </a:lnTo>
                <a:lnTo>
                  <a:pt x="542889" y="573321"/>
                </a:lnTo>
                <a:lnTo>
                  <a:pt x="556575" y="571685"/>
                </a:lnTo>
                <a:lnTo>
                  <a:pt x="569855" y="570048"/>
                </a:lnTo>
                <a:lnTo>
                  <a:pt x="583091" y="568644"/>
                </a:lnTo>
                <a:lnTo>
                  <a:pt x="596272" y="567211"/>
                </a:lnTo>
                <a:lnTo>
                  <a:pt x="609129" y="565109"/>
                </a:lnTo>
                <a:lnTo>
                  <a:pt x="621520" y="562032"/>
                </a:lnTo>
                <a:lnTo>
                  <a:pt x="633452" y="558150"/>
                </a:lnTo>
                <a:lnTo>
                  <a:pt x="644997" y="553927"/>
                </a:lnTo>
                <a:lnTo>
                  <a:pt x="656248" y="549677"/>
                </a:lnTo>
                <a:lnTo>
                  <a:pt x="667448" y="545537"/>
                </a:lnTo>
                <a:lnTo>
                  <a:pt x="678967" y="541537"/>
                </a:lnTo>
                <a:lnTo>
                  <a:pt x="690986" y="537657"/>
                </a:lnTo>
                <a:lnTo>
                  <a:pt x="703670" y="533544"/>
                </a:lnTo>
                <a:lnTo>
                  <a:pt x="717250" y="528557"/>
                </a:lnTo>
                <a:lnTo>
                  <a:pt x="731745" y="522421"/>
                </a:lnTo>
                <a:lnTo>
                  <a:pt x="746547" y="515348"/>
                </a:lnTo>
                <a:lnTo>
                  <a:pt x="760565" y="507837"/>
                </a:lnTo>
                <a:lnTo>
                  <a:pt x="773254" y="500225"/>
                </a:lnTo>
                <a:lnTo>
                  <a:pt x="784907" y="492505"/>
                </a:lnTo>
                <a:lnTo>
                  <a:pt x="796340" y="484417"/>
                </a:lnTo>
                <a:lnTo>
                  <a:pt x="808060" y="475830"/>
                </a:lnTo>
                <a:lnTo>
                  <a:pt x="819746" y="466759"/>
                </a:lnTo>
                <a:lnTo>
                  <a:pt x="830468" y="457284"/>
                </a:lnTo>
                <a:lnTo>
                  <a:pt x="839762" y="447490"/>
                </a:lnTo>
                <a:lnTo>
                  <a:pt x="847801" y="437131"/>
                </a:lnTo>
                <a:lnTo>
                  <a:pt x="855116" y="425660"/>
                </a:lnTo>
                <a:lnTo>
                  <a:pt x="862100" y="412865"/>
                </a:lnTo>
                <a:lnTo>
                  <a:pt x="868639" y="398849"/>
                </a:lnTo>
                <a:lnTo>
                  <a:pt x="874211" y="383837"/>
                </a:lnTo>
                <a:lnTo>
                  <a:pt x="878589" y="368066"/>
                </a:lnTo>
                <a:lnTo>
                  <a:pt x="881683" y="351577"/>
                </a:lnTo>
                <a:lnTo>
                  <a:pt x="883386" y="334224"/>
                </a:lnTo>
                <a:lnTo>
                  <a:pt x="883782" y="316001"/>
                </a:lnTo>
                <a:lnTo>
                  <a:pt x="882929" y="297188"/>
                </a:lnTo>
                <a:lnTo>
                  <a:pt x="880768" y="278253"/>
                </a:lnTo>
                <a:lnTo>
                  <a:pt x="877392" y="259487"/>
                </a:lnTo>
                <a:lnTo>
                  <a:pt x="873008" y="241310"/>
                </a:lnTo>
                <a:lnTo>
                  <a:pt x="867851" y="224330"/>
                </a:lnTo>
                <a:lnTo>
                  <a:pt x="862123" y="208768"/>
                </a:lnTo>
                <a:lnTo>
                  <a:pt x="855991" y="194675"/>
                </a:lnTo>
                <a:lnTo>
                  <a:pt x="849576" y="182112"/>
                </a:lnTo>
                <a:lnTo>
                  <a:pt x="842961" y="170955"/>
                </a:lnTo>
                <a:lnTo>
                  <a:pt x="836044" y="160950"/>
                </a:lnTo>
                <a:lnTo>
                  <a:pt x="828562" y="151827"/>
                </a:lnTo>
                <a:lnTo>
                  <a:pt x="820414" y="143350"/>
                </a:lnTo>
                <a:lnTo>
                  <a:pt x="811653" y="135330"/>
                </a:lnTo>
                <a:lnTo>
                  <a:pt x="802393" y="127631"/>
                </a:lnTo>
                <a:lnTo>
                  <a:pt x="792755" y="120152"/>
                </a:lnTo>
                <a:lnTo>
                  <a:pt x="782842" y="112822"/>
                </a:lnTo>
                <a:lnTo>
                  <a:pt x="772736" y="105595"/>
                </a:lnTo>
                <a:lnTo>
                  <a:pt x="762489" y="98441"/>
                </a:lnTo>
                <a:lnTo>
                  <a:pt x="751982" y="91501"/>
                </a:lnTo>
                <a:lnTo>
                  <a:pt x="740935" y="85068"/>
                </a:lnTo>
                <a:lnTo>
                  <a:pt x="729245" y="79260"/>
                </a:lnTo>
                <a:lnTo>
                  <a:pt x="717123" y="74039"/>
                </a:lnTo>
                <a:lnTo>
                  <a:pt x="704985" y="69298"/>
                </a:lnTo>
                <a:lnTo>
                  <a:pt x="693076" y="64922"/>
                </a:lnTo>
                <a:lnTo>
                  <a:pt x="681299" y="60813"/>
                </a:lnTo>
                <a:lnTo>
                  <a:pt x="669326" y="56893"/>
                </a:lnTo>
                <a:lnTo>
                  <a:pt x="656974" y="53109"/>
                </a:lnTo>
                <a:lnTo>
                  <a:pt x="644221" y="49584"/>
                </a:lnTo>
                <a:lnTo>
                  <a:pt x="631119" y="46596"/>
                </a:lnTo>
                <a:lnTo>
                  <a:pt x="617746" y="44254"/>
                </a:lnTo>
                <a:lnTo>
                  <a:pt x="604171" y="42513"/>
                </a:lnTo>
                <a:lnTo>
                  <a:pt x="590451" y="41262"/>
                </a:lnTo>
                <a:lnTo>
                  <a:pt x="576626" y="40387"/>
                </a:lnTo>
                <a:lnTo>
                  <a:pt x="562562" y="39952"/>
                </a:lnTo>
                <a:lnTo>
                  <a:pt x="547976" y="40183"/>
                </a:lnTo>
                <a:lnTo>
                  <a:pt x="532751" y="41154"/>
                </a:lnTo>
                <a:lnTo>
                  <a:pt x="516932" y="42788"/>
                </a:lnTo>
                <a:lnTo>
                  <a:pt x="500627" y="44955"/>
                </a:lnTo>
                <a:lnTo>
                  <a:pt x="483953" y="47525"/>
                </a:lnTo>
                <a:lnTo>
                  <a:pt x="467010" y="50385"/>
                </a:lnTo>
                <a:lnTo>
                  <a:pt x="449877" y="53451"/>
                </a:lnTo>
                <a:lnTo>
                  <a:pt x="432611" y="56664"/>
                </a:lnTo>
                <a:lnTo>
                  <a:pt x="415253" y="60142"/>
                </a:lnTo>
                <a:lnTo>
                  <a:pt x="397834" y="64163"/>
                </a:lnTo>
                <a:lnTo>
                  <a:pt x="380363" y="68838"/>
                </a:lnTo>
                <a:lnTo>
                  <a:pt x="362528" y="74285"/>
                </a:lnTo>
                <a:lnTo>
                  <a:pt x="343723" y="80698"/>
                </a:lnTo>
                <a:lnTo>
                  <a:pt x="323727" y="88075"/>
                </a:lnTo>
                <a:lnTo>
                  <a:pt x="303677" y="95823"/>
                </a:lnTo>
                <a:lnTo>
                  <a:pt x="283912" y="103616"/>
                </a:lnTo>
                <a:lnTo>
                  <a:pt x="262693" y="112135"/>
                </a:lnTo>
                <a:lnTo>
                  <a:pt x="236657" y="12272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558494" y="1630189"/>
            <a:ext cx="2515828" cy="824390"/>
            <a:chOff x="558494" y="1630189"/>
            <a:chExt cx="2515828" cy="824390"/>
          </a:xfrm>
        </p:grpSpPr>
        <p:sp>
          <p:nvSpPr>
            <p:cNvPr id="47" name="Freeform 46"/>
            <p:cNvSpPr/>
            <p:nvPr/>
          </p:nvSpPr>
          <p:spPr>
            <a:xfrm>
              <a:off x="558494" y="1704777"/>
              <a:ext cx="315372" cy="749802"/>
            </a:xfrm>
            <a:custGeom>
              <a:avLst/>
              <a:gdLst/>
              <a:ahLst/>
              <a:cxnLst/>
              <a:rect l="0" t="0" r="0" b="0"/>
              <a:pathLst>
                <a:path w="315372" h="749802">
                  <a:moveTo>
                    <a:pt x="294314" y="85067"/>
                  </a:moveTo>
                  <a:lnTo>
                    <a:pt x="288446" y="76266"/>
                  </a:lnTo>
                  <a:lnTo>
                    <a:pt x="282882" y="67919"/>
                  </a:lnTo>
                  <a:lnTo>
                    <a:pt x="277078" y="59225"/>
                  </a:lnTo>
                  <a:lnTo>
                    <a:pt x="270825" y="50277"/>
                  </a:lnTo>
                  <a:lnTo>
                    <a:pt x="263846" y="41430"/>
                  </a:lnTo>
                  <a:lnTo>
                    <a:pt x="256061" y="32896"/>
                  </a:lnTo>
                  <a:lnTo>
                    <a:pt x="247386" y="24880"/>
                  </a:lnTo>
                  <a:lnTo>
                    <a:pt x="237659" y="17651"/>
                  </a:lnTo>
                  <a:lnTo>
                    <a:pt x="226892" y="11283"/>
                  </a:lnTo>
                  <a:lnTo>
                    <a:pt x="215239" y="6009"/>
                  </a:lnTo>
                  <a:lnTo>
                    <a:pt x="202893" y="2289"/>
                  </a:lnTo>
                  <a:lnTo>
                    <a:pt x="190029" y="240"/>
                  </a:lnTo>
                  <a:lnTo>
                    <a:pt x="176629" y="0"/>
                  </a:lnTo>
                  <a:lnTo>
                    <a:pt x="162495" y="1883"/>
                  </a:lnTo>
                  <a:lnTo>
                    <a:pt x="147588" y="5864"/>
                  </a:lnTo>
                  <a:lnTo>
                    <a:pt x="132322" y="11961"/>
                  </a:lnTo>
                  <a:lnTo>
                    <a:pt x="117455" y="20396"/>
                  </a:lnTo>
                  <a:lnTo>
                    <a:pt x="103381" y="31075"/>
                  </a:lnTo>
                  <a:lnTo>
                    <a:pt x="90152" y="43804"/>
                  </a:lnTo>
                  <a:lnTo>
                    <a:pt x="77654" y="58467"/>
                  </a:lnTo>
                  <a:lnTo>
                    <a:pt x="65737" y="74796"/>
                  </a:lnTo>
                  <a:lnTo>
                    <a:pt x="54581" y="91963"/>
                  </a:lnTo>
                  <a:lnTo>
                    <a:pt x="44680" y="108711"/>
                  </a:lnTo>
                  <a:lnTo>
                    <a:pt x="36206" y="124380"/>
                  </a:lnTo>
                  <a:lnTo>
                    <a:pt x="29192" y="139017"/>
                  </a:lnTo>
                  <a:lnTo>
                    <a:pt x="23696" y="153075"/>
                  </a:lnTo>
                  <a:lnTo>
                    <a:pt x="19588" y="166905"/>
                  </a:lnTo>
                  <a:lnTo>
                    <a:pt x="16455" y="180687"/>
                  </a:lnTo>
                  <a:lnTo>
                    <a:pt x="13721" y="194496"/>
                  </a:lnTo>
                  <a:lnTo>
                    <a:pt x="11026" y="208351"/>
                  </a:lnTo>
                  <a:lnTo>
                    <a:pt x="8381" y="222253"/>
                  </a:lnTo>
                  <a:lnTo>
                    <a:pt x="6058" y="236193"/>
                  </a:lnTo>
                  <a:lnTo>
                    <a:pt x="4199" y="250162"/>
                  </a:lnTo>
                  <a:lnTo>
                    <a:pt x="2798" y="264152"/>
                  </a:lnTo>
                  <a:lnTo>
                    <a:pt x="1784" y="278158"/>
                  </a:lnTo>
                  <a:lnTo>
                    <a:pt x="1067" y="292178"/>
                  </a:lnTo>
                  <a:lnTo>
                    <a:pt x="569" y="306374"/>
                  </a:lnTo>
                  <a:lnTo>
                    <a:pt x="228" y="321050"/>
                  </a:lnTo>
                  <a:lnTo>
                    <a:pt x="0" y="336325"/>
                  </a:lnTo>
                  <a:lnTo>
                    <a:pt x="15" y="351839"/>
                  </a:lnTo>
                  <a:lnTo>
                    <a:pt x="557" y="366873"/>
                  </a:lnTo>
                  <a:lnTo>
                    <a:pt x="1735" y="381063"/>
                  </a:lnTo>
                  <a:lnTo>
                    <a:pt x="3339" y="394540"/>
                  </a:lnTo>
                  <a:lnTo>
                    <a:pt x="4956" y="407737"/>
                  </a:lnTo>
                  <a:lnTo>
                    <a:pt x="6342" y="420950"/>
                  </a:lnTo>
                  <a:lnTo>
                    <a:pt x="7593" y="434299"/>
                  </a:lnTo>
                  <a:lnTo>
                    <a:pt x="9040" y="447809"/>
                  </a:lnTo>
                  <a:lnTo>
                    <a:pt x="10865" y="461459"/>
                  </a:lnTo>
                  <a:lnTo>
                    <a:pt x="13091" y="475222"/>
                  </a:lnTo>
                  <a:lnTo>
                    <a:pt x="15664" y="489068"/>
                  </a:lnTo>
                  <a:lnTo>
                    <a:pt x="18509" y="502970"/>
                  </a:lnTo>
                  <a:lnTo>
                    <a:pt x="21556" y="516744"/>
                  </a:lnTo>
                  <a:lnTo>
                    <a:pt x="24747" y="530073"/>
                  </a:lnTo>
                  <a:lnTo>
                    <a:pt x="28040" y="542817"/>
                  </a:lnTo>
                  <a:lnTo>
                    <a:pt x="31402" y="555001"/>
                  </a:lnTo>
                  <a:lnTo>
                    <a:pt x="34813" y="566724"/>
                  </a:lnTo>
                  <a:lnTo>
                    <a:pt x="38260" y="578094"/>
                  </a:lnTo>
                  <a:lnTo>
                    <a:pt x="41898" y="589205"/>
                  </a:lnTo>
                  <a:lnTo>
                    <a:pt x="46025" y="600133"/>
                  </a:lnTo>
                  <a:lnTo>
                    <a:pt x="50764" y="610933"/>
                  </a:lnTo>
                  <a:lnTo>
                    <a:pt x="55912" y="621645"/>
                  </a:lnTo>
                  <a:lnTo>
                    <a:pt x="61061" y="632297"/>
                  </a:lnTo>
                  <a:lnTo>
                    <a:pt x="65972" y="642905"/>
                  </a:lnTo>
                  <a:lnTo>
                    <a:pt x="70743" y="653316"/>
                  </a:lnTo>
                  <a:lnTo>
                    <a:pt x="75706" y="663234"/>
                  </a:lnTo>
                  <a:lnTo>
                    <a:pt x="81045" y="672534"/>
                  </a:lnTo>
                  <a:lnTo>
                    <a:pt x="86784" y="681254"/>
                  </a:lnTo>
                  <a:lnTo>
                    <a:pt x="92869" y="689497"/>
                  </a:lnTo>
                  <a:lnTo>
                    <a:pt x="99234" y="697376"/>
                  </a:lnTo>
                  <a:lnTo>
                    <a:pt x="106137" y="704992"/>
                  </a:lnTo>
                  <a:lnTo>
                    <a:pt x="114135" y="712419"/>
                  </a:lnTo>
                  <a:lnTo>
                    <a:pt x="123444" y="719711"/>
                  </a:lnTo>
                  <a:lnTo>
                    <a:pt x="133967" y="726745"/>
                  </a:lnTo>
                  <a:lnTo>
                    <a:pt x="145480" y="733242"/>
                  </a:lnTo>
                  <a:lnTo>
                    <a:pt x="157749" y="739084"/>
                  </a:lnTo>
                  <a:lnTo>
                    <a:pt x="170733" y="743988"/>
                  </a:lnTo>
                  <a:lnTo>
                    <a:pt x="184579" y="747452"/>
                  </a:lnTo>
                  <a:lnTo>
                    <a:pt x="199291" y="749334"/>
                  </a:lnTo>
                  <a:lnTo>
                    <a:pt x="214423" y="749801"/>
                  </a:lnTo>
                  <a:lnTo>
                    <a:pt x="229201" y="749134"/>
                  </a:lnTo>
                  <a:lnTo>
                    <a:pt x="243209" y="747610"/>
                  </a:lnTo>
                  <a:lnTo>
                    <a:pt x="256225" y="745301"/>
                  </a:lnTo>
                  <a:lnTo>
                    <a:pt x="268047" y="742082"/>
                  </a:lnTo>
                  <a:lnTo>
                    <a:pt x="278693" y="737966"/>
                  </a:lnTo>
                  <a:lnTo>
                    <a:pt x="288041" y="733387"/>
                  </a:lnTo>
                  <a:lnTo>
                    <a:pt x="296656" y="728673"/>
                  </a:lnTo>
                  <a:lnTo>
                    <a:pt x="305296" y="723409"/>
                  </a:lnTo>
                  <a:lnTo>
                    <a:pt x="315371" y="716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4963" y="2358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93303" y="1825817"/>
              <a:ext cx="301744" cy="627323"/>
            </a:xfrm>
            <a:custGeom>
              <a:avLst/>
              <a:gdLst/>
              <a:ahLst/>
              <a:cxnLst/>
              <a:rect l="0" t="0" r="0" b="0"/>
              <a:pathLst>
                <a:path w="301744" h="627323">
                  <a:moveTo>
                    <a:pt x="301743" y="58784"/>
                  </a:moveTo>
                  <a:lnTo>
                    <a:pt x="295876" y="50049"/>
                  </a:lnTo>
                  <a:lnTo>
                    <a:pt x="290311" y="42343"/>
                  </a:lnTo>
                  <a:lnTo>
                    <a:pt x="284507" y="34945"/>
                  </a:lnTo>
                  <a:lnTo>
                    <a:pt x="278254" y="27857"/>
                  </a:lnTo>
                  <a:lnTo>
                    <a:pt x="271276" y="21327"/>
                  </a:lnTo>
                  <a:lnTo>
                    <a:pt x="263490" y="15459"/>
                  </a:lnTo>
                  <a:lnTo>
                    <a:pt x="254816" y="10367"/>
                  </a:lnTo>
                  <a:lnTo>
                    <a:pt x="245088" y="6245"/>
                  </a:lnTo>
                  <a:lnTo>
                    <a:pt x="234326" y="3108"/>
                  </a:lnTo>
                  <a:lnTo>
                    <a:pt x="222845" y="984"/>
                  </a:lnTo>
                  <a:lnTo>
                    <a:pt x="211148" y="0"/>
                  </a:lnTo>
                  <a:lnTo>
                    <a:pt x="199537" y="124"/>
                  </a:lnTo>
                  <a:lnTo>
                    <a:pt x="187962" y="1511"/>
                  </a:lnTo>
                  <a:lnTo>
                    <a:pt x="176126" y="4570"/>
                  </a:lnTo>
                  <a:lnTo>
                    <a:pt x="163874" y="9365"/>
                  </a:lnTo>
                  <a:lnTo>
                    <a:pt x="151527" y="15517"/>
                  </a:lnTo>
                  <a:lnTo>
                    <a:pt x="139764" y="22402"/>
                  </a:lnTo>
                  <a:lnTo>
                    <a:pt x="128920" y="29598"/>
                  </a:lnTo>
                  <a:lnTo>
                    <a:pt x="118841" y="37377"/>
                  </a:lnTo>
                  <a:lnTo>
                    <a:pt x="109079" y="46569"/>
                  </a:lnTo>
                  <a:lnTo>
                    <a:pt x="99334" y="57529"/>
                  </a:lnTo>
                  <a:lnTo>
                    <a:pt x="89805" y="69991"/>
                  </a:lnTo>
                  <a:lnTo>
                    <a:pt x="81079" y="83353"/>
                  </a:lnTo>
                  <a:lnTo>
                    <a:pt x="73425" y="97154"/>
                  </a:lnTo>
                  <a:lnTo>
                    <a:pt x="66639" y="110979"/>
                  </a:lnTo>
                  <a:lnTo>
                    <a:pt x="60241" y="124401"/>
                  </a:lnTo>
                  <a:lnTo>
                    <a:pt x="53903" y="137237"/>
                  </a:lnTo>
                  <a:lnTo>
                    <a:pt x="47646" y="149497"/>
                  </a:lnTo>
                  <a:lnTo>
                    <a:pt x="41737" y="161278"/>
                  </a:lnTo>
                  <a:lnTo>
                    <a:pt x="36314" y="172690"/>
                  </a:lnTo>
                  <a:lnTo>
                    <a:pt x="31366" y="183831"/>
                  </a:lnTo>
                  <a:lnTo>
                    <a:pt x="26816" y="194780"/>
                  </a:lnTo>
                  <a:lnTo>
                    <a:pt x="22572" y="205599"/>
                  </a:lnTo>
                  <a:lnTo>
                    <a:pt x="18552" y="216493"/>
                  </a:lnTo>
                  <a:lnTo>
                    <a:pt x="14693" y="227800"/>
                  </a:lnTo>
                  <a:lnTo>
                    <a:pt x="10950" y="239679"/>
                  </a:lnTo>
                  <a:lnTo>
                    <a:pt x="7452" y="252437"/>
                  </a:lnTo>
                  <a:lnTo>
                    <a:pt x="4482" y="266598"/>
                  </a:lnTo>
                  <a:lnTo>
                    <a:pt x="2157" y="282315"/>
                  </a:lnTo>
                  <a:lnTo>
                    <a:pt x="597" y="299431"/>
                  </a:lnTo>
                  <a:lnTo>
                    <a:pt x="0" y="317669"/>
                  </a:lnTo>
                  <a:lnTo>
                    <a:pt x="378" y="336738"/>
                  </a:lnTo>
                  <a:lnTo>
                    <a:pt x="1597" y="355913"/>
                  </a:lnTo>
                  <a:lnTo>
                    <a:pt x="3479" y="374093"/>
                  </a:lnTo>
                  <a:lnTo>
                    <a:pt x="5853" y="390766"/>
                  </a:lnTo>
                  <a:lnTo>
                    <a:pt x="8581" y="406265"/>
                  </a:lnTo>
                  <a:lnTo>
                    <a:pt x="11557" y="421441"/>
                  </a:lnTo>
                  <a:lnTo>
                    <a:pt x="14714" y="436839"/>
                  </a:lnTo>
                  <a:lnTo>
                    <a:pt x="18325" y="452490"/>
                  </a:lnTo>
                  <a:lnTo>
                    <a:pt x="22967" y="468092"/>
                  </a:lnTo>
                  <a:lnTo>
                    <a:pt x="28873" y="483447"/>
                  </a:lnTo>
                  <a:lnTo>
                    <a:pt x="35960" y="498507"/>
                  </a:lnTo>
                  <a:lnTo>
                    <a:pt x="44013" y="513298"/>
                  </a:lnTo>
                  <a:lnTo>
                    <a:pt x="52801" y="527865"/>
                  </a:lnTo>
                  <a:lnTo>
                    <a:pt x="62126" y="541934"/>
                  </a:lnTo>
                  <a:lnTo>
                    <a:pt x="71829" y="554936"/>
                  </a:lnTo>
                  <a:lnTo>
                    <a:pt x="81797" y="566640"/>
                  </a:lnTo>
                  <a:lnTo>
                    <a:pt x="91947" y="576975"/>
                  </a:lnTo>
                  <a:lnTo>
                    <a:pt x="102220" y="585853"/>
                  </a:lnTo>
                  <a:lnTo>
                    <a:pt x="112572" y="593380"/>
                  </a:lnTo>
                  <a:lnTo>
                    <a:pt x="122907" y="599840"/>
                  </a:lnTo>
                  <a:lnTo>
                    <a:pt x="134295" y="606334"/>
                  </a:lnTo>
                  <a:lnTo>
                    <a:pt x="149972" y="614553"/>
                  </a:lnTo>
                  <a:lnTo>
                    <a:pt x="175401" y="627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79274" y="238996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68829" y="201094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00414" y="2200455"/>
              <a:ext cx="1" cy="21059"/>
            </a:xfrm>
            <a:custGeom>
              <a:avLst/>
              <a:gdLst/>
              <a:ahLst/>
              <a:cxnLst/>
              <a:rect l="0" t="0" r="0" b="0"/>
              <a:pathLst>
                <a:path w="1" h="21059">
                  <a:moveTo>
                    <a:pt x="0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0940" y="1940058"/>
              <a:ext cx="312242" cy="393355"/>
            </a:xfrm>
            <a:custGeom>
              <a:avLst/>
              <a:gdLst/>
              <a:ahLst/>
              <a:cxnLst/>
              <a:rect l="0" t="0" r="0" b="0"/>
              <a:pathLst>
                <a:path w="312242" h="393355">
                  <a:moveTo>
                    <a:pt x="154314" y="218284"/>
                  </a:moveTo>
                  <a:lnTo>
                    <a:pt x="157180" y="206481"/>
                  </a:lnTo>
                  <a:lnTo>
                    <a:pt x="159322" y="194712"/>
                  </a:lnTo>
                  <a:lnTo>
                    <a:pt x="160925" y="181817"/>
                  </a:lnTo>
                  <a:lnTo>
                    <a:pt x="162106" y="167797"/>
                  </a:lnTo>
                  <a:lnTo>
                    <a:pt x="162955" y="152820"/>
                  </a:lnTo>
                  <a:lnTo>
                    <a:pt x="163548" y="137107"/>
                  </a:lnTo>
                  <a:lnTo>
                    <a:pt x="163789" y="121177"/>
                  </a:lnTo>
                  <a:lnTo>
                    <a:pt x="163425" y="105801"/>
                  </a:lnTo>
                  <a:lnTo>
                    <a:pt x="162361" y="91357"/>
                  </a:lnTo>
                  <a:lnTo>
                    <a:pt x="160493" y="77865"/>
                  </a:lnTo>
                  <a:lnTo>
                    <a:pt x="157636" y="65184"/>
                  </a:lnTo>
                  <a:lnTo>
                    <a:pt x="153786" y="53136"/>
                  </a:lnTo>
                  <a:lnTo>
                    <a:pt x="149082" y="41722"/>
                  </a:lnTo>
                  <a:lnTo>
                    <a:pt x="143708" y="31114"/>
                  </a:lnTo>
                  <a:lnTo>
                    <a:pt x="137831" y="21356"/>
                  </a:lnTo>
                  <a:lnTo>
                    <a:pt x="131428" y="12836"/>
                  </a:lnTo>
                  <a:lnTo>
                    <a:pt x="124300" y="6323"/>
                  </a:lnTo>
                  <a:lnTo>
                    <a:pt x="116392" y="2063"/>
                  </a:lnTo>
                  <a:lnTo>
                    <a:pt x="107794" y="0"/>
                  </a:lnTo>
                  <a:lnTo>
                    <a:pt x="98644" y="46"/>
                  </a:lnTo>
                  <a:lnTo>
                    <a:pt x="89085" y="1941"/>
                  </a:lnTo>
                  <a:lnTo>
                    <a:pt x="79395" y="5804"/>
                  </a:lnTo>
                  <a:lnTo>
                    <a:pt x="69970" y="12194"/>
                  </a:lnTo>
                  <a:lnTo>
                    <a:pt x="61008" y="21186"/>
                  </a:lnTo>
                  <a:lnTo>
                    <a:pt x="52686" y="32120"/>
                  </a:lnTo>
                  <a:lnTo>
                    <a:pt x="45243" y="43907"/>
                  </a:lnTo>
                  <a:lnTo>
                    <a:pt x="38717" y="55830"/>
                  </a:lnTo>
                  <a:lnTo>
                    <a:pt x="32996" y="67577"/>
                  </a:lnTo>
                  <a:lnTo>
                    <a:pt x="27911" y="79065"/>
                  </a:lnTo>
                  <a:lnTo>
                    <a:pt x="23301" y="90310"/>
                  </a:lnTo>
                  <a:lnTo>
                    <a:pt x="19033" y="101522"/>
                  </a:lnTo>
                  <a:lnTo>
                    <a:pt x="15005" y="113056"/>
                  </a:lnTo>
                  <a:lnTo>
                    <a:pt x="11149" y="125099"/>
                  </a:lnTo>
                  <a:lnTo>
                    <a:pt x="7575" y="138141"/>
                  </a:lnTo>
                  <a:lnTo>
                    <a:pt x="4554" y="153026"/>
                  </a:lnTo>
                  <a:lnTo>
                    <a:pt x="2196" y="170030"/>
                  </a:lnTo>
                  <a:lnTo>
                    <a:pt x="613" y="188314"/>
                  </a:lnTo>
                  <a:lnTo>
                    <a:pt x="0" y="206279"/>
                  </a:lnTo>
                  <a:lnTo>
                    <a:pt x="368" y="223033"/>
                  </a:lnTo>
                  <a:lnTo>
                    <a:pt x="1580" y="238872"/>
                  </a:lnTo>
                  <a:lnTo>
                    <a:pt x="3458" y="254868"/>
                  </a:lnTo>
                  <a:lnTo>
                    <a:pt x="5834" y="271657"/>
                  </a:lnTo>
                  <a:lnTo>
                    <a:pt x="8732" y="289071"/>
                  </a:lnTo>
                  <a:lnTo>
                    <a:pt x="12355" y="306401"/>
                  </a:lnTo>
                  <a:lnTo>
                    <a:pt x="16755" y="323208"/>
                  </a:lnTo>
                  <a:lnTo>
                    <a:pt x="21846" y="339055"/>
                  </a:lnTo>
                  <a:lnTo>
                    <a:pt x="27487" y="353385"/>
                  </a:lnTo>
                  <a:lnTo>
                    <a:pt x="33551" y="366038"/>
                  </a:lnTo>
                  <a:lnTo>
                    <a:pt x="40251" y="376700"/>
                  </a:lnTo>
                  <a:lnTo>
                    <a:pt x="48112" y="384748"/>
                  </a:lnTo>
                  <a:lnTo>
                    <a:pt x="57320" y="390085"/>
                  </a:lnTo>
                  <a:lnTo>
                    <a:pt x="67436" y="392891"/>
                  </a:lnTo>
                  <a:lnTo>
                    <a:pt x="77611" y="393354"/>
                  </a:lnTo>
                  <a:lnTo>
                    <a:pt x="87341" y="391808"/>
                  </a:lnTo>
                  <a:lnTo>
                    <a:pt x="96483" y="388351"/>
                  </a:lnTo>
                  <a:lnTo>
                    <a:pt x="105076" y="382766"/>
                  </a:lnTo>
                  <a:lnTo>
                    <a:pt x="113218" y="375129"/>
                  </a:lnTo>
                  <a:lnTo>
                    <a:pt x="120855" y="365918"/>
                  </a:lnTo>
                  <a:lnTo>
                    <a:pt x="127772" y="355826"/>
                  </a:lnTo>
                  <a:lnTo>
                    <a:pt x="133912" y="345338"/>
                  </a:lnTo>
                  <a:lnTo>
                    <a:pt x="139359" y="334704"/>
                  </a:lnTo>
                  <a:lnTo>
                    <a:pt x="144254" y="324039"/>
                  </a:lnTo>
                  <a:lnTo>
                    <a:pt x="148732" y="313372"/>
                  </a:lnTo>
                  <a:lnTo>
                    <a:pt x="152910" y="302226"/>
                  </a:lnTo>
                  <a:lnTo>
                    <a:pt x="156877" y="289678"/>
                  </a:lnTo>
                  <a:lnTo>
                    <a:pt x="160692" y="275341"/>
                  </a:lnTo>
                  <a:lnTo>
                    <a:pt x="164238" y="259471"/>
                  </a:lnTo>
                  <a:lnTo>
                    <a:pt x="167240" y="242675"/>
                  </a:lnTo>
                  <a:lnTo>
                    <a:pt x="169591" y="225455"/>
                  </a:lnTo>
                  <a:lnTo>
                    <a:pt x="171350" y="209593"/>
                  </a:lnTo>
                  <a:lnTo>
                    <a:pt x="173025" y="199822"/>
                  </a:lnTo>
                  <a:lnTo>
                    <a:pt x="175342" y="198776"/>
                  </a:lnTo>
                  <a:lnTo>
                    <a:pt x="178512" y="204044"/>
                  </a:lnTo>
                  <a:lnTo>
                    <a:pt x="182394" y="213107"/>
                  </a:lnTo>
                  <a:lnTo>
                    <a:pt x="186577" y="223943"/>
                  </a:lnTo>
                  <a:lnTo>
                    <a:pt x="190781" y="235381"/>
                  </a:lnTo>
                  <a:lnTo>
                    <a:pt x="195051" y="247045"/>
                  </a:lnTo>
                  <a:lnTo>
                    <a:pt x="199664" y="259045"/>
                  </a:lnTo>
                  <a:lnTo>
                    <a:pt x="204761" y="271461"/>
                  </a:lnTo>
                  <a:lnTo>
                    <a:pt x="210336" y="284112"/>
                  </a:lnTo>
                  <a:lnTo>
                    <a:pt x="216309" y="296624"/>
                  </a:lnTo>
                  <a:lnTo>
                    <a:pt x="222595" y="308781"/>
                  </a:lnTo>
                  <a:lnTo>
                    <a:pt x="229274" y="320218"/>
                  </a:lnTo>
                  <a:lnTo>
                    <a:pt x="236590" y="330368"/>
                  </a:lnTo>
                  <a:lnTo>
                    <a:pt x="244623" y="339038"/>
                  </a:lnTo>
                  <a:lnTo>
                    <a:pt x="253425" y="346219"/>
                  </a:lnTo>
                  <a:lnTo>
                    <a:pt x="264279" y="352603"/>
                  </a:lnTo>
                  <a:lnTo>
                    <a:pt x="281494" y="358752"/>
                  </a:lnTo>
                  <a:lnTo>
                    <a:pt x="312241" y="365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34938" y="1990422"/>
              <a:ext cx="228814" cy="304791"/>
            </a:xfrm>
            <a:custGeom>
              <a:avLst/>
              <a:gdLst/>
              <a:ahLst/>
              <a:cxnLst/>
              <a:rect l="0" t="0" r="0" b="0"/>
              <a:pathLst>
                <a:path w="228814" h="304791">
                  <a:moveTo>
                    <a:pt x="18243" y="146863"/>
                  </a:moveTo>
                  <a:lnTo>
                    <a:pt x="15376" y="158665"/>
                  </a:lnTo>
                  <a:lnTo>
                    <a:pt x="13235" y="170434"/>
                  </a:lnTo>
                  <a:lnTo>
                    <a:pt x="11636" y="183324"/>
                  </a:lnTo>
                  <a:lnTo>
                    <a:pt x="10628" y="197172"/>
                  </a:lnTo>
                  <a:lnTo>
                    <a:pt x="10428" y="211500"/>
                  </a:lnTo>
                  <a:lnTo>
                    <a:pt x="11075" y="225965"/>
                  </a:lnTo>
                  <a:lnTo>
                    <a:pt x="12140" y="240243"/>
                  </a:lnTo>
                  <a:lnTo>
                    <a:pt x="12856" y="253970"/>
                  </a:lnTo>
                  <a:lnTo>
                    <a:pt x="12811" y="266944"/>
                  </a:lnTo>
                  <a:lnTo>
                    <a:pt x="11929" y="276833"/>
                  </a:lnTo>
                  <a:lnTo>
                    <a:pt x="10477" y="280451"/>
                  </a:lnTo>
                  <a:lnTo>
                    <a:pt x="8797" y="278350"/>
                  </a:lnTo>
                  <a:lnTo>
                    <a:pt x="6858" y="272157"/>
                  </a:lnTo>
                  <a:lnTo>
                    <a:pt x="4766" y="262916"/>
                  </a:lnTo>
                  <a:lnTo>
                    <a:pt x="2840" y="250953"/>
                  </a:lnTo>
                  <a:lnTo>
                    <a:pt x="1266" y="236631"/>
                  </a:lnTo>
                  <a:lnTo>
                    <a:pt x="233" y="220578"/>
                  </a:lnTo>
                  <a:lnTo>
                    <a:pt x="0" y="203563"/>
                  </a:lnTo>
                  <a:lnTo>
                    <a:pt x="628" y="186107"/>
                  </a:lnTo>
                  <a:lnTo>
                    <a:pt x="2018" y="168484"/>
                  </a:lnTo>
                  <a:lnTo>
                    <a:pt x="4014" y="150817"/>
                  </a:lnTo>
                  <a:lnTo>
                    <a:pt x="6466" y="133164"/>
                  </a:lnTo>
                  <a:lnTo>
                    <a:pt x="9245" y="115869"/>
                  </a:lnTo>
                  <a:lnTo>
                    <a:pt x="12256" y="99547"/>
                  </a:lnTo>
                  <a:lnTo>
                    <a:pt x="15432" y="84455"/>
                  </a:lnTo>
                  <a:lnTo>
                    <a:pt x="18886" y="70522"/>
                  </a:lnTo>
                  <a:lnTo>
                    <a:pt x="22890" y="57542"/>
                  </a:lnTo>
                  <a:lnTo>
                    <a:pt x="27554" y="45299"/>
                  </a:lnTo>
                  <a:lnTo>
                    <a:pt x="32993" y="33922"/>
                  </a:lnTo>
                  <a:lnTo>
                    <a:pt x="39401" y="23872"/>
                  </a:lnTo>
                  <a:lnTo>
                    <a:pt x="46798" y="15303"/>
                  </a:lnTo>
                  <a:lnTo>
                    <a:pt x="55376" y="8395"/>
                  </a:lnTo>
                  <a:lnTo>
                    <a:pt x="65570" y="3503"/>
                  </a:lnTo>
                  <a:lnTo>
                    <a:pt x="77457" y="637"/>
                  </a:lnTo>
                  <a:lnTo>
                    <a:pt x="90508" y="0"/>
                  </a:lnTo>
                  <a:lnTo>
                    <a:pt x="103798" y="2142"/>
                  </a:lnTo>
                  <a:lnTo>
                    <a:pt x="116765" y="7107"/>
                  </a:lnTo>
                  <a:lnTo>
                    <a:pt x="129062" y="14677"/>
                  </a:lnTo>
                  <a:lnTo>
                    <a:pt x="140393" y="24641"/>
                  </a:lnTo>
                  <a:lnTo>
                    <a:pt x="150710" y="36628"/>
                  </a:lnTo>
                  <a:lnTo>
                    <a:pt x="159976" y="49876"/>
                  </a:lnTo>
                  <a:lnTo>
                    <a:pt x="168069" y="63366"/>
                  </a:lnTo>
                  <a:lnTo>
                    <a:pt x="175037" y="76503"/>
                  </a:lnTo>
                  <a:lnTo>
                    <a:pt x="181059" y="89100"/>
                  </a:lnTo>
                  <a:lnTo>
                    <a:pt x="186348" y="101173"/>
                  </a:lnTo>
                  <a:lnTo>
                    <a:pt x="191094" y="112822"/>
                  </a:lnTo>
                  <a:lnTo>
                    <a:pt x="195454" y="124478"/>
                  </a:lnTo>
                  <a:lnTo>
                    <a:pt x="199542" y="136845"/>
                  </a:lnTo>
                  <a:lnTo>
                    <a:pt x="203444" y="150250"/>
                  </a:lnTo>
                  <a:lnTo>
                    <a:pt x="207218" y="164682"/>
                  </a:lnTo>
                  <a:lnTo>
                    <a:pt x="210906" y="179974"/>
                  </a:lnTo>
                  <a:lnTo>
                    <a:pt x="214530" y="195925"/>
                  </a:lnTo>
                  <a:lnTo>
                    <a:pt x="217946" y="212194"/>
                  </a:lnTo>
                  <a:lnTo>
                    <a:pt x="220861" y="228335"/>
                  </a:lnTo>
                  <a:lnTo>
                    <a:pt x="223153" y="244094"/>
                  </a:lnTo>
                  <a:lnTo>
                    <a:pt x="224864" y="258828"/>
                  </a:lnTo>
                  <a:lnTo>
                    <a:pt x="226281" y="272851"/>
                  </a:lnTo>
                  <a:lnTo>
                    <a:pt x="227526" y="287395"/>
                  </a:lnTo>
                  <a:lnTo>
                    <a:pt x="228813" y="304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09542" y="1630189"/>
              <a:ext cx="164780" cy="666054"/>
            </a:xfrm>
            <a:custGeom>
              <a:avLst/>
              <a:gdLst/>
              <a:ahLst/>
              <a:cxnLst/>
              <a:rect l="0" t="0" r="0" b="0"/>
              <a:pathLst>
                <a:path w="164780" h="666054">
                  <a:moveTo>
                    <a:pt x="112136" y="559738"/>
                  </a:moveTo>
                  <a:lnTo>
                    <a:pt x="115137" y="550937"/>
                  </a:lnTo>
                  <a:lnTo>
                    <a:pt x="118559" y="542590"/>
                  </a:lnTo>
                  <a:lnTo>
                    <a:pt x="122747" y="533887"/>
                  </a:lnTo>
                  <a:lnTo>
                    <a:pt x="127301" y="524593"/>
                  </a:lnTo>
                  <a:lnTo>
                    <a:pt x="131486" y="514450"/>
                  </a:lnTo>
                  <a:lnTo>
                    <a:pt x="134910" y="503404"/>
                  </a:lnTo>
                  <a:lnTo>
                    <a:pt x="137521" y="491565"/>
                  </a:lnTo>
                  <a:lnTo>
                    <a:pt x="139426" y="479095"/>
                  </a:lnTo>
                  <a:lnTo>
                    <a:pt x="140769" y="466157"/>
                  </a:lnTo>
                  <a:lnTo>
                    <a:pt x="141365" y="453047"/>
                  </a:lnTo>
                  <a:lnTo>
                    <a:pt x="140717" y="440173"/>
                  </a:lnTo>
                  <a:lnTo>
                    <a:pt x="138652" y="427743"/>
                  </a:lnTo>
                  <a:lnTo>
                    <a:pt x="135300" y="415940"/>
                  </a:lnTo>
                  <a:lnTo>
                    <a:pt x="130909" y="405005"/>
                  </a:lnTo>
                  <a:lnTo>
                    <a:pt x="125724" y="394993"/>
                  </a:lnTo>
                  <a:lnTo>
                    <a:pt x="119632" y="386116"/>
                  </a:lnTo>
                  <a:lnTo>
                    <a:pt x="112188" y="378823"/>
                  </a:lnTo>
                  <a:lnTo>
                    <a:pt x="103258" y="373223"/>
                  </a:lnTo>
                  <a:lnTo>
                    <a:pt x="93161" y="369444"/>
                  </a:lnTo>
                  <a:lnTo>
                    <a:pt x="82466" y="367799"/>
                  </a:lnTo>
                  <a:lnTo>
                    <a:pt x="71579" y="368253"/>
                  </a:lnTo>
                  <a:lnTo>
                    <a:pt x="61015" y="370658"/>
                  </a:lnTo>
                  <a:lnTo>
                    <a:pt x="51462" y="374930"/>
                  </a:lnTo>
                  <a:lnTo>
                    <a:pt x="43191" y="380838"/>
                  </a:lnTo>
                  <a:lnTo>
                    <a:pt x="36132" y="388056"/>
                  </a:lnTo>
                  <a:lnTo>
                    <a:pt x="30066" y="396263"/>
                  </a:lnTo>
                  <a:lnTo>
                    <a:pt x="24759" y="405196"/>
                  </a:lnTo>
                  <a:lnTo>
                    <a:pt x="20005" y="414972"/>
                  </a:lnTo>
                  <a:lnTo>
                    <a:pt x="15642" y="426051"/>
                  </a:lnTo>
                  <a:lnTo>
                    <a:pt x="11557" y="438582"/>
                  </a:lnTo>
                  <a:lnTo>
                    <a:pt x="7829" y="452422"/>
                  </a:lnTo>
                  <a:lnTo>
                    <a:pt x="4704" y="467316"/>
                  </a:lnTo>
                  <a:lnTo>
                    <a:pt x="2275" y="482994"/>
                  </a:lnTo>
                  <a:lnTo>
                    <a:pt x="644" y="498912"/>
                  </a:lnTo>
                  <a:lnTo>
                    <a:pt x="0" y="514284"/>
                  </a:lnTo>
                  <a:lnTo>
                    <a:pt x="347" y="528733"/>
                  </a:lnTo>
                  <a:lnTo>
                    <a:pt x="1546" y="542400"/>
                  </a:lnTo>
                  <a:lnTo>
                    <a:pt x="3413" y="555731"/>
                  </a:lnTo>
                  <a:lnTo>
                    <a:pt x="5778" y="569033"/>
                  </a:lnTo>
                  <a:lnTo>
                    <a:pt x="8500" y="582274"/>
                  </a:lnTo>
                  <a:lnTo>
                    <a:pt x="11472" y="595180"/>
                  </a:lnTo>
                  <a:lnTo>
                    <a:pt x="14621" y="607607"/>
                  </a:lnTo>
                  <a:lnTo>
                    <a:pt x="18058" y="619564"/>
                  </a:lnTo>
                  <a:lnTo>
                    <a:pt x="22050" y="631127"/>
                  </a:lnTo>
                  <a:lnTo>
                    <a:pt x="26711" y="642363"/>
                  </a:lnTo>
                  <a:lnTo>
                    <a:pt x="32317" y="652535"/>
                  </a:lnTo>
                  <a:lnTo>
                    <a:pt x="39370" y="660170"/>
                  </a:lnTo>
                  <a:lnTo>
                    <a:pt x="48000" y="664664"/>
                  </a:lnTo>
                  <a:lnTo>
                    <a:pt x="57711" y="666053"/>
                  </a:lnTo>
                  <a:lnTo>
                    <a:pt x="67606" y="664558"/>
                  </a:lnTo>
                  <a:lnTo>
                    <a:pt x="77141" y="660626"/>
                  </a:lnTo>
                  <a:lnTo>
                    <a:pt x="85980" y="654786"/>
                  </a:lnTo>
                  <a:lnTo>
                    <a:pt x="93837" y="647528"/>
                  </a:lnTo>
                  <a:lnTo>
                    <a:pt x="100671" y="639252"/>
                  </a:lnTo>
                  <a:lnTo>
                    <a:pt x="106616" y="630261"/>
                  </a:lnTo>
                  <a:lnTo>
                    <a:pt x="111859" y="620774"/>
                  </a:lnTo>
                  <a:lnTo>
                    <a:pt x="116578" y="610949"/>
                  </a:lnTo>
                  <a:lnTo>
                    <a:pt x="120921" y="600894"/>
                  </a:lnTo>
                  <a:lnTo>
                    <a:pt x="124999" y="590683"/>
                  </a:lnTo>
                  <a:lnTo>
                    <a:pt x="128889" y="580362"/>
                  </a:lnTo>
                  <a:lnTo>
                    <a:pt x="132486" y="569803"/>
                  </a:lnTo>
                  <a:lnTo>
                    <a:pt x="135522" y="558721"/>
                  </a:lnTo>
                  <a:lnTo>
                    <a:pt x="137901" y="547003"/>
                  </a:lnTo>
                  <a:lnTo>
                    <a:pt x="139836" y="534692"/>
                  </a:lnTo>
                  <a:lnTo>
                    <a:pt x="141750" y="521895"/>
                  </a:lnTo>
                  <a:lnTo>
                    <a:pt x="143888" y="508725"/>
                  </a:lnTo>
                  <a:lnTo>
                    <a:pt x="146155" y="495118"/>
                  </a:lnTo>
                  <a:lnTo>
                    <a:pt x="148224" y="480845"/>
                  </a:lnTo>
                  <a:lnTo>
                    <a:pt x="149912" y="465834"/>
                  </a:lnTo>
                  <a:lnTo>
                    <a:pt x="151199" y="450161"/>
                  </a:lnTo>
                  <a:lnTo>
                    <a:pt x="152137" y="433954"/>
                  </a:lnTo>
                  <a:lnTo>
                    <a:pt x="152802" y="417351"/>
                  </a:lnTo>
                  <a:lnTo>
                    <a:pt x="153266" y="400625"/>
                  </a:lnTo>
                  <a:lnTo>
                    <a:pt x="153584" y="384170"/>
                  </a:lnTo>
                  <a:lnTo>
                    <a:pt x="153802" y="368172"/>
                  </a:lnTo>
                  <a:lnTo>
                    <a:pt x="153949" y="352481"/>
                  </a:lnTo>
                  <a:lnTo>
                    <a:pt x="154048" y="336718"/>
                  </a:lnTo>
                  <a:lnTo>
                    <a:pt x="154115" y="320670"/>
                  </a:lnTo>
                  <a:lnTo>
                    <a:pt x="154160" y="304450"/>
                  </a:lnTo>
                  <a:lnTo>
                    <a:pt x="154190" y="288400"/>
                  </a:lnTo>
                  <a:lnTo>
                    <a:pt x="154210" y="272707"/>
                  </a:lnTo>
                  <a:lnTo>
                    <a:pt x="154224" y="257235"/>
                  </a:lnTo>
                  <a:lnTo>
                    <a:pt x="154233" y="241628"/>
                  </a:lnTo>
                  <a:lnTo>
                    <a:pt x="154234" y="225687"/>
                  </a:lnTo>
                  <a:lnTo>
                    <a:pt x="154065" y="209540"/>
                  </a:lnTo>
                  <a:lnTo>
                    <a:pt x="153420" y="193540"/>
                  </a:lnTo>
                  <a:lnTo>
                    <a:pt x="152168" y="177872"/>
                  </a:lnTo>
                  <a:lnTo>
                    <a:pt x="150344" y="162078"/>
                  </a:lnTo>
                  <a:lnTo>
                    <a:pt x="148048" y="145189"/>
                  </a:lnTo>
                  <a:lnTo>
                    <a:pt x="145393" y="126756"/>
                  </a:lnTo>
                  <a:lnTo>
                    <a:pt x="142475" y="107138"/>
                  </a:lnTo>
                  <a:lnTo>
                    <a:pt x="139370" y="87198"/>
                  </a:lnTo>
                  <a:lnTo>
                    <a:pt x="136132" y="67502"/>
                  </a:lnTo>
                  <a:lnTo>
                    <a:pt x="132636" y="48735"/>
                  </a:lnTo>
                  <a:lnTo>
                    <a:pt x="128603" y="31825"/>
                  </a:lnTo>
                  <a:lnTo>
                    <a:pt x="123912" y="17119"/>
                  </a:lnTo>
                  <a:lnTo>
                    <a:pt x="118147" y="5467"/>
                  </a:lnTo>
                  <a:lnTo>
                    <a:pt x="111262" y="0"/>
                  </a:lnTo>
                  <a:lnTo>
                    <a:pt x="104823" y="2699"/>
                  </a:lnTo>
                  <a:lnTo>
                    <a:pt x="100102" y="11731"/>
                  </a:lnTo>
                  <a:lnTo>
                    <a:pt x="97126" y="24868"/>
                  </a:lnTo>
                  <a:lnTo>
                    <a:pt x="95731" y="39911"/>
                  </a:lnTo>
                  <a:lnTo>
                    <a:pt x="95658" y="55509"/>
                  </a:lnTo>
                  <a:lnTo>
                    <a:pt x="96452" y="71047"/>
                  </a:lnTo>
                  <a:lnTo>
                    <a:pt x="97540" y="86318"/>
                  </a:lnTo>
                  <a:lnTo>
                    <a:pt x="98575" y="101293"/>
                  </a:lnTo>
                  <a:lnTo>
                    <a:pt x="99425" y="116012"/>
                  </a:lnTo>
                  <a:lnTo>
                    <a:pt x="100074" y="130532"/>
                  </a:lnTo>
                  <a:lnTo>
                    <a:pt x="100546" y="144910"/>
                  </a:lnTo>
                  <a:lnTo>
                    <a:pt x="100881" y="159352"/>
                  </a:lnTo>
                  <a:lnTo>
                    <a:pt x="101113" y="174195"/>
                  </a:lnTo>
                  <a:lnTo>
                    <a:pt x="101278" y="189592"/>
                  </a:lnTo>
                  <a:lnTo>
                    <a:pt x="101560" y="205528"/>
                  </a:lnTo>
                  <a:lnTo>
                    <a:pt x="102282" y="221911"/>
                  </a:lnTo>
                  <a:lnTo>
                    <a:pt x="103581" y="238637"/>
                  </a:lnTo>
                  <a:lnTo>
                    <a:pt x="105267" y="255615"/>
                  </a:lnTo>
                  <a:lnTo>
                    <a:pt x="106938" y="272772"/>
                  </a:lnTo>
                  <a:lnTo>
                    <a:pt x="108360" y="290054"/>
                  </a:lnTo>
                  <a:lnTo>
                    <a:pt x="109636" y="307421"/>
                  </a:lnTo>
                  <a:lnTo>
                    <a:pt x="111099" y="324848"/>
                  </a:lnTo>
                  <a:lnTo>
                    <a:pt x="112935" y="342314"/>
                  </a:lnTo>
                  <a:lnTo>
                    <a:pt x="115168" y="359807"/>
                  </a:lnTo>
                  <a:lnTo>
                    <a:pt x="117746" y="377318"/>
                  </a:lnTo>
                  <a:lnTo>
                    <a:pt x="120595" y="394836"/>
                  </a:lnTo>
                  <a:lnTo>
                    <a:pt x="123644" y="412195"/>
                  </a:lnTo>
                  <a:lnTo>
                    <a:pt x="126837" y="429083"/>
                  </a:lnTo>
                  <a:lnTo>
                    <a:pt x="130130" y="445374"/>
                  </a:lnTo>
                  <a:lnTo>
                    <a:pt x="133493" y="461264"/>
                  </a:lnTo>
                  <a:lnTo>
                    <a:pt x="136904" y="477160"/>
                  </a:lnTo>
                  <a:lnTo>
                    <a:pt x="140347" y="493298"/>
                  </a:lnTo>
                  <a:lnTo>
                    <a:pt x="143812" y="509579"/>
                  </a:lnTo>
                  <a:lnTo>
                    <a:pt x="147292" y="525669"/>
                  </a:lnTo>
                  <a:lnTo>
                    <a:pt x="150777" y="541367"/>
                  </a:lnTo>
                  <a:lnTo>
                    <a:pt x="154112" y="556043"/>
                  </a:lnTo>
                  <a:lnTo>
                    <a:pt x="157327" y="570016"/>
                  </a:lnTo>
                  <a:lnTo>
                    <a:pt x="160702" y="584511"/>
                  </a:lnTo>
                  <a:lnTo>
                    <a:pt x="164779" y="601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 rot="319591">
            <a:off x="464383" y="3117750"/>
            <a:ext cx="5052405" cy="1035707"/>
            <a:chOff x="464383" y="3117750"/>
            <a:chExt cx="5052405" cy="1035707"/>
          </a:xfrm>
        </p:grpSpPr>
        <p:sp>
          <p:nvSpPr>
            <p:cNvPr id="57" name="Freeform 56"/>
            <p:cNvSpPr/>
            <p:nvPr/>
          </p:nvSpPr>
          <p:spPr>
            <a:xfrm>
              <a:off x="464383" y="3470616"/>
              <a:ext cx="451268" cy="682841"/>
            </a:xfrm>
            <a:custGeom>
              <a:avLst/>
              <a:gdLst/>
              <a:ahLst/>
              <a:cxnLst/>
              <a:rect l="0" t="0" r="0" b="0"/>
              <a:pathLst>
                <a:path w="451268" h="682841">
                  <a:moveTo>
                    <a:pt x="335453" y="36688"/>
                  </a:moveTo>
                  <a:lnTo>
                    <a:pt x="329518" y="30820"/>
                  </a:lnTo>
                  <a:lnTo>
                    <a:pt x="323314" y="25256"/>
                  </a:lnTo>
                  <a:lnTo>
                    <a:pt x="316213" y="19467"/>
                  </a:lnTo>
                  <a:lnTo>
                    <a:pt x="308100" y="13731"/>
                  </a:lnTo>
                  <a:lnTo>
                    <a:pt x="298806" y="8697"/>
                  </a:lnTo>
                  <a:lnTo>
                    <a:pt x="288358" y="4681"/>
                  </a:lnTo>
                  <a:lnTo>
                    <a:pt x="276933" y="1829"/>
                  </a:lnTo>
                  <a:lnTo>
                    <a:pt x="264747" y="288"/>
                  </a:lnTo>
                  <a:lnTo>
                    <a:pt x="251993" y="0"/>
                  </a:lnTo>
                  <a:lnTo>
                    <a:pt x="238668" y="925"/>
                  </a:lnTo>
                  <a:lnTo>
                    <a:pt x="224586" y="3133"/>
                  </a:lnTo>
                  <a:lnTo>
                    <a:pt x="209718" y="6546"/>
                  </a:lnTo>
                  <a:lnTo>
                    <a:pt x="194649" y="11124"/>
                  </a:lnTo>
                  <a:lnTo>
                    <a:pt x="180445" y="16945"/>
                  </a:lnTo>
                  <a:lnTo>
                    <a:pt x="167631" y="23935"/>
                  </a:lnTo>
                  <a:lnTo>
                    <a:pt x="156061" y="31899"/>
                  </a:lnTo>
                  <a:lnTo>
                    <a:pt x="145216" y="40615"/>
                  </a:lnTo>
                  <a:lnTo>
                    <a:pt x="134700" y="49879"/>
                  </a:lnTo>
                  <a:lnTo>
                    <a:pt x="124466" y="59370"/>
                  </a:lnTo>
                  <a:lnTo>
                    <a:pt x="114726" y="68662"/>
                  </a:lnTo>
                  <a:lnTo>
                    <a:pt x="105574" y="77548"/>
                  </a:lnTo>
                  <a:lnTo>
                    <a:pt x="96967" y="86328"/>
                  </a:lnTo>
                  <a:lnTo>
                    <a:pt x="88806" y="95676"/>
                  </a:lnTo>
                  <a:lnTo>
                    <a:pt x="80985" y="105929"/>
                  </a:lnTo>
                  <a:lnTo>
                    <a:pt x="73411" y="116936"/>
                  </a:lnTo>
                  <a:lnTo>
                    <a:pt x="66011" y="128250"/>
                  </a:lnTo>
                  <a:lnTo>
                    <a:pt x="58738" y="139572"/>
                  </a:lnTo>
                  <a:lnTo>
                    <a:pt x="51718" y="150937"/>
                  </a:lnTo>
                  <a:lnTo>
                    <a:pt x="45229" y="162626"/>
                  </a:lnTo>
                  <a:lnTo>
                    <a:pt x="39384" y="174784"/>
                  </a:lnTo>
                  <a:lnTo>
                    <a:pt x="34138" y="187406"/>
                  </a:lnTo>
                  <a:lnTo>
                    <a:pt x="29380" y="200418"/>
                  </a:lnTo>
                  <a:lnTo>
                    <a:pt x="24993" y="213731"/>
                  </a:lnTo>
                  <a:lnTo>
                    <a:pt x="20877" y="227266"/>
                  </a:lnTo>
                  <a:lnTo>
                    <a:pt x="16952" y="240959"/>
                  </a:lnTo>
                  <a:lnTo>
                    <a:pt x="13164" y="254767"/>
                  </a:lnTo>
                  <a:lnTo>
                    <a:pt x="9637" y="268818"/>
                  </a:lnTo>
                  <a:lnTo>
                    <a:pt x="6647" y="283397"/>
                  </a:lnTo>
                  <a:lnTo>
                    <a:pt x="4304" y="298611"/>
                  </a:lnTo>
                  <a:lnTo>
                    <a:pt x="2562" y="314254"/>
                  </a:lnTo>
                  <a:lnTo>
                    <a:pt x="1311" y="329907"/>
                  </a:lnTo>
                  <a:lnTo>
                    <a:pt x="436" y="345327"/>
                  </a:lnTo>
                  <a:lnTo>
                    <a:pt x="0" y="360443"/>
                  </a:lnTo>
                  <a:lnTo>
                    <a:pt x="232" y="375279"/>
                  </a:lnTo>
                  <a:lnTo>
                    <a:pt x="1197" y="389893"/>
                  </a:lnTo>
                  <a:lnTo>
                    <a:pt x="2659" y="404505"/>
                  </a:lnTo>
                  <a:lnTo>
                    <a:pt x="4178" y="419467"/>
                  </a:lnTo>
                  <a:lnTo>
                    <a:pt x="5499" y="434939"/>
                  </a:lnTo>
                  <a:lnTo>
                    <a:pt x="6706" y="450585"/>
                  </a:lnTo>
                  <a:lnTo>
                    <a:pt x="8124" y="465710"/>
                  </a:lnTo>
                  <a:lnTo>
                    <a:pt x="9934" y="479961"/>
                  </a:lnTo>
                  <a:lnTo>
                    <a:pt x="12320" y="493478"/>
                  </a:lnTo>
                  <a:lnTo>
                    <a:pt x="15532" y="506702"/>
                  </a:lnTo>
                  <a:lnTo>
                    <a:pt x="19620" y="519929"/>
                  </a:lnTo>
                  <a:lnTo>
                    <a:pt x="24316" y="533118"/>
                  </a:lnTo>
                  <a:lnTo>
                    <a:pt x="29153" y="545987"/>
                  </a:lnTo>
                  <a:lnTo>
                    <a:pt x="33851" y="558385"/>
                  </a:lnTo>
                  <a:lnTo>
                    <a:pt x="38478" y="570153"/>
                  </a:lnTo>
                  <a:lnTo>
                    <a:pt x="43344" y="581057"/>
                  </a:lnTo>
                  <a:lnTo>
                    <a:pt x="48622" y="591064"/>
                  </a:lnTo>
                  <a:lnTo>
                    <a:pt x="54490" y="600615"/>
                  </a:lnTo>
                  <a:lnTo>
                    <a:pt x="61193" y="610488"/>
                  </a:lnTo>
                  <a:lnTo>
                    <a:pt x="68788" y="621093"/>
                  </a:lnTo>
                  <a:lnTo>
                    <a:pt x="77330" y="632167"/>
                  </a:lnTo>
                  <a:lnTo>
                    <a:pt x="86968" y="642994"/>
                  </a:lnTo>
                  <a:lnTo>
                    <a:pt x="97678" y="653157"/>
                  </a:lnTo>
                  <a:lnTo>
                    <a:pt x="109463" y="662251"/>
                  </a:lnTo>
                  <a:lnTo>
                    <a:pt x="122430" y="669747"/>
                  </a:lnTo>
                  <a:lnTo>
                    <a:pt x="136519" y="675516"/>
                  </a:lnTo>
                  <a:lnTo>
                    <a:pt x="151387" y="679592"/>
                  </a:lnTo>
                  <a:lnTo>
                    <a:pt x="166512" y="681977"/>
                  </a:lnTo>
                  <a:lnTo>
                    <a:pt x="181572" y="682840"/>
                  </a:lnTo>
                  <a:lnTo>
                    <a:pt x="196447" y="682305"/>
                  </a:lnTo>
                  <a:lnTo>
                    <a:pt x="211120" y="680359"/>
                  </a:lnTo>
                  <a:lnTo>
                    <a:pt x="225620" y="677128"/>
                  </a:lnTo>
                  <a:lnTo>
                    <a:pt x="239986" y="672842"/>
                  </a:lnTo>
                  <a:lnTo>
                    <a:pt x="254252" y="667750"/>
                  </a:lnTo>
                  <a:lnTo>
                    <a:pt x="268437" y="662066"/>
                  </a:lnTo>
                  <a:lnTo>
                    <a:pt x="282236" y="655963"/>
                  </a:lnTo>
                  <a:lnTo>
                    <a:pt x="295049" y="649567"/>
                  </a:lnTo>
                  <a:lnTo>
                    <a:pt x="306639" y="642970"/>
                  </a:lnTo>
                  <a:lnTo>
                    <a:pt x="317404" y="636235"/>
                  </a:lnTo>
                  <a:lnTo>
                    <a:pt x="328168" y="629407"/>
                  </a:lnTo>
                  <a:lnTo>
                    <a:pt x="339410" y="622507"/>
                  </a:lnTo>
                  <a:lnTo>
                    <a:pt x="351100" y="615228"/>
                  </a:lnTo>
                  <a:lnTo>
                    <a:pt x="362880" y="606970"/>
                  </a:lnTo>
                  <a:lnTo>
                    <a:pt x="374508" y="597487"/>
                  </a:lnTo>
                  <a:lnTo>
                    <a:pt x="385741" y="587016"/>
                  </a:lnTo>
                  <a:lnTo>
                    <a:pt x="396277" y="576069"/>
                  </a:lnTo>
                  <a:lnTo>
                    <a:pt x="406020" y="565007"/>
                  </a:lnTo>
                  <a:lnTo>
                    <a:pt x="414941" y="554061"/>
                  </a:lnTo>
                  <a:lnTo>
                    <a:pt x="423957" y="542132"/>
                  </a:lnTo>
                  <a:lnTo>
                    <a:pt x="434979" y="525940"/>
                  </a:lnTo>
                  <a:lnTo>
                    <a:pt x="451267" y="499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9481" y="3759388"/>
              <a:ext cx="202415" cy="316203"/>
            </a:xfrm>
            <a:custGeom>
              <a:avLst/>
              <a:gdLst/>
              <a:ahLst/>
              <a:cxnLst/>
              <a:rect l="0" t="0" r="0" b="0"/>
              <a:pathLst>
                <a:path w="202415" h="316203">
                  <a:moveTo>
                    <a:pt x="121982" y="11129"/>
                  </a:moveTo>
                  <a:lnTo>
                    <a:pt x="113248" y="14129"/>
                  </a:lnTo>
                  <a:lnTo>
                    <a:pt x="105541" y="17552"/>
                  </a:lnTo>
                  <a:lnTo>
                    <a:pt x="98139" y="21753"/>
                  </a:lnTo>
                  <a:lnTo>
                    <a:pt x="90878" y="26826"/>
                  </a:lnTo>
                  <a:lnTo>
                    <a:pt x="83699" y="32956"/>
                  </a:lnTo>
                  <a:lnTo>
                    <a:pt x="76574" y="40134"/>
                  </a:lnTo>
                  <a:lnTo>
                    <a:pt x="69483" y="48048"/>
                  </a:lnTo>
                  <a:lnTo>
                    <a:pt x="62416" y="56195"/>
                  </a:lnTo>
                  <a:lnTo>
                    <a:pt x="55366" y="64271"/>
                  </a:lnTo>
                  <a:lnTo>
                    <a:pt x="48325" y="72488"/>
                  </a:lnTo>
                  <a:lnTo>
                    <a:pt x="41292" y="81450"/>
                  </a:lnTo>
                  <a:lnTo>
                    <a:pt x="34268" y="91449"/>
                  </a:lnTo>
                  <a:lnTo>
                    <a:pt x="27415" y="102623"/>
                  </a:lnTo>
                  <a:lnTo>
                    <a:pt x="21041" y="115115"/>
                  </a:lnTo>
                  <a:lnTo>
                    <a:pt x="15277" y="128857"/>
                  </a:lnTo>
                  <a:lnTo>
                    <a:pt x="10254" y="143646"/>
                  </a:lnTo>
                  <a:lnTo>
                    <a:pt x="6179" y="159243"/>
                  </a:lnTo>
                  <a:lnTo>
                    <a:pt x="3073" y="175431"/>
                  </a:lnTo>
                  <a:lnTo>
                    <a:pt x="970" y="191876"/>
                  </a:lnTo>
                  <a:lnTo>
                    <a:pt x="0" y="208141"/>
                  </a:lnTo>
                  <a:lnTo>
                    <a:pt x="133" y="224002"/>
                  </a:lnTo>
                  <a:lnTo>
                    <a:pt x="1527" y="239262"/>
                  </a:lnTo>
                  <a:lnTo>
                    <a:pt x="4589" y="253670"/>
                  </a:lnTo>
                  <a:lnTo>
                    <a:pt x="9396" y="267169"/>
                  </a:lnTo>
                  <a:lnTo>
                    <a:pt x="15896" y="279540"/>
                  </a:lnTo>
                  <a:lnTo>
                    <a:pt x="24078" y="290331"/>
                  </a:lnTo>
                  <a:lnTo>
                    <a:pt x="33763" y="299433"/>
                  </a:lnTo>
                  <a:lnTo>
                    <a:pt x="44503" y="306717"/>
                  </a:lnTo>
                  <a:lnTo>
                    <a:pt x="55695" y="311868"/>
                  </a:lnTo>
                  <a:lnTo>
                    <a:pt x="66958" y="314926"/>
                  </a:lnTo>
                  <a:lnTo>
                    <a:pt x="78129" y="316202"/>
                  </a:lnTo>
                  <a:lnTo>
                    <a:pt x="89162" y="316087"/>
                  </a:lnTo>
                  <a:lnTo>
                    <a:pt x="100060" y="314933"/>
                  </a:lnTo>
                  <a:lnTo>
                    <a:pt x="110684" y="312703"/>
                  </a:lnTo>
                  <a:lnTo>
                    <a:pt x="120753" y="309005"/>
                  </a:lnTo>
                  <a:lnTo>
                    <a:pt x="130158" y="303741"/>
                  </a:lnTo>
                  <a:lnTo>
                    <a:pt x="138950" y="297086"/>
                  </a:lnTo>
                  <a:lnTo>
                    <a:pt x="147242" y="289325"/>
                  </a:lnTo>
                  <a:lnTo>
                    <a:pt x="155151" y="280723"/>
                  </a:lnTo>
                  <a:lnTo>
                    <a:pt x="162616" y="271184"/>
                  </a:lnTo>
                  <a:lnTo>
                    <a:pt x="169410" y="260271"/>
                  </a:lnTo>
                  <a:lnTo>
                    <a:pt x="175463" y="247856"/>
                  </a:lnTo>
                  <a:lnTo>
                    <a:pt x="180851" y="234094"/>
                  </a:lnTo>
                  <a:lnTo>
                    <a:pt x="185705" y="219255"/>
                  </a:lnTo>
                  <a:lnTo>
                    <a:pt x="190151" y="203598"/>
                  </a:lnTo>
                  <a:lnTo>
                    <a:pt x="194138" y="187187"/>
                  </a:lnTo>
                  <a:lnTo>
                    <a:pt x="197444" y="169886"/>
                  </a:lnTo>
                  <a:lnTo>
                    <a:pt x="199997" y="151701"/>
                  </a:lnTo>
                  <a:lnTo>
                    <a:pt x="201712" y="133085"/>
                  </a:lnTo>
                  <a:lnTo>
                    <a:pt x="202414" y="114813"/>
                  </a:lnTo>
                  <a:lnTo>
                    <a:pt x="202102" y="97307"/>
                  </a:lnTo>
                  <a:lnTo>
                    <a:pt x="200757" y="80789"/>
                  </a:lnTo>
                  <a:lnTo>
                    <a:pt x="198258" y="65461"/>
                  </a:lnTo>
                  <a:lnTo>
                    <a:pt x="194648" y="51310"/>
                  </a:lnTo>
                  <a:lnTo>
                    <a:pt x="189935" y="38484"/>
                  </a:lnTo>
                  <a:lnTo>
                    <a:pt x="184024" y="27379"/>
                  </a:lnTo>
                  <a:lnTo>
                    <a:pt x="176969" y="18063"/>
                  </a:lnTo>
                  <a:lnTo>
                    <a:pt x="168791" y="10635"/>
                  </a:lnTo>
                  <a:lnTo>
                    <a:pt x="159399" y="5386"/>
                  </a:lnTo>
                  <a:lnTo>
                    <a:pt x="148872" y="2257"/>
                  </a:lnTo>
                  <a:lnTo>
                    <a:pt x="137816" y="767"/>
                  </a:lnTo>
                  <a:lnTo>
                    <a:pt x="126087" y="37"/>
                  </a:lnTo>
                  <a:lnTo>
                    <a:pt x="111540" y="0"/>
                  </a:lnTo>
                  <a:lnTo>
                    <a:pt x="90396" y="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99919" y="3741218"/>
              <a:ext cx="188025" cy="311854"/>
            </a:xfrm>
            <a:custGeom>
              <a:avLst/>
              <a:gdLst/>
              <a:ahLst/>
              <a:cxnLst/>
              <a:rect l="0" t="0" r="0" b="0"/>
              <a:pathLst>
                <a:path w="188025" h="311854">
                  <a:moveTo>
                    <a:pt x="0" y="134584"/>
                  </a:moveTo>
                  <a:lnTo>
                    <a:pt x="2867" y="143519"/>
                  </a:lnTo>
                  <a:lnTo>
                    <a:pt x="5009" y="153146"/>
                  </a:lnTo>
                  <a:lnTo>
                    <a:pt x="6612" y="164438"/>
                  </a:lnTo>
                  <a:lnTo>
                    <a:pt x="7792" y="177278"/>
                  </a:lnTo>
                  <a:lnTo>
                    <a:pt x="8641" y="191406"/>
                  </a:lnTo>
                  <a:lnTo>
                    <a:pt x="9243" y="206522"/>
                  </a:lnTo>
                  <a:lnTo>
                    <a:pt x="9830" y="222038"/>
                  </a:lnTo>
                  <a:lnTo>
                    <a:pt x="10763" y="237129"/>
                  </a:lnTo>
                  <a:lnTo>
                    <a:pt x="12209" y="251384"/>
                  </a:lnTo>
                  <a:lnTo>
                    <a:pt x="14166" y="264918"/>
                  </a:lnTo>
                  <a:lnTo>
                    <a:pt x="16550" y="278159"/>
                  </a:lnTo>
                  <a:lnTo>
                    <a:pt x="19226" y="291361"/>
                  </a:lnTo>
                  <a:lnTo>
                    <a:pt x="20749" y="303045"/>
                  </a:lnTo>
                  <a:lnTo>
                    <a:pt x="19741" y="310175"/>
                  </a:lnTo>
                  <a:lnTo>
                    <a:pt x="17265" y="311853"/>
                  </a:lnTo>
                  <a:lnTo>
                    <a:pt x="14142" y="309297"/>
                  </a:lnTo>
                  <a:lnTo>
                    <a:pt x="10912" y="303573"/>
                  </a:lnTo>
                  <a:lnTo>
                    <a:pt x="8051" y="295076"/>
                  </a:lnTo>
                  <a:lnTo>
                    <a:pt x="5759" y="284199"/>
                  </a:lnTo>
                  <a:lnTo>
                    <a:pt x="4035" y="271258"/>
                  </a:lnTo>
                  <a:lnTo>
                    <a:pt x="2787" y="256415"/>
                  </a:lnTo>
                  <a:lnTo>
                    <a:pt x="1905" y="239932"/>
                  </a:lnTo>
                  <a:lnTo>
                    <a:pt x="1294" y="222145"/>
                  </a:lnTo>
                  <a:lnTo>
                    <a:pt x="874" y="203378"/>
                  </a:lnTo>
                  <a:lnTo>
                    <a:pt x="593" y="183912"/>
                  </a:lnTo>
                  <a:lnTo>
                    <a:pt x="572" y="164282"/>
                  </a:lnTo>
                  <a:lnTo>
                    <a:pt x="1090" y="145256"/>
                  </a:lnTo>
                  <a:lnTo>
                    <a:pt x="2261" y="127202"/>
                  </a:lnTo>
                  <a:lnTo>
                    <a:pt x="4200" y="110130"/>
                  </a:lnTo>
                  <a:lnTo>
                    <a:pt x="7106" y="93890"/>
                  </a:lnTo>
                  <a:lnTo>
                    <a:pt x="10989" y="78305"/>
                  </a:lnTo>
                  <a:lnTo>
                    <a:pt x="15715" y="63530"/>
                  </a:lnTo>
                  <a:lnTo>
                    <a:pt x="21104" y="50047"/>
                  </a:lnTo>
                  <a:lnTo>
                    <a:pt x="26991" y="38013"/>
                  </a:lnTo>
                  <a:lnTo>
                    <a:pt x="33400" y="27457"/>
                  </a:lnTo>
                  <a:lnTo>
                    <a:pt x="40534" y="18430"/>
                  </a:lnTo>
                  <a:lnTo>
                    <a:pt x="48444" y="10815"/>
                  </a:lnTo>
                  <a:lnTo>
                    <a:pt x="57044" y="4853"/>
                  </a:lnTo>
                  <a:lnTo>
                    <a:pt x="66195" y="1196"/>
                  </a:lnTo>
                  <a:lnTo>
                    <a:pt x="75755" y="0"/>
                  </a:lnTo>
                  <a:lnTo>
                    <a:pt x="85446" y="1145"/>
                  </a:lnTo>
                  <a:lnTo>
                    <a:pt x="94872" y="4497"/>
                  </a:lnTo>
                  <a:lnTo>
                    <a:pt x="103839" y="9756"/>
                  </a:lnTo>
                  <a:lnTo>
                    <a:pt x="112333" y="16691"/>
                  </a:lnTo>
                  <a:lnTo>
                    <a:pt x="120425" y="25232"/>
                  </a:lnTo>
                  <a:lnTo>
                    <a:pt x="128199" y="35200"/>
                  </a:lnTo>
                  <a:lnTo>
                    <a:pt x="135573" y="46484"/>
                  </a:lnTo>
                  <a:lnTo>
                    <a:pt x="142307" y="59113"/>
                  </a:lnTo>
                  <a:lnTo>
                    <a:pt x="148320" y="72972"/>
                  </a:lnTo>
                  <a:lnTo>
                    <a:pt x="153680" y="87516"/>
                  </a:lnTo>
                  <a:lnTo>
                    <a:pt x="158516" y="101891"/>
                  </a:lnTo>
                  <a:lnTo>
                    <a:pt x="162955" y="115635"/>
                  </a:lnTo>
                  <a:lnTo>
                    <a:pt x="167106" y="128811"/>
                  </a:lnTo>
                  <a:lnTo>
                    <a:pt x="171055" y="141806"/>
                  </a:lnTo>
                  <a:lnTo>
                    <a:pt x="174858" y="154884"/>
                  </a:lnTo>
                  <a:lnTo>
                    <a:pt x="178396" y="168143"/>
                  </a:lnTo>
                  <a:lnTo>
                    <a:pt x="181393" y="181592"/>
                  </a:lnTo>
                  <a:lnTo>
                    <a:pt x="183740" y="195202"/>
                  </a:lnTo>
                  <a:lnTo>
                    <a:pt x="185485" y="208938"/>
                  </a:lnTo>
                  <a:lnTo>
                    <a:pt x="186739" y="222766"/>
                  </a:lnTo>
                  <a:lnTo>
                    <a:pt x="187615" y="236641"/>
                  </a:lnTo>
                  <a:lnTo>
                    <a:pt x="188024" y="249939"/>
                  </a:lnTo>
                  <a:lnTo>
                    <a:pt x="187607" y="262761"/>
                  </a:lnTo>
                  <a:lnTo>
                    <a:pt x="185211" y="276234"/>
                  </a:lnTo>
                  <a:lnTo>
                    <a:pt x="178984" y="292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52603" y="3670331"/>
              <a:ext cx="221099" cy="321285"/>
            </a:xfrm>
            <a:custGeom>
              <a:avLst/>
              <a:gdLst/>
              <a:ahLst/>
              <a:cxnLst/>
              <a:rect l="0" t="0" r="0" b="0"/>
              <a:pathLst>
                <a:path w="221099" h="321285">
                  <a:moveTo>
                    <a:pt x="0" y="142300"/>
                  </a:moveTo>
                  <a:lnTo>
                    <a:pt x="2866" y="151168"/>
                  </a:lnTo>
                  <a:lnTo>
                    <a:pt x="5008" y="160155"/>
                  </a:lnTo>
                  <a:lnTo>
                    <a:pt x="6612" y="170155"/>
                  </a:lnTo>
                  <a:lnTo>
                    <a:pt x="7792" y="181308"/>
                  </a:lnTo>
                  <a:lnTo>
                    <a:pt x="8641" y="193768"/>
                  </a:lnTo>
                  <a:lnTo>
                    <a:pt x="9243" y="207480"/>
                  </a:lnTo>
                  <a:lnTo>
                    <a:pt x="9830" y="222243"/>
                  </a:lnTo>
                  <a:lnTo>
                    <a:pt x="10762" y="237820"/>
                  </a:lnTo>
                  <a:lnTo>
                    <a:pt x="12204" y="253993"/>
                  </a:lnTo>
                  <a:lnTo>
                    <a:pt x="13988" y="270427"/>
                  </a:lnTo>
                  <a:lnTo>
                    <a:pt x="15724" y="286685"/>
                  </a:lnTo>
                  <a:lnTo>
                    <a:pt x="17161" y="302450"/>
                  </a:lnTo>
                  <a:lnTo>
                    <a:pt x="17366" y="314354"/>
                  </a:lnTo>
                  <a:lnTo>
                    <a:pt x="15980" y="318281"/>
                  </a:lnTo>
                  <a:lnTo>
                    <a:pt x="14423" y="315648"/>
                  </a:lnTo>
                  <a:lnTo>
                    <a:pt x="13034" y="308396"/>
                  </a:lnTo>
                  <a:lnTo>
                    <a:pt x="11522" y="297536"/>
                  </a:lnTo>
                  <a:lnTo>
                    <a:pt x="9679" y="283827"/>
                  </a:lnTo>
                  <a:lnTo>
                    <a:pt x="7624" y="267953"/>
                  </a:lnTo>
                  <a:lnTo>
                    <a:pt x="5704" y="250495"/>
                  </a:lnTo>
                  <a:lnTo>
                    <a:pt x="4123" y="231912"/>
                  </a:lnTo>
                  <a:lnTo>
                    <a:pt x="3081" y="212711"/>
                  </a:lnTo>
                  <a:lnTo>
                    <a:pt x="2840" y="193440"/>
                  </a:lnTo>
                  <a:lnTo>
                    <a:pt x="3460" y="174405"/>
                  </a:lnTo>
                  <a:lnTo>
                    <a:pt x="4844" y="155689"/>
                  </a:lnTo>
                  <a:lnTo>
                    <a:pt x="6837" y="137274"/>
                  </a:lnTo>
                  <a:lnTo>
                    <a:pt x="9290" y="119114"/>
                  </a:lnTo>
                  <a:lnTo>
                    <a:pt x="12241" y="101475"/>
                  </a:lnTo>
                  <a:lnTo>
                    <a:pt x="15898" y="84923"/>
                  </a:lnTo>
                  <a:lnTo>
                    <a:pt x="20322" y="69676"/>
                  </a:lnTo>
                  <a:lnTo>
                    <a:pt x="25428" y="55639"/>
                  </a:lnTo>
                  <a:lnTo>
                    <a:pt x="31080" y="42590"/>
                  </a:lnTo>
                  <a:lnTo>
                    <a:pt x="37146" y="30310"/>
                  </a:lnTo>
                  <a:lnTo>
                    <a:pt x="43678" y="19247"/>
                  </a:lnTo>
                  <a:lnTo>
                    <a:pt x="50894" y="10473"/>
                  </a:lnTo>
                  <a:lnTo>
                    <a:pt x="58859" y="4393"/>
                  </a:lnTo>
                  <a:lnTo>
                    <a:pt x="67497" y="953"/>
                  </a:lnTo>
                  <a:lnTo>
                    <a:pt x="76673" y="0"/>
                  </a:lnTo>
                  <a:lnTo>
                    <a:pt x="86250" y="1175"/>
                  </a:lnTo>
                  <a:lnTo>
                    <a:pt x="95952" y="4028"/>
                  </a:lnTo>
                  <a:lnTo>
                    <a:pt x="105385" y="8136"/>
                  </a:lnTo>
                  <a:lnTo>
                    <a:pt x="114362" y="13156"/>
                  </a:lnTo>
                  <a:lnTo>
                    <a:pt x="123032" y="19149"/>
                  </a:lnTo>
                  <a:lnTo>
                    <a:pt x="131775" y="26535"/>
                  </a:lnTo>
                  <a:lnTo>
                    <a:pt x="140799" y="35442"/>
                  </a:lnTo>
                  <a:lnTo>
                    <a:pt x="149827" y="46035"/>
                  </a:lnTo>
                  <a:lnTo>
                    <a:pt x="158209" y="58660"/>
                  </a:lnTo>
                  <a:lnTo>
                    <a:pt x="165625" y="73303"/>
                  </a:lnTo>
                  <a:lnTo>
                    <a:pt x="172079" y="89510"/>
                  </a:lnTo>
                  <a:lnTo>
                    <a:pt x="177723" y="106597"/>
                  </a:lnTo>
                  <a:lnTo>
                    <a:pt x="182740" y="124086"/>
                  </a:lnTo>
                  <a:lnTo>
                    <a:pt x="187296" y="141725"/>
                  </a:lnTo>
                  <a:lnTo>
                    <a:pt x="191524" y="159399"/>
                  </a:lnTo>
                  <a:lnTo>
                    <a:pt x="195523" y="177060"/>
                  </a:lnTo>
                  <a:lnTo>
                    <a:pt x="199364" y="194529"/>
                  </a:lnTo>
                  <a:lnTo>
                    <a:pt x="203097" y="211499"/>
                  </a:lnTo>
                  <a:lnTo>
                    <a:pt x="206752" y="227840"/>
                  </a:lnTo>
                  <a:lnTo>
                    <a:pt x="210202" y="243564"/>
                  </a:lnTo>
                  <a:lnTo>
                    <a:pt x="213505" y="260596"/>
                  </a:lnTo>
                  <a:lnTo>
                    <a:pt x="216953" y="283782"/>
                  </a:lnTo>
                  <a:lnTo>
                    <a:pt x="221098" y="321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709684" y="3662374"/>
              <a:ext cx="227231" cy="306795"/>
            </a:xfrm>
            <a:custGeom>
              <a:avLst/>
              <a:gdLst/>
              <a:ahLst/>
              <a:cxnLst/>
              <a:rect l="0" t="0" r="0" b="0"/>
              <a:pathLst>
                <a:path w="227231" h="306795">
                  <a:moveTo>
                    <a:pt x="16660" y="223956"/>
                  </a:moveTo>
                  <a:lnTo>
                    <a:pt x="22527" y="218088"/>
                  </a:lnTo>
                  <a:lnTo>
                    <a:pt x="28092" y="212524"/>
                  </a:lnTo>
                  <a:lnTo>
                    <a:pt x="33891" y="206725"/>
                  </a:lnTo>
                  <a:lnTo>
                    <a:pt x="39972" y="200644"/>
                  </a:lnTo>
                  <a:lnTo>
                    <a:pt x="46301" y="194314"/>
                  </a:lnTo>
                  <a:lnTo>
                    <a:pt x="52834" y="187786"/>
                  </a:lnTo>
                  <a:lnTo>
                    <a:pt x="59683" y="181110"/>
                  </a:lnTo>
                  <a:lnTo>
                    <a:pt x="67113" y="174328"/>
                  </a:lnTo>
                  <a:lnTo>
                    <a:pt x="75220" y="167470"/>
                  </a:lnTo>
                  <a:lnTo>
                    <a:pt x="83782" y="160560"/>
                  </a:lnTo>
                  <a:lnTo>
                    <a:pt x="92375" y="153615"/>
                  </a:lnTo>
                  <a:lnTo>
                    <a:pt x="100747" y="146646"/>
                  </a:lnTo>
                  <a:lnTo>
                    <a:pt x="108826" y="139660"/>
                  </a:lnTo>
                  <a:lnTo>
                    <a:pt x="116631" y="132664"/>
                  </a:lnTo>
                  <a:lnTo>
                    <a:pt x="124213" y="125651"/>
                  </a:lnTo>
                  <a:lnTo>
                    <a:pt x="131627" y="118296"/>
                  </a:lnTo>
                  <a:lnTo>
                    <a:pt x="138919" y="109987"/>
                  </a:lnTo>
                  <a:lnTo>
                    <a:pt x="146111" y="100471"/>
                  </a:lnTo>
                  <a:lnTo>
                    <a:pt x="152738" y="89976"/>
                  </a:lnTo>
                  <a:lnTo>
                    <a:pt x="157897" y="79015"/>
                  </a:lnTo>
                  <a:lnTo>
                    <a:pt x="161214" y="67939"/>
                  </a:lnTo>
                  <a:lnTo>
                    <a:pt x="162795" y="56909"/>
                  </a:lnTo>
                  <a:lnTo>
                    <a:pt x="162951" y="45978"/>
                  </a:lnTo>
                  <a:lnTo>
                    <a:pt x="162006" y="35161"/>
                  </a:lnTo>
                  <a:lnTo>
                    <a:pt x="159763" y="24933"/>
                  </a:lnTo>
                  <a:lnTo>
                    <a:pt x="155531" y="16195"/>
                  </a:lnTo>
                  <a:lnTo>
                    <a:pt x="149094" y="9324"/>
                  </a:lnTo>
                  <a:lnTo>
                    <a:pt x="140669" y="4372"/>
                  </a:lnTo>
                  <a:lnTo>
                    <a:pt x="130649" y="1332"/>
                  </a:lnTo>
                  <a:lnTo>
                    <a:pt x="119435" y="0"/>
                  </a:lnTo>
                  <a:lnTo>
                    <a:pt x="107687" y="375"/>
                  </a:lnTo>
                  <a:lnTo>
                    <a:pt x="96275" y="2738"/>
                  </a:lnTo>
                  <a:lnTo>
                    <a:pt x="85646" y="7064"/>
                  </a:lnTo>
                  <a:lnTo>
                    <a:pt x="75868" y="13068"/>
                  </a:lnTo>
                  <a:lnTo>
                    <a:pt x="66834" y="20384"/>
                  </a:lnTo>
                  <a:lnTo>
                    <a:pt x="58384" y="28679"/>
                  </a:lnTo>
                  <a:lnTo>
                    <a:pt x="50367" y="37840"/>
                  </a:lnTo>
                  <a:lnTo>
                    <a:pt x="42661" y="47967"/>
                  </a:lnTo>
                  <a:lnTo>
                    <a:pt x="35179" y="59041"/>
                  </a:lnTo>
                  <a:lnTo>
                    <a:pt x="28015" y="71088"/>
                  </a:lnTo>
                  <a:lnTo>
                    <a:pt x="21431" y="84238"/>
                  </a:lnTo>
                  <a:lnTo>
                    <a:pt x="15525" y="98454"/>
                  </a:lnTo>
                  <a:lnTo>
                    <a:pt x="10408" y="113409"/>
                  </a:lnTo>
                  <a:lnTo>
                    <a:pt x="6269" y="128593"/>
                  </a:lnTo>
                  <a:lnTo>
                    <a:pt x="3121" y="143694"/>
                  </a:lnTo>
                  <a:lnTo>
                    <a:pt x="990" y="158595"/>
                  </a:lnTo>
                  <a:lnTo>
                    <a:pt x="0" y="173287"/>
                  </a:lnTo>
                  <a:lnTo>
                    <a:pt x="112" y="187795"/>
                  </a:lnTo>
                  <a:lnTo>
                    <a:pt x="1152" y="201995"/>
                  </a:lnTo>
                  <a:lnTo>
                    <a:pt x="2912" y="215618"/>
                  </a:lnTo>
                  <a:lnTo>
                    <a:pt x="5209" y="228558"/>
                  </a:lnTo>
                  <a:lnTo>
                    <a:pt x="8055" y="240707"/>
                  </a:lnTo>
                  <a:lnTo>
                    <a:pt x="11643" y="251873"/>
                  </a:lnTo>
                  <a:lnTo>
                    <a:pt x="16024" y="262052"/>
                  </a:lnTo>
                  <a:lnTo>
                    <a:pt x="21271" y="271380"/>
                  </a:lnTo>
                  <a:lnTo>
                    <a:pt x="27551" y="280039"/>
                  </a:lnTo>
                  <a:lnTo>
                    <a:pt x="34856" y="288189"/>
                  </a:lnTo>
                  <a:lnTo>
                    <a:pt x="43204" y="295476"/>
                  </a:lnTo>
                  <a:lnTo>
                    <a:pt x="52710" y="301088"/>
                  </a:lnTo>
                  <a:lnTo>
                    <a:pt x="63323" y="304711"/>
                  </a:lnTo>
                  <a:lnTo>
                    <a:pt x="74703" y="306499"/>
                  </a:lnTo>
                  <a:lnTo>
                    <a:pt x="86334" y="306794"/>
                  </a:lnTo>
                  <a:lnTo>
                    <a:pt x="97895" y="305951"/>
                  </a:lnTo>
                  <a:lnTo>
                    <a:pt x="109267" y="304116"/>
                  </a:lnTo>
                  <a:lnTo>
                    <a:pt x="120435" y="301223"/>
                  </a:lnTo>
                  <a:lnTo>
                    <a:pt x="131425" y="297320"/>
                  </a:lnTo>
                  <a:lnTo>
                    <a:pt x="142110" y="292566"/>
                  </a:lnTo>
                  <a:lnTo>
                    <a:pt x="152219" y="287151"/>
                  </a:lnTo>
                  <a:lnTo>
                    <a:pt x="161656" y="281244"/>
                  </a:lnTo>
                  <a:lnTo>
                    <a:pt x="170639" y="274819"/>
                  </a:lnTo>
                  <a:lnTo>
                    <a:pt x="179592" y="267675"/>
                  </a:lnTo>
                  <a:lnTo>
                    <a:pt x="188753" y="259770"/>
                  </a:lnTo>
                  <a:lnTo>
                    <a:pt x="197737" y="251651"/>
                  </a:lnTo>
                  <a:lnTo>
                    <a:pt x="206509" y="243561"/>
                  </a:lnTo>
                  <a:lnTo>
                    <a:pt x="215845" y="234791"/>
                  </a:lnTo>
                  <a:lnTo>
                    <a:pt x="227230" y="223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55947" y="3672166"/>
              <a:ext cx="202066" cy="265408"/>
            </a:xfrm>
            <a:custGeom>
              <a:avLst/>
              <a:gdLst/>
              <a:ahLst/>
              <a:cxnLst/>
              <a:rect l="0" t="0" r="0" b="0"/>
              <a:pathLst>
                <a:path w="202066" h="265408">
                  <a:moveTo>
                    <a:pt x="138894" y="3594"/>
                  </a:moveTo>
                  <a:lnTo>
                    <a:pt x="130026" y="861"/>
                  </a:lnTo>
                  <a:lnTo>
                    <a:pt x="121039" y="0"/>
                  </a:lnTo>
                  <a:lnTo>
                    <a:pt x="111053" y="990"/>
                  </a:lnTo>
                  <a:lnTo>
                    <a:pt x="100418" y="3529"/>
                  </a:lnTo>
                  <a:lnTo>
                    <a:pt x="89903" y="7313"/>
                  </a:lnTo>
                  <a:lnTo>
                    <a:pt x="79946" y="12053"/>
                  </a:lnTo>
                  <a:lnTo>
                    <a:pt x="70487" y="17659"/>
                  </a:lnTo>
                  <a:lnTo>
                    <a:pt x="61151" y="24237"/>
                  </a:lnTo>
                  <a:lnTo>
                    <a:pt x="51697" y="31773"/>
                  </a:lnTo>
                  <a:lnTo>
                    <a:pt x="42365" y="40288"/>
                  </a:lnTo>
                  <a:lnTo>
                    <a:pt x="33773" y="49913"/>
                  </a:lnTo>
                  <a:lnTo>
                    <a:pt x="26212" y="60618"/>
                  </a:lnTo>
                  <a:lnTo>
                    <a:pt x="19660" y="72401"/>
                  </a:lnTo>
                  <a:lnTo>
                    <a:pt x="13950" y="85367"/>
                  </a:lnTo>
                  <a:lnTo>
                    <a:pt x="8897" y="99457"/>
                  </a:lnTo>
                  <a:lnTo>
                    <a:pt x="4656" y="114325"/>
                  </a:lnTo>
                  <a:lnTo>
                    <a:pt x="1704" y="129450"/>
                  </a:lnTo>
                  <a:lnTo>
                    <a:pt x="198" y="144506"/>
                  </a:lnTo>
                  <a:lnTo>
                    <a:pt x="0" y="159207"/>
                  </a:lnTo>
                  <a:lnTo>
                    <a:pt x="853" y="173233"/>
                  </a:lnTo>
                  <a:lnTo>
                    <a:pt x="2507" y="186475"/>
                  </a:lnTo>
                  <a:lnTo>
                    <a:pt x="4903" y="198843"/>
                  </a:lnTo>
                  <a:lnTo>
                    <a:pt x="8182" y="210164"/>
                  </a:lnTo>
                  <a:lnTo>
                    <a:pt x="12357" y="220449"/>
                  </a:lnTo>
                  <a:lnTo>
                    <a:pt x="17634" y="229850"/>
                  </a:lnTo>
                  <a:lnTo>
                    <a:pt x="24465" y="238559"/>
                  </a:lnTo>
                  <a:lnTo>
                    <a:pt x="32950" y="246742"/>
                  </a:lnTo>
                  <a:lnTo>
                    <a:pt x="42734" y="254053"/>
                  </a:lnTo>
                  <a:lnTo>
                    <a:pt x="53211" y="259679"/>
                  </a:lnTo>
                  <a:lnTo>
                    <a:pt x="63958" y="263313"/>
                  </a:lnTo>
                  <a:lnTo>
                    <a:pt x="74766" y="265108"/>
                  </a:lnTo>
                  <a:lnTo>
                    <a:pt x="85548" y="265407"/>
                  </a:lnTo>
                  <a:lnTo>
                    <a:pt x="96278" y="264567"/>
                  </a:lnTo>
                  <a:lnTo>
                    <a:pt x="106958" y="262735"/>
                  </a:lnTo>
                  <a:lnTo>
                    <a:pt x="117595" y="259843"/>
                  </a:lnTo>
                  <a:lnTo>
                    <a:pt x="128200" y="255941"/>
                  </a:lnTo>
                  <a:lnTo>
                    <a:pt x="138782" y="251187"/>
                  </a:lnTo>
                  <a:lnTo>
                    <a:pt x="149347" y="245773"/>
                  </a:lnTo>
                  <a:lnTo>
                    <a:pt x="159887" y="239875"/>
                  </a:lnTo>
                  <a:lnTo>
                    <a:pt x="169950" y="233744"/>
                  </a:lnTo>
                  <a:lnTo>
                    <a:pt x="179638" y="227000"/>
                  </a:lnTo>
                  <a:lnTo>
                    <a:pt x="189801" y="217936"/>
                  </a:lnTo>
                  <a:lnTo>
                    <a:pt x="202065" y="203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42643" y="3265149"/>
              <a:ext cx="20655" cy="589596"/>
            </a:xfrm>
            <a:custGeom>
              <a:avLst/>
              <a:gdLst/>
              <a:ahLst/>
              <a:cxnLst/>
              <a:rect l="0" t="0" r="0" b="0"/>
              <a:pathLst>
                <a:path w="20655" h="589596">
                  <a:moveTo>
                    <a:pt x="10126" y="0"/>
                  </a:moveTo>
                  <a:lnTo>
                    <a:pt x="7259" y="11936"/>
                  </a:lnTo>
                  <a:lnTo>
                    <a:pt x="5117" y="24985"/>
                  </a:lnTo>
                  <a:lnTo>
                    <a:pt x="3514" y="40460"/>
                  </a:lnTo>
                  <a:lnTo>
                    <a:pt x="2333" y="57682"/>
                  </a:lnTo>
                  <a:lnTo>
                    <a:pt x="1485" y="75346"/>
                  </a:lnTo>
                  <a:lnTo>
                    <a:pt x="888" y="92651"/>
                  </a:lnTo>
                  <a:lnTo>
                    <a:pt x="473" y="109643"/>
                  </a:lnTo>
                  <a:lnTo>
                    <a:pt x="189" y="126936"/>
                  </a:lnTo>
                  <a:lnTo>
                    <a:pt x="0" y="144892"/>
                  </a:lnTo>
                  <a:lnTo>
                    <a:pt x="42" y="163406"/>
                  </a:lnTo>
                  <a:lnTo>
                    <a:pt x="602" y="182080"/>
                  </a:lnTo>
                  <a:lnTo>
                    <a:pt x="1791" y="200656"/>
                  </a:lnTo>
                  <a:lnTo>
                    <a:pt x="3404" y="219201"/>
                  </a:lnTo>
                  <a:lnTo>
                    <a:pt x="5026" y="238018"/>
                  </a:lnTo>
                  <a:lnTo>
                    <a:pt x="6411" y="257264"/>
                  </a:lnTo>
                  <a:lnTo>
                    <a:pt x="7492" y="276782"/>
                  </a:lnTo>
                  <a:lnTo>
                    <a:pt x="8292" y="296197"/>
                  </a:lnTo>
                  <a:lnTo>
                    <a:pt x="8865" y="315299"/>
                  </a:lnTo>
                  <a:lnTo>
                    <a:pt x="9266" y="334042"/>
                  </a:lnTo>
                  <a:lnTo>
                    <a:pt x="9544" y="352467"/>
                  </a:lnTo>
                  <a:lnTo>
                    <a:pt x="9738" y="370639"/>
                  </a:lnTo>
                  <a:lnTo>
                    <a:pt x="10039" y="388623"/>
                  </a:lnTo>
                  <a:lnTo>
                    <a:pt x="10774" y="406472"/>
                  </a:lnTo>
                  <a:lnTo>
                    <a:pt x="12081" y="424220"/>
                  </a:lnTo>
                  <a:lnTo>
                    <a:pt x="13773" y="441734"/>
                  </a:lnTo>
                  <a:lnTo>
                    <a:pt x="15448" y="458727"/>
                  </a:lnTo>
                  <a:lnTo>
                    <a:pt x="16869" y="475089"/>
                  </a:lnTo>
                  <a:lnTo>
                    <a:pt x="17973" y="491027"/>
                  </a:lnTo>
                  <a:lnTo>
                    <a:pt x="18789" y="506954"/>
                  </a:lnTo>
                  <a:lnTo>
                    <a:pt x="19372" y="523095"/>
                  </a:lnTo>
                  <a:lnTo>
                    <a:pt x="19781" y="538757"/>
                  </a:lnTo>
                  <a:lnTo>
                    <a:pt x="20108" y="553963"/>
                  </a:lnTo>
                  <a:lnTo>
                    <a:pt x="20383" y="570054"/>
                  </a:lnTo>
                  <a:lnTo>
                    <a:pt x="20654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47442" y="3488923"/>
              <a:ext cx="515898" cy="102610"/>
            </a:xfrm>
            <a:custGeom>
              <a:avLst/>
              <a:gdLst/>
              <a:ahLst/>
              <a:cxnLst/>
              <a:rect l="0" t="0" r="0" b="0"/>
              <a:pathLst>
                <a:path w="515898" h="102610">
                  <a:moveTo>
                    <a:pt x="515897" y="7853"/>
                  </a:moveTo>
                  <a:lnTo>
                    <a:pt x="501228" y="7853"/>
                  </a:lnTo>
                  <a:lnTo>
                    <a:pt x="487316" y="7853"/>
                  </a:lnTo>
                  <a:lnTo>
                    <a:pt x="472823" y="7848"/>
                  </a:lnTo>
                  <a:lnTo>
                    <a:pt x="457795" y="7675"/>
                  </a:lnTo>
                  <a:lnTo>
                    <a:pt x="442618" y="7027"/>
                  </a:lnTo>
                  <a:lnTo>
                    <a:pt x="427551" y="5778"/>
                  </a:lnTo>
                  <a:lnTo>
                    <a:pt x="412687" y="4126"/>
                  </a:lnTo>
                  <a:lnTo>
                    <a:pt x="398027" y="2477"/>
                  </a:lnTo>
                  <a:lnTo>
                    <a:pt x="383539" y="1079"/>
                  </a:lnTo>
                  <a:lnTo>
                    <a:pt x="369184" y="160"/>
                  </a:lnTo>
                  <a:lnTo>
                    <a:pt x="354925" y="0"/>
                  </a:lnTo>
                  <a:lnTo>
                    <a:pt x="340736" y="670"/>
                  </a:lnTo>
                  <a:lnTo>
                    <a:pt x="326595" y="1918"/>
                  </a:lnTo>
                  <a:lnTo>
                    <a:pt x="312488" y="3287"/>
                  </a:lnTo>
                  <a:lnTo>
                    <a:pt x="298398" y="4503"/>
                  </a:lnTo>
                  <a:lnTo>
                    <a:pt x="284156" y="5638"/>
                  </a:lnTo>
                  <a:lnTo>
                    <a:pt x="269448" y="7007"/>
                  </a:lnTo>
                  <a:lnTo>
                    <a:pt x="254148" y="8784"/>
                  </a:lnTo>
                  <a:lnTo>
                    <a:pt x="238447" y="11147"/>
                  </a:lnTo>
                  <a:lnTo>
                    <a:pt x="222755" y="14346"/>
                  </a:lnTo>
                  <a:lnTo>
                    <a:pt x="207310" y="18424"/>
                  </a:lnTo>
                  <a:lnTo>
                    <a:pt x="192177" y="23113"/>
                  </a:lnTo>
                  <a:lnTo>
                    <a:pt x="177329" y="27945"/>
                  </a:lnTo>
                  <a:lnTo>
                    <a:pt x="162716" y="32636"/>
                  </a:lnTo>
                  <a:lnTo>
                    <a:pt x="148445" y="37088"/>
                  </a:lnTo>
                  <a:lnTo>
                    <a:pt x="134775" y="41304"/>
                  </a:lnTo>
                  <a:lnTo>
                    <a:pt x="121799" y="45328"/>
                  </a:lnTo>
                  <a:lnTo>
                    <a:pt x="109456" y="49369"/>
                  </a:lnTo>
                  <a:lnTo>
                    <a:pt x="97627" y="53776"/>
                  </a:lnTo>
                  <a:lnTo>
                    <a:pt x="86186" y="58705"/>
                  </a:lnTo>
                  <a:lnTo>
                    <a:pt x="75026" y="63983"/>
                  </a:lnTo>
                  <a:lnTo>
                    <a:pt x="64066" y="69219"/>
                  </a:lnTo>
                  <a:lnTo>
                    <a:pt x="53254" y="74185"/>
                  </a:lnTo>
                  <a:lnTo>
                    <a:pt x="42807" y="78866"/>
                  </a:lnTo>
                  <a:lnTo>
                    <a:pt x="32076" y="83948"/>
                  </a:lnTo>
                  <a:lnTo>
                    <a:pt x="18998" y="90992"/>
                  </a:lnTo>
                  <a:lnTo>
                    <a:pt x="0" y="102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54536" y="3517833"/>
              <a:ext cx="292753" cy="370998"/>
            </a:xfrm>
            <a:custGeom>
              <a:avLst/>
              <a:gdLst/>
              <a:ahLst/>
              <a:cxnLst/>
              <a:rect l="0" t="0" r="0" b="0"/>
              <a:pathLst>
                <a:path w="292753" h="370998">
                  <a:moveTo>
                    <a:pt x="266730" y="0"/>
                  </a:moveTo>
                  <a:lnTo>
                    <a:pt x="254995" y="0"/>
                  </a:lnTo>
                  <a:lnTo>
                    <a:pt x="243866" y="0"/>
                  </a:lnTo>
                  <a:lnTo>
                    <a:pt x="232272" y="4"/>
                  </a:lnTo>
                  <a:lnTo>
                    <a:pt x="220284" y="177"/>
                  </a:lnTo>
                  <a:lnTo>
                    <a:pt x="208272" y="826"/>
                  </a:lnTo>
                  <a:lnTo>
                    <a:pt x="196460" y="2079"/>
                  </a:lnTo>
                  <a:lnTo>
                    <a:pt x="184588" y="3904"/>
                  </a:lnTo>
                  <a:lnTo>
                    <a:pt x="172023" y="6201"/>
                  </a:lnTo>
                  <a:lnTo>
                    <a:pt x="158471" y="8861"/>
                  </a:lnTo>
                  <a:lnTo>
                    <a:pt x="144438" y="11952"/>
                  </a:lnTo>
                  <a:lnTo>
                    <a:pt x="131004" y="15705"/>
                  </a:lnTo>
                  <a:lnTo>
                    <a:pt x="118738" y="20197"/>
                  </a:lnTo>
                  <a:lnTo>
                    <a:pt x="107385" y="25518"/>
                  </a:lnTo>
                  <a:lnTo>
                    <a:pt x="96159" y="31848"/>
                  </a:lnTo>
                  <a:lnTo>
                    <a:pt x="84574" y="39182"/>
                  </a:lnTo>
                  <a:lnTo>
                    <a:pt x="72639" y="47379"/>
                  </a:lnTo>
                  <a:lnTo>
                    <a:pt x="60687" y="56251"/>
                  </a:lnTo>
                  <a:lnTo>
                    <a:pt x="48945" y="65626"/>
                  </a:lnTo>
                  <a:lnTo>
                    <a:pt x="37803" y="75360"/>
                  </a:lnTo>
                  <a:lnTo>
                    <a:pt x="27861" y="85347"/>
                  </a:lnTo>
                  <a:lnTo>
                    <a:pt x="19333" y="95513"/>
                  </a:lnTo>
                  <a:lnTo>
                    <a:pt x="12271" y="105966"/>
                  </a:lnTo>
                  <a:lnTo>
                    <a:pt x="6737" y="116976"/>
                  </a:lnTo>
                  <a:lnTo>
                    <a:pt x="2618" y="128633"/>
                  </a:lnTo>
                  <a:lnTo>
                    <a:pt x="155" y="140394"/>
                  </a:lnTo>
                  <a:lnTo>
                    <a:pt x="0" y="151223"/>
                  </a:lnTo>
                  <a:lnTo>
                    <a:pt x="2308" y="160610"/>
                  </a:lnTo>
                  <a:lnTo>
                    <a:pt x="6958" y="168385"/>
                  </a:lnTo>
                  <a:lnTo>
                    <a:pt x="13817" y="174466"/>
                  </a:lnTo>
                  <a:lnTo>
                    <a:pt x="22578" y="178988"/>
                  </a:lnTo>
                  <a:lnTo>
                    <a:pt x="32849" y="181907"/>
                  </a:lnTo>
                  <a:lnTo>
                    <a:pt x="44251" y="182908"/>
                  </a:lnTo>
                  <a:lnTo>
                    <a:pt x="56465" y="181998"/>
                  </a:lnTo>
                  <a:lnTo>
                    <a:pt x="69086" y="179612"/>
                  </a:lnTo>
                  <a:lnTo>
                    <a:pt x="81632" y="176409"/>
                  </a:lnTo>
                  <a:lnTo>
                    <a:pt x="93852" y="172852"/>
                  </a:lnTo>
                  <a:lnTo>
                    <a:pt x="105854" y="169179"/>
                  </a:lnTo>
                  <a:lnTo>
                    <a:pt x="117986" y="165494"/>
                  </a:lnTo>
                  <a:lnTo>
                    <a:pt x="130453" y="161844"/>
                  </a:lnTo>
                  <a:lnTo>
                    <a:pt x="143455" y="158563"/>
                  </a:lnTo>
                  <a:lnTo>
                    <a:pt x="157257" y="156265"/>
                  </a:lnTo>
                  <a:lnTo>
                    <a:pt x="171909" y="155200"/>
                  </a:lnTo>
                  <a:lnTo>
                    <a:pt x="186987" y="155299"/>
                  </a:lnTo>
                  <a:lnTo>
                    <a:pt x="201723" y="156353"/>
                  </a:lnTo>
                  <a:lnTo>
                    <a:pt x="215699" y="158144"/>
                  </a:lnTo>
                  <a:lnTo>
                    <a:pt x="228692" y="160804"/>
                  </a:lnTo>
                  <a:lnTo>
                    <a:pt x="240498" y="164791"/>
                  </a:lnTo>
                  <a:lnTo>
                    <a:pt x="251137" y="170250"/>
                  </a:lnTo>
                  <a:lnTo>
                    <a:pt x="260621" y="177034"/>
                  </a:lnTo>
                  <a:lnTo>
                    <a:pt x="268861" y="184882"/>
                  </a:lnTo>
                  <a:lnTo>
                    <a:pt x="275923" y="193542"/>
                  </a:lnTo>
                  <a:lnTo>
                    <a:pt x="281838" y="203120"/>
                  </a:lnTo>
                  <a:lnTo>
                    <a:pt x="286521" y="214059"/>
                  </a:lnTo>
                  <a:lnTo>
                    <a:pt x="290035" y="226483"/>
                  </a:lnTo>
                  <a:lnTo>
                    <a:pt x="292243" y="239910"/>
                  </a:lnTo>
                  <a:lnTo>
                    <a:pt x="292752" y="253460"/>
                  </a:lnTo>
                  <a:lnTo>
                    <a:pt x="291495" y="266611"/>
                  </a:lnTo>
                  <a:lnTo>
                    <a:pt x="288533" y="279202"/>
                  </a:lnTo>
                  <a:lnTo>
                    <a:pt x="283878" y="291263"/>
                  </a:lnTo>
                  <a:lnTo>
                    <a:pt x="277710" y="302884"/>
                  </a:lnTo>
                  <a:lnTo>
                    <a:pt x="270316" y="313840"/>
                  </a:lnTo>
                  <a:lnTo>
                    <a:pt x="261990" y="323607"/>
                  </a:lnTo>
                  <a:lnTo>
                    <a:pt x="252978" y="331995"/>
                  </a:lnTo>
                  <a:lnTo>
                    <a:pt x="243148" y="339121"/>
                  </a:lnTo>
                  <a:lnTo>
                    <a:pt x="232033" y="345224"/>
                  </a:lnTo>
                  <a:lnTo>
                    <a:pt x="219488" y="350554"/>
                  </a:lnTo>
                  <a:lnTo>
                    <a:pt x="205977" y="355321"/>
                  </a:lnTo>
                  <a:lnTo>
                    <a:pt x="192369" y="359692"/>
                  </a:lnTo>
                  <a:lnTo>
                    <a:pt x="179172" y="363777"/>
                  </a:lnTo>
                  <a:lnTo>
                    <a:pt x="166209" y="367336"/>
                  </a:lnTo>
                  <a:lnTo>
                    <a:pt x="152834" y="369815"/>
                  </a:lnTo>
                  <a:lnTo>
                    <a:pt x="138691" y="370997"/>
                  </a:lnTo>
                  <a:lnTo>
                    <a:pt x="123903" y="370975"/>
                  </a:lnTo>
                  <a:lnTo>
                    <a:pt x="108890" y="369971"/>
                  </a:lnTo>
                  <a:lnTo>
                    <a:pt x="93947" y="368227"/>
                  </a:lnTo>
                  <a:lnTo>
                    <a:pt x="79596" y="366099"/>
                  </a:lnTo>
                  <a:lnTo>
                    <a:pt x="65139" y="363842"/>
                  </a:lnTo>
                  <a:lnTo>
                    <a:pt x="48195" y="361263"/>
                  </a:lnTo>
                  <a:lnTo>
                    <a:pt x="2457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158264" y="3499853"/>
              <a:ext cx="194216" cy="625011"/>
            </a:xfrm>
            <a:custGeom>
              <a:avLst/>
              <a:gdLst/>
              <a:ahLst/>
              <a:cxnLst/>
              <a:rect l="0" t="0" r="0" b="0"/>
              <a:pathLst>
                <a:path w="194216" h="625011">
                  <a:moveTo>
                    <a:pt x="10484" y="207492"/>
                  </a:moveTo>
                  <a:lnTo>
                    <a:pt x="7684" y="216293"/>
                  </a:lnTo>
                  <a:lnTo>
                    <a:pt x="6182" y="224640"/>
                  </a:lnTo>
                  <a:lnTo>
                    <a:pt x="5871" y="233343"/>
                  </a:lnTo>
                  <a:lnTo>
                    <a:pt x="6378" y="242637"/>
                  </a:lnTo>
                  <a:lnTo>
                    <a:pt x="7197" y="252781"/>
                  </a:lnTo>
                  <a:lnTo>
                    <a:pt x="8018" y="263821"/>
                  </a:lnTo>
                  <a:lnTo>
                    <a:pt x="8874" y="275488"/>
                  </a:lnTo>
                  <a:lnTo>
                    <a:pt x="10049" y="287311"/>
                  </a:lnTo>
                  <a:lnTo>
                    <a:pt x="11688" y="299008"/>
                  </a:lnTo>
                  <a:lnTo>
                    <a:pt x="13789" y="310812"/>
                  </a:lnTo>
                  <a:lnTo>
                    <a:pt x="16277" y="323333"/>
                  </a:lnTo>
                  <a:lnTo>
                    <a:pt x="19060" y="336867"/>
                  </a:lnTo>
                  <a:lnTo>
                    <a:pt x="21896" y="351228"/>
                  </a:lnTo>
                  <a:lnTo>
                    <a:pt x="24413" y="365948"/>
                  </a:lnTo>
                  <a:lnTo>
                    <a:pt x="26439" y="380704"/>
                  </a:lnTo>
                  <a:lnTo>
                    <a:pt x="28138" y="395358"/>
                  </a:lnTo>
                  <a:lnTo>
                    <a:pt x="29892" y="409877"/>
                  </a:lnTo>
                  <a:lnTo>
                    <a:pt x="31927" y="424270"/>
                  </a:lnTo>
                  <a:lnTo>
                    <a:pt x="34296" y="438562"/>
                  </a:lnTo>
                  <a:lnTo>
                    <a:pt x="36965" y="452777"/>
                  </a:lnTo>
                  <a:lnTo>
                    <a:pt x="39870" y="466938"/>
                  </a:lnTo>
                  <a:lnTo>
                    <a:pt x="42788" y="481060"/>
                  </a:lnTo>
                  <a:lnTo>
                    <a:pt x="45360" y="495155"/>
                  </a:lnTo>
                  <a:lnTo>
                    <a:pt x="47423" y="509236"/>
                  </a:lnTo>
                  <a:lnTo>
                    <a:pt x="49146" y="523472"/>
                  </a:lnTo>
                  <a:lnTo>
                    <a:pt x="50917" y="538176"/>
                  </a:lnTo>
                  <a:lnTo>
                    <a:pt x="52958" y="553474"/>
                  </a:lnTo>
                  <a:lnTo>
                    <a:pt x="55161" y="569173"/>
                  </a:lnTo>
                  <a:lnTo>
                    <a:pt x="57187" y="584865"/>
                  </a:lnTo>
                  <a:lnTo>
                    <a:pt x="58842" y="600277"/>
                  </a:lnTo>
                  <a:lnTo>
                    <a:pt x="59917" y="614162"/>
                  </a:lnTo>
                  <a:lnTo>
                    <a:pt x="59501" y="623072"/>
                  </a:lnTo>
                  <a:lnTo>
                    <a:pt x="57286" y="625010"/>
                  </a:lnTo>
                  <a:lnTo>
                    <a:pt x="54427" y="621608"/>
                  </a:lnTo>
                  <a:lnTo>
                    <a:pt x="51372" y="614116"/>
                  </a:lnTo>
                  <a:lnTo>
                    <a:pt x="48209" y="602819"/>
                  </a:lnTo>
                  <a:lnTo>
                    <a:pt x="44960" y="588133"/>
                  </a:lnTo>
                  <a:lnTo>
                    <a:pt x="41640" y="570687"/>
                  </a:lnTo>
                  <a:lnTo>
                    <a:pt x="38265" y="551135"/>
                  </a:lnTo>
                  <a:lnTo>
                    <a:pt x="34850" y="530059"/>
                  </a:lnTo>
                  <a:lnTo>
                    <a:pt x="31405" y="508393"/>
                  </a:lnTo>
                  <a:lnTo>
                    <a:pt x="27940" y="487393"/>
                  </a:lnTo>
                  <a:lnTo>
                    <a:pt x="24465" y="467683"/>
                  </a:lnTo>
                  <a:lnTo>
                    <a:pt x="21149" y="449332"/>
                  </a:lnTo>
                  <a:lnTo>
                    <a:pt x="18301" y="432151"/>
                  </a:lnTo>
                  <a:lnTo>
                    <a:pt x="16050" y="415885"/>
                  </a:lnTo>
                  <a:lnTo>
                    <a:pt x="14199" y="400297"/>
                  </a:lnTo>
                  <a:lnTo>
                    <a:pt x="12342" y="385193"/>
                  </a:lnTo>
                  <a:lnTo>
                    <a:pt x="10242" y="370429"/>
                  </a:lnTo>
                  <a:lnTo>
                    <a:pt x="8000" y="355899"/>
                  </a:lnTo>
                  <a:lnTo>
                    <a:pt x="5948" y="341528"/>
                  </a:lnTo>
                  <a:lnTo>
                    <a:pt x="4271" y="327254"/>
                  </a:lnTo>
                  <a:lnTo>
                    <a:pt x="2993" y="312547"/>
                  </a:lnTo>
                  <a:lnTo>
                    <a:pt x="2059" y="296464"/>
                  </a:lnTo>
                  <a:lnTo>
                    <a:pt x="1397" y="278603"/>
                  </a:lnTo>
                  <a:lnTo>
                    <a:pt x="936" y="259217"/>
                  </a:lnTo>
                  <a:lnTo>
                    <a:pt x="618" y="238908"/>
                  </a:lnTo>
                  <a:lnTo>
                    <a:pt x="402" y="218140"/>
                  </a:lnTo>
                  <a:lnTo>
                    <a:pt x="255" y="197332"/>
                  </a:lnTo>
                  <a:lnTo>
                    <a:pt x="157" y="176917"/>
                  </a:lnTo>
                  <a:lnTo>
                    <a:pt x="90" y="157084"/>
                  </a:lnTo>
                  <a:lnTo>
                    <a:pt x="45" y="137989"/>
                  </a:lnTo>
                  <a:lnTo>
                    <a:pt x="16" y="119846"/>
                  </a:lnTo>
                  <a:lnTo>
                    <a:pt x="0" y="102678"/>
                  </a:lnTo>
                  <a:lnTo>
                    <a:pt x="160" y="86520"/>
                  </a:lnTo>
                  <a:lnTo>
                    <a:pt x="799" y="71500"/>
                  </a:lnTo>
                  <a:lnTo>
                    <a:pt x="2055" y="57581"/>
                  </a:lnTo>
                  <a:lnTo>
                    <a:pt x="4223" y="44758"/>
                  </a:lnTo>
                  <a:lnTo>
                    <a:pt x="7813" y="33130"/>
                  </a:lnTo>
                  <a:lnTo>
                    <a:pt x="12978" y="22652"/>
                  </a:lnTo>
                  <a:lnTo>
                    <a:pt x="19719" y="13633"/>
                  </a:lnTo>
                  <a:lnTo>
                    <a:pt x="28064" y="6776"/>
                  </a:lnTo>
                  <a:lnTo>
                    <a:pt x="37859" y="2282"/>
                  </a:lnTo>
                  <a:lnTo>
                    <a:pt x="48671" y="61"/>
                  </a:lnTo>
                  <a:lnTo>
                    <a:pt x="59912" y="0"/>
                  </a:lnTo>
                  <a:lnTo>
                    <a:pt x="71203" y="1810"/>
                  </a:lnTo>
                  <a:lnTo>
                    <a:pt x="82223" y="5106"/>
                  </a:lnTo>
                  <a:lnTo>
                    <a:pt x="92622" y="9519"/>
                  </a:lnTo>
                  <a:lnTo>
                    <a:pt x="102282" y="14747"/>
                  </a:lnTo>
                  <a:lnTo>
                    <a:pt x="111260" y="20883"/>
                  </a:lnTo>
                  <a:lnTo>
                    <a:pt x="119684" y="28364"/>
                  </a:lnTo>
                  <a:lnTo>
                    <a:pt x="127690" y="37321"/>
                  </a:lnTo>
                  <a:lnTo>
                    <a:pt x="135391" y="47438"/>
                  </a:lnTo>
                  <a:lnTo>
                    <a:pt x="142877" y="58147"/>
                  </a:lnTo>
                  <a:lnTo>
                    <a:pt x="150213" y="69063"/>
                  </a:lnTo>
                  <a:lnTo>
                    <a:pt x="157446" y="80324"/>
                  </a:lnTo>
                  <a:lnTo>
                    <a:pt x="164609" y="92476"/>
                  </a:lnTo>
                  <a:lnTo>
                    <a:pt x="171716" y="105763"/>
                  </a:lnTo>
                  <a:lnTo>
                    <a:pt x="178454" y="120127"/>
                  </a:lnTo>
                  <a:lnTo>
                    <a:pt x="184220" y="135380"/>
                  </a:lnTo>
                  <a:lnTo>
                    <a:pt x="188757" y="151312"/>
                  </a:lnTo>
                  <a:lnTo>
                    <a:pt x="191972" y="167740"/>
                  </a:lnTo>
                  <a:lnTo>
                    <a:pt x="193762" y="184521"/>
                  </a:lnTo>
                  <a:lnTo>
                    <a:pt x="194215" y="201533"/>
                  </a:lnTo>
                  <a:lnTo>
                    <a:pt x="193232" y="218209"/>
                  </a:lnTo>
                  <a:lnTo>
                    <a:pt x="190453" y="233574"/>
                  </a:lnTo>
                  <a:lnTo>
                    <a:pt x="185844" y="247198"/>
                  </a:lnTo>
                  <a:lnTo>
                    <a:pt x="179649" y="258988"/>
                  </a:lnTo>
                  <a:lnTo>
                    <a:pt x="172204" y="268926"/>
                  </a:lnTo>
                  <a:lnTo>
                    <a:pt x="163827" y="277204"/>
                  </a:lnTo>
                  <a:lnTo>
                    <a:pt x="154780" y="284140"/>
                  </a:lnTo>
                  <a:lnTo>
                    <a:pt x="145264" y="290055"/>
                  </a:lnTo>
                  <a:lnTo>
                    <a:pt x="135421" y="295230"/>
                  </a:lnTo>
                  <a:lnTo>
                    <a:pt x="125355" y="299880"/>
                  </a:lnTo>
                  <a:lnTo>
                    <a:pt x="115138" y="304165"/>
                  </a:lnTo>
                  <a:lnTo>
                    <a:pt x="104818" y="308189"/>
                  </a:lnTo>
                  <a:lnTo>
                    <a:pt x="94430" y="311707"/>
                  </a:lnTo>
                  <a:lnTo>
                    <a:pt x="83995" y="314156"/>
                  </a:lnTo>
                  <a:lnTo>
                    <a:pt x="73542" y="315323"/>
                  </a:lnTo>
                  <a:lnTo>
                    <a:pt x="63538" y="315455"/>
                  </a:lnTo>
                  <a:lnTo>
                    <a:pt x="53896" y="315110"/>
                  </a:lnTo>
                  <a:lnTo>
                    <a:pt x="43770" y="314252"/>
                  </a:lnTo>
                  <a:lnTo>
                    <a:pt x="31541" y="312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421434" y="3423076"/>
              <a:ext cx="157929" cy="324633"/>
            </a:xfrm>
            <a:custGeom>
              <a:avLst/>
              <a:gdLst/>
              <a:ahLst/>
              <a:cxnLst/>
              <a:rect l="0" t="0" r="0" b="0"/>
              <a:pathLst>
                <a:path w="157929" h="324633">
                  <a:moveTo>
                    <a:pt x="0" y="157928"/>
                  </a:moveTo>
                  <a:lnTo>
                    <a:pt x="2934" y="166729"/>
                  </a:lnTo>
                  <a:lnTo>
                    <a:pt x="5716" y="175076"/>
                  </a:lnTo>
                  <a:lnTo>
                    <a:pt x="8616" y="183779"/>
                  </a:lnTo>
                  <a:lnTo>
                    <a:pt x="11657" y="193073"/>
                  </a:lnTo>
                  <a:lnTo>
                    <a:pt x="14822" y="203216"/>
                  </a:lnTo>
                  <a:lnTo>
                    <a:pt x="18086" y="214257"/>
                  </a:lnTo>
                  <a:lnTo>
                    <a:pt x="21424" y="225923"/>
                  </a:lnTo>
                  <a:lnTo>
                    <a:pt x="24815" y="237745"/>
                  </a:lnTo>
                  <a:lnTo>
                    <a:pt x="28244" y="249435"/>
                  </a:lnTo>
                  <a:lnTo>
                    <a:pt x="31698" y="260892"/>
                  </a:lnTo>
                  <a:lnTo>
                    <a:pt x="35171" y="272117"/>
                  </a:lnTo>
                  <a:lnTo>
                    <a:pt x="38656" y="283149"/>
                  </a:lnTo>
                  <a:lnTo>
                    <a:pt x="42148" y="294032"/>
                  </a:lnTo>
                  <a:lnTo>
                    <a:pt x="45647" y="304807"/>
                  </a:lnTo>
                  <a:lnTo>
                    <a:pt x="49120" y="315426"/>
                  </a:lnTo>
                  <a:lnTo>
                    <a:pt x="51540" y="323171"/>
                  </a:lnTo>
                  <a:lnTo>
                    <a:pt x="51560" y="324632"/>
                  </a:lnTo>
                  <a:lnTo>
                    <a:pt x="49449" y="320854"/>
                  </a:lnTo>
                  <a:lnTo>
                    <a:pt x="45949" y="313350"/>
                  </a:lnTo>
                  <a:lnTo>
                    <a:pt x="41841" y="303046"/>
                  </a:lnTo>
                  <a:lnTo>
                    <a:pt x="37598" y="290634"/>
                  </a:lnTo>
                  <a:lnTo>
                    <a:pt x="33427" y="276834"/>
                  </a:lnTo>
                  <a:lnTo>
                    <a:pt x="29389" y="262397"/>
                  </a:lnTo>
                  <a:lnTo>
                    <a:pt x="25489" y="247782"/>
                  </a:lnTo>
                  <a:lnTo>
                    <a:pt x="21867" y="233198"/>
                  </a:lnTo>
                  <a:lnTo>
                    <a:pt x="18806" y="218716"/>
                  </a:lnTo>
                  <a:lnTo>
                    <a:pt x="16410" y="204342"/>
                  </a:lnTo>
                  <a:lnTo>
                    <a:pt x="14632" y="190060"/>
                  </a:lnTo>
                  <a:lnTo>
                    <a:pt x="13354" y="175849"/>
                  </a:lnTo>
                  <a:lnTo>
                    <a:pt x="12461" y="161695"/>
                  </a:lnTo>
                  <a:lnTo>
                    <a:pt x="12013" y="147748"/>
                  </a:lnTo>
                  <a:lnTo>
                    <a:pt x="12237" y="134302"/>
                  </a:lnTo>
                  <a:lnTo>
                    <a:pt x="13210" y="121475"/>
                  </a:lnTo>
                  <a:lnTo>
                    <a:pt x="15186" y="109064"/>
                  </a:lnTo>
                  <a:lnTo>
                    <a:pt x="18648" y="96657"/>
                  </a:lnTo>
                  <a:lnTo>
                    <a:pt x="23718" y="84020"/>
                  </a:lnTo>
                  <a:lnTo>
                    <a:pt x="30055" y="71413"/>
                  </a:lnTo>
                  <a:lnTo>
                    <a:pt x="37065" y="59474"/>
                  </a:lnTo>
                  <a:lnTo>
                    <a:pt x="44336" y="48522"/>
                  </a:lnTo>
                  <a:lnTo>
                    <a:pt x="51826" y="38710"/>
                  </a:lnTo>
                  <a:lnTo>
                    <a:pt x="59758" y="30191"/>
                  </a:lnTo>
                  <a:lnTo>
                    <a:pt x="68251" y="22913"/>
                  </a:lnTo>
                  <a:lnTo>
                    <a:pt x="77597" y="16839"/>
                  </a:lnTo>
                  <a:lnTo>
                    <a:pt x="88322" y="12043"/>
                  </a:lnTo>
                  <a:lnTo>
                    <a:pt x="100560" y="8440"/>
                  </a:lnTo>
                  <a:lnTo>
                    <a:pt x="113391" y="5827"/>
                  </a:lnTo>
                  <a:lnTo>
                    <a:pt x="126293" y="3698"/>
                  </a:lnTo>
                  <a:lnTo>
                    <a:pt x="140399" y="186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94274" y="3464173"/>
              <a:ext cx="237773" cy="316989"/>
            </a:xfrm>
            <a:custGeom>
              <a:avLst/>
              <a:gdLst/>
              <a:ahLst/>
              <a:cxnLst/>
              <a:rect l="0" t="0" r="0" b="0"/>
              <a:pathLst>
                <a:path w="237773" h="316989">
                  <a:moveTo>
                    <a:pt x="37731" y="95774"/>
                  </a:moveTo>
                  <a:lnTo>
                    <a:pt x="40933" y="104374"/>
                  </a:lnTo>
                  <a:lnTo>
                    <a:pt x="46275" y="110800"/>
                  </a:lnTo>
                  <a:lnTo>
                    <a:pt x="54356" y="115605"/>
                  </a:lnTo>
                  <a:lnTo>
                    <a:pt x="64663" y="118973"/>
                  </a:lnTo>
                  <a:lnTo>
                    <a:pt x="76445" y="120871"/>
                  </a:lnTo>
                  <a:lnTo>
                    <a:pt x="89118" y="121410"/>
                  </a:lnTo>
                  <a:lnTo>
                    <a:pt x="102152" y="120827"/>
                  </a:lnTo>
                  <a:lnTo>
                    <a:pt x="115027" y="119384"/>
                  </a:lnTo>
                  <a:lnTo>
                    <a:pt x="127484" y="117299"/>
                  </a:lnTo>
                  <a:lnTo>
                    <a:pt x="139317" y="114427"/>
                  </a:lnTo>
                  <a:lnTo>
                    <a:pt x="150278" y="110290"/>
                  </a:lnTo>
                  <a:lnTo>
                    <a:pt x="160321" y="104733"/>
                  </a:lnTo>
                  <a:lnTo>
                    <a:pt x="169559" y="98050"/>
                  </a:lnTo>
                  <a:lnTo>
                    <a:pt x="178159" y="90801"/>
                  </a:lnTo>
                  <a:lnTo>
                    <a:pt x="186278" y="83366"/>
                  </a:lnTo>
                  <a:lnTo>
                    <a:pt x="193885" y="75764"/>
                  </a:lnTo>
                  <a:lnTo>
                    <a:pt x="200776" y="67756"/>
                  </a:lnTo>
                  <a:lnTo>
                    <a:pt x="206881" y="59227"/>
                  </a:lnTo>
                  <a:lnTo>
                    <a:pt x="211794" y="50364"/>
                  </a:lnTo>
                  <a:lnTo>
                    <a:pt x="214732" y="41561"/>
                  </a:lnTo>
                  <a:lnTo>
                    <a:pt x="215438" y="33049"/>
                  </a:lnTo>
                  <a:lnTo>
                    <a:pt x="213960" y="25045"/>
                  </a:lnTo>
                  <a:lnTo>
                    <a:pt x="210386" y="17822"/>
                  </a:lnTo>
                  <a:lnTo>
                    <a:pt x="204977" y="11457"/>
                  </a:lnTo>
                  <a:lnTo>
                    <a:pt x="197941" y="6184"/>
                  </a:lnTo>
                  <a:lnTo>
                    <a:pt x="189332" y="2465"/>
                  </a:lnTo>
                  <a:lnTo>
                    <a:pt x="179328" y="413"/>
                  </a:lnTo>
                  <a:lnTo>
                    <a:pt x="168360" y="0"/>
                  </a:lnTo>
                  <a:lnTo>
                    <a:pt x="157007" y="1235"/>
                  </a:lnTo>
                  <a:lnTo>
                    <a:pt x="145631" y="3954"/>
                  </a:lnTo>
                  <a:lnTo>
                    <a:pt x="134385" y="7879"/>
                  </a:lnTo>
                  <a:lnTo>
                    <a:pt x="123300" y="12722"/>
                  </a:lnTo>
                  <a:lnTo>
                    <a:pt x="112366" y="18234"/>
                  </a:lnTo>
                  <a:lnTo>
                    <a:pt x="101719" y="24220"/>
                  </a:lnTo>
                  <a:lnTo>
                    <a:pt x="91634" y="30537"/>
                  </a:lnTo>
                  <a:lnTo>
                    <a:pt x="82219" y="37086"/>
                  </a:lnTo>
                  <a:lnTo>
                    <a:pt x="73419" y="43958"/>
                  </a:lnTo>
                  <a:lnTo>
                    <a:pt x="65122" y="51410"/>
                  </a:lnTo>
                  <a:lnTo>
                    <a:pt x="57206" y="59538"/>
                  </a:lnTo>
                  <a:lnTo>
                    <a:pt x="49566" y="68287"/>
                  </a:lnTo>
                  <a:lnTo>
                    <a:pt x="42122" y="77537"/>
                  </a:lnTo>
                  <a:lnTo>
                    <a:pt x="34818" y="87174"/>
                  </a:lnTo>
                  <a:lnTo>
                    <a:pt x="27777" y="97255"/>
                  </a:lnTo>
                  <a:lnTo>
                    <a:pt x="21275" y="108008"/>
                  </a:lnTo>
                  <a:lnTo>
                    <a:pt x="15426" y="119502"/>
                  </a:lnTo>
                  <a:lnTo>
                    <a:pt x="10346" y="131661"/>
                  </a:lnTo>
                  <a:lnTo>
                    <a:pt x="6232" y="144355"/>
                  </a:lnTo>
                  <a:lnTo>
                    <a:pt x="3101" y="157452"/>
                  </a:lnTo>
                  <a:lnTo>
                    <a:pt x="981" y="170839"/>
                  </a:lnTo>
                  <a:lnTo>
                    <a:pt x="0" y="184433"/>
                  </a:lnTo>
                  <a:lnTo>
                    <a:pt x="116" y="198165"/>
                  </a:lnTo>
                  <a:lnTo>
                    <a:pt x="1158" y="211825"/>
                  </a:lnTo>
                  <a:lnTo>
                    <a:pt x="2921" y="225077"/>
                  </a:lnTo>
                  <a:lnTo>
                    <a:pt x="5224" y="237770"/>
                  </a:lnTo>
                  <a:lnTo>
                    <a:pt x="8244" y="249921"/>
                  </a:lnTo>
                  <a:lnTo>
                    <a:pt x="12480" y="261622"/>
                  </a:lnTo>
                  <a:lnTo>
                    <a:pt x="18115" y="272967"/>
                  </a:lnTo>
                  <a:lnTo>
                    <a:pt x="25188" y="283722"/>
                  </a:lnTo>
                  <a:lnTo>
                    <a:pt x="33765" y="293346"/>
                  </a:lnTo>
                  <a:lnTo>
                    <a:pt x="43722" y="301626"/>
                  </a:lnTo>
                  <a:lnTo>
                    <a:pt x="54816" y="308339"/>
                  </a:lnTo>
                  <a:lnTo>
                    <a:pt x="66778" y="313100"/>
                  </a:lnTo>
                  <a:lnTo>
                    <a:pt x="79372" y="315892"/>
                  </a:lnTo>
                  <a:lnTo>
                    <a:pt x="92250" y="316988"/>
                  </a:lnTo>
                  <a:lnTo>
                    <a:pt x="104968" y="316751"/>
                  </a:lnTo>
                  <a:lnTo>
                    <a:pt x="117298" y="315514"/>
                  </a:lnTo>
                  <a:lnTo>
                    <a:pt x="129204" y="313230"/>
                  </a:lnTo>
                  <a:lnTo>
                    <a:pt x="140740" y="309496"/>
                  </a:lnTo>
                  <a:lnTo>
                    <a:pt x="151984" y="304211"/>
                  </a:lnTo>
                  <a:lnTo>
                    <a:pt x="163011" y="297714"/>
                  </a:lnTo>
                  <a:lnTo>
                    <a:pt x="173883" y="290590"/>
                  </a:lnTo>
                  <a:lnTo>
                    <a:pt x="184637" y="283247"/>
                  </a:lnTo>
                  <a:lnTo>
                    <a:pt x="195044" y="275993"/>
                  </a:lnTo>
                  <a:lnTo>
                    <a:pt x="205745" y="268299"/>
                  </a:lnTo>
                  <a:lnTo>
                    <a:pt x="218798" y="258379"/>
                  </a:lnTo>
                  <a:lnTo>
                    <a:pt x="237772" y="2431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36900" y="3144336"/>
              <a:ext cx="247831" cy="561271"/>
            </a:xfrm>
            <a:custGeom>
              <a:avLst/>
              <a:gdLst/>
              <a:ahLst/>
              <a:cxnLst/>
              <a:rect l="0" t="0" r="0" b="0"/>
              <a:pathLst>
                <a:path w="247831" h="561271">
                  <a:moveTo>
                    <a:pt x="184659" y="457725"/>
                  </a:moveTo>
                  <a:lnTo>
                    <a:pt x="181658" y="448923"/>
                  </a:lnTo>
                  <a:lnTo>
                    <a:pt x="178236" y="440576"/>
                  </a:lnTo>
                  <a:lnTo>
                    <a:pt x="174031" y="431887"/>
                  </a:lnTo>
                  <a:lnTo>
                    <a:pt x="168785" y="423112"/>
                  </a:lnTo>
                  <a:lnTo>
                    <a:pt x="162007" y="414914"/>
                  </a:lnTo>
                  <a:lnTo>
                    <a:pt x="153574" y="407628"/>
                  </a:lnTo>
                  <a:lnTo>
                    <a:pt x="143834" y="401265"/>
                  </a:lnTo>
                  <a:lnTo>
                    <a:pt x="133391" y="395684"/>
                  </a:lnTo>
                  <a:lnTo>
                    <a:pt x="122669" y="390719"/>
                  </a:lnTo>
                  <a:lnTo>
                    <a:pt x="111879" y="386537"/>
                  </a:lnTo>
                  <a:lnTo>
                    <a:pt x="101110" y="383625"/>
                  </a:lnTo>
                  <a:lnTo>
                    <a:pt x="90388" y="382150"/>
                  </a:lnTo>
                  <a:lnTo>
                    <a:pt x="79713" y="382142"/>
                  </a:lnTo>
                  <a:lnTo>
                    <a:pt x="69080" y="383657"/>
                  </a:lnTo>
                  <a:lnTo>
                    <a:pt x="58486" y="386571"/>
                  </a:lnTo>
                  <a:lnTo>
                    <a:pt x="48252" y="390798"/>
                  </a:lnTo>
                  <a:lnTo>
                    <a:pt x="38984" y="396377"/>
                  </a:lnTo>
                  <a:lnTo>
                    <a:pt x="30939" y="403201"/>
                  </a:lnTo>
                  <a:lnTo>
                    <a:pt x="24046" y="411053"/>
                  </a:lnTo>
                  <a:lnTo>
                    <a:pt x="18099" y="419692"/>
                  </a:lnTo>
                  <a:lnTo>
                    <a:pt x="12880" y="428915"/>
                  </a:lnTo>
                  <a:lnTo>
                    <a:pt x="8355" y="438718"/>
                  </a:lnTo>
                  <a:lnTo>
                    <a:pt x="4681" y="449283"/>
                  </a:lnTo>
                  <a:lnTo>
                    <a:pt x="1881" y="460645"/>
                  </a:lnTo>
                  <a:lnTo>
                    <a:pt x="168" y="472547"/>
                  </a:lnTo>
                  <a:lnTo>
                    <a:pt x="0" y="484537"/>
                  </a:lnTo>
                  <a:lnTo>
                    <a:pt x="1483" y="496337"/>
                  </a:lnTo>
                  <a:lnTo>
                    <a:pt x="4430" y="507702"/>
                  </a:lnTo>
                  <a:lnTo>
                    <a:pt x="8543" y="518334"/>
                  </a:lnTo>
                  <a:lnTo>
                    <a:pt x="13538" y="528145"/>
                  </a:lnTo>
                  <a:lnTo>
                    <a:pt x="19500" y="537055"/>
                  </a:lnTo>
                  <a:lnTo>
                    <a:pt x="26857" y="544901"/>
                  </a:lnTo>
                  <a:lnTo>
                    <a:pt x="35723" y="551686"/>
                  </a:lnTo>
                  <a:lnTo>
                    <a:pt x="45609" y="557075"/>
                  </a:lnTo>
                  <a:lnTo>
                    <a:pt x="55629" y="560340"/>
                  </a:lnTo>
                  <a:lnTo>
                    <a:pt x="65255" y="561270"/>
                  </a:lnTo>
                  <a:lnTo>
                    <a:pt x="74326" y="559944"/>
                  </a:lnTo>
                  <a:lnTo>
                    <a:pt x="82872" y="556472"/>
                  </a:lnTo>
                  <a:lnTo>
                    <a:pt x="90988" y="551137"/>
                  </a:lnTo>
                  <a:lnTo>
                    <a:pt x="98777" y="544319"/>
                  </a:lnTo>
                  <a:lnTo>
                    <a:pt x="106329" y="536390"/>
                  </a:lnTo>
                  <a:lnTo>
                    <a:pt x="113708" y="527642"/>
                  </a:lnTo>
                  <a:lnTo>
                    <a:pt x="120802" y="517822"/>
                  </a:lnTo>
                  <a:lnTo>
                    <a:pt x="127340" y="506181"/>
                  </a:lnTo>
                  <a:lnTo>
                    <a:pt x="133218" y="492469"/>
                  </a:lnTo>
                  <a:lnTo>
                    <a:pt x="138487" y="477361"/>
                  </a:lnTo>
                  <a:lnTo>
                    <a:pt x="143261" y="462142"/>
                  </a:lnTo>
                  <a:lnTo>
                    <a:pt x="147657" y="447575"/>
                  </a:lnTo>
                  <a:lnTo>
                    <a:pt x="151781" y="433883"/>
                  </a:lnTo>
                  <a:lnTo>
                    <a:pt x="155710" y="421006"/>
                  </a:lnTo>
                  <a:lnTo>
                    <a:pt x="159506" y="408795"/>
                  </a:lnTo>
                  <a:lnTo>
                    <a:pt x="163208" y="397085"/>
                  </a:lnTo>
                  <a:lnTo>
                    <a:pt x="166847" y="385741"/>
                  </a:lnTo>
                  <a:lnTo>
                    <a:pt x="170440" y="374636"/>
                  </a:lnTo>
                  <a:lnTo>
                    <a:pt x="173835" y="363037"/>
                  </a:lnTo>
                  <a:lnTo>
                    <a:pt x="176736" y="349659"/>
                  </a:lnTo>
                  <a:lnTo>
                    <a:pt x="179023" y="333964"/>
                  </a:lnTo>
                  <a:lnTo>
                    <a:pt x="180897" y="316708"/>
                  </a:lnTo>
                  <a:lnTo>
                    <a:pt x="182770" y="299509"/>
                  </a:lnTo>
                  <a:lnTo>
                    <a:pt x="184880" y="283314"/>
                  </a:lnTo>
                  <a:lnTo>
                    <a:pt x="187129" y="268206"/>
                  </a:lnTo>
                  <a:lnTo>
                    <a:pt x="189186" y="253775"/>
                  </a:lnTo>
                  <a:lnTo>
                    <a:pt x="190861" y="239655"/>
                  </a:lnTo>
                  <a:lnTo>
                    <a:pt x="191969" y="225326"/>
                  </a:lnTo>
                  <a:lnTo>
                    <a:pt x="192255" y="210079"/>
                  </a:lnTo>
                  <a:lnTo>
                    <a:pt x="191665" y="193619"/>
                  </a:lnTo>
                  <a:lnTo>
                    <a:pt x="190302" y="175999"/>
                  </a:lnTo>
                  <a:lnTo>
                    <a:pt x="188323" y="157420"/>
                  </a:lnTo>
                  <a:lnTo>
                    <a:pt x="185879" y="138113"/>
                  </a:lnTo>
                  <a:lnTo>
                    <a:pt x="182934" y="118438"/>
                  </a:lnTo>
                  <a:lnTo>
                    <a:pt x="179280" y="98858"/>
                  </a:lnTo>
                  <a:lnTo>
                    <a:pt x="174864" y="79627"/>
                  </a:lnTo>
                  <a:lnTo>
                    <a:pt x="169933" y="61122"/>
                  </a:lnTo>
                  <a:lnTo>
                    <a:pt x="164931" y="43916"/>
                  </a:lnTo>
                  <a:lnTo>
                    <a:pt x="160114" y="28221"/>
                  </a:lnTo>
                  <a:lnTo>
                    <a:pt x="155235" y="14886"/>
                  </a:lnTo>
                  <a:lnTo>
                    <a:pt x="149668" y="5494"/>
                  </a:lnTo>
                  <a:lnTo>
                    <a:pt x="143119" y="564"/>
                  </a:lnTo>
                  <a:lnTo>
                    <a:pt x="136093" y="0"/>
                  </a:lnTo>
                  <a:lnTo>
                    <a:pt x="129670" y="3635"/>
                  </a:lnTo>
                  <a:lnTo>
                    <a:pt x="124431" y="10920"/>
                  </a:lnTo>
                  <a:lnTo>
                    <a:pt x="120611" y="20788"/>
                  </a:lnTo>
                  <a:lnTo>
                    <a:pt x="118346" y="31901"/>
                  </a:lnTo>
                  <a:lnTo>
                    <a:pt x="117529" y="43398"/>
                  </a:lnTo>
                  <a:lnTo>
                    <a:pt x="117743" y="55041"/>
                  </a:lnTo>
                  <a:lnTo>
                    <a:pt x="118402" y="66995"/>
                  </a:lnTo>
                  <a:lnTo>
                    <a:pt x="119135" y="79371"/>
                  </a:lnTo>
                  <a:lnTo>
                    <a:pt x="119943" y="92158"/>
                  </a:lnTo>
                  <a:lnTo>
                    <a:pt x="121091" y="105290"/>
                  </a:lnTo>
                  <a:lnTo>
                    <a:pt x="122711" y="118688"/>
                  </a:lnTo>
                  <a:lnTo>
                    <a:pt x="124629" y="132282"/>
                  </a:lnTo>
                  <a:lnTo>
                    <a:pt x="126463" y="146015"/>
                  </a:lnTo>
                  <a:lnTo>
                    <a:pt x="128000" y="159845"/>
                  </a:lnTo>
                  <a:lnTo>
                    <a:pt x="129354" y="173742"/>
                  </a:lnTo>
                  <a:lnTo>
                    <a:pt x="130870" y="187686"/>
                  </a:lnTo>
                  <a:lnTo>
                    <a:pt x="132741" y="201660"/>
                  </a:lnTo>
                  <a:lnTo>
                    <a:pt x="134999" y="215655"/>
                  </a:lnTo>
                  <a:lnTo>
                    <a:pt x="137593" y="229665"/>
                  </a:lnTo>
                  <a:lnTo>
                    <a:pt x="140453" y="243684"/>
                  </a:lnTo>
                  <a:lnTo>
                    <a:pt x="143509" y="257709"/>
                  </a:lnTo>
                  <a:lnTo>
                    <a:pt x="146706" y="271738"/>
                  </a:lnTo>
                  <a:lnTo>
                    <a:pt x="150003" y="285770"/>
                  </a:lnTo>
                  <a:lnTo>
                    <a:pt x="153369" y="299804"/>
                  </a:lnTo>
                  <a:lnTo>
                    <a:pt x="156781" y="313840"/>
                  </a:lnTo>
                  <a:lnTo>
                    <a:pt x="160225" y="327876"/>
                  </a:lnTo>
                  <a:lnTo>
                    <a:pt x="163691" y="341913"/>
                  </a:lnTo>
                  <a:lnTo>
                    <a:pt x="167171" y="355951"/>
                  </a:lnTo>
                  <a:lnTo>
                    <a:pt x="170661" y="369983"/>
                  </a:lnTo>
                  <a:lnTo>
                    <a:pt x="174157" y="383848"/>
                  </a:lnTo>
                  <a:lnTo>
                    <a:pt x="177658" y="397238"/>
                  </a:lnTo>
                  <a:lnTo>
                    <a:pt x="181166" y="410031"/>
                  </a:lnTo>
                  <a:lnTo>
                    <a:pt x="184844" y="422590"/>
                  </a:lnTo>
                  <a:lnTo>
                    <a:pt x="189000" y="435628"/>
                  </a:lnTo>
                  <a:lnTo>
                    <a:pt x="193760" y="449502"/>
                  </a:lnTo>
                  <a:lnTo>
                    <a:pt x="199094" y="463754"/>
                  </a:lnTo>
                  <a:lnTo>
                    <a:pt x="204900" y="477336"/>
                  </a:lnTo>
                  <a:lnTo>
                    <a:pt x="211059" y="489688"/>
                  </a:lnTo>
                  <a:lnTo>
                    <a:pt x="217367" y="500652"/>
                  </a:lnTo>
                  <a:lnTo>
                    <a:pt x="224248" y="511404"/>
                  </a:lnTo>
                  <a:lnTo>
                    <a:pt x="233423" y="523997"/>
                  </a:lnTo>
                  <a:lnTo>
                    <a:pt x="247830" y="541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90015" y="3559947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4668"/>
                  </a:lnTo>
                  <a:lnTo>
                    <a:pt x="707" y="28580"/>
                  </a:lnTo>
                  <a:lnTo>
                    <a:pt x="2004" y="43068"/>
                  </a:lnTo>
                  <a:lnTo>
                    <a:pt x="3863" y="57924"/>
                  </a:lnTo>
                  <a:lnTo>
                    <a:pt x="6180" y="72453"/>
                  </a:lnTo>
                  <a:lnTo>
                    <a:pt x="8842" y="86257"/>
                  </a:lnTo>
                  <a:lnTo>
                    <a:pt x="11604" y="99021"/>
                  </a:lnTo>
                  <a:lnTo>
                    <a:pt x="14362" y="111708"/>
                  </a:lnTo>
                  <a:lnTo>
                    <a:pt x="17356" y="12654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211072" y="345466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28181" y="3444133"/>
              <a:ext cx="198747" cy="255023"/>
            </a:xfrm>
            <a:custGeom>
              <a:avLst/>
              <a:gdLst/>
              <a:ahLst/>
              <a:cxnLst/>
              <a:rect l="0" t="0" r="0" b="0"/>
              <a:pathLst>
                <a:path w="198747" h="255023">
                  <a:moveTo>
                    <a:pt x="103989" y="0"/>
                  </a:moveTo>
                  <a:lnTo>
                    <a:pt x="92321" y="3001"/>
                  </a:lnTo>
                  <a:lnTo>
                    <a:pt x="81833" y="6424"/>
                  </a:lnTo>
                  <a:lnTo>
                    <a:pt x="71536" y="10625"/>
                  </a:lnTo>
                  <a:lnTo>
                    <a:pt x="61407" y="15697"/>
                  </a:lnTo>
                  <a:lnTo>
                    <a:pt x="51712" y="21827"/>
                  </a:lnTo>
                  <a:lnTo>
                    <a:pt x="42575" y="29020"/>
                  </a:lnTo>
                  <a:lnTo>
                    <a:pt x="33972" y="37452"/>
                  </a:lnTo>
                  <a:lnTo>
                    <a:pt x="25811" y="47544"/>
                  </a:lnTo>
                  <a:lnTo>
                    <a:pt x="18000" y="59370"/>
                  </a:lnTo>
                  <a:lnTo>
                    <a:pt x="10942" y="72719"/>
                  </a:lnTo>
                  <a:lnTo>
                    <a:pt x="5486" y="87273"/>
                  </a:lnTo>
                  <a:lnTo>
                    <a:pt x="1967" y="102725"/>
                  </a:lnTo>
                  <a:lnTo>
                    <a:pt x="248" y="118658"/>
                  </a:lnTo>
                  <a:lnTo>
                    <a:pt x="0" y="134573"/>
                  </a:lnTo>
                  <a:lnTo>
                    <a:pt x="879" y="150194"/>
                  </a:lnTo>
                  <a:lnTo>
                    <a:pt x="2907" y="165293"/>
                  </a:lnTo>
                  <a:lnTo>
                    <a:pt x="6463" y="179592"/>
                  </a:lnTo>
                  <a:lnTo>
                    <a:pt x="11624" y="193022"/>
                  </a:lnTo>
                  <a:lnTo>
                    <a:pt x="18037" y="205517"/>
                  </a:lnTo>
                  <a:lnTo>
                    <a:pt x="25104" y="216923"/>
                  </a:lnTo>
                  <a:lnTo>
                    <a:pt x="32426" y="227257"/>
                  </a:lnTo>
                  <a:lnTo>
                    <a:pt x="40291" y="236351"/>
                  </a:lnTo>
                  <a:lnTo>
                    <a:pt x="49542" y="243789"/>
                  </a:lnTo>
                  <a:lnTo>
                    <a:pt x="60536" y="249488"/>
                  </a:lnTo>
                  <a:lnTo>
                    <a:pt x="72852" y="253332"/>
                  </a:lnTo>
                  <a:lnTo>
                    <a:pt x="85583" y="255022"/>
                  </a:lnTo>
                  <a:lnTo>
                    <a:pt x="98147" y="254602"/>
                  </a:lnTo>
                  <a:lnTo>
                    <a:pt x="110328" y="252389"/>
                  </a:lnTo>
                  <a:lnTo>
                    <a:pt x="122107" y="248778"/>
                  </a:lnTo>
                  <a:lnTo>
                    <a:pt x="133539" y="244133"/>
                  </a:lnTo>
                  <a:lnTo>
                    <a:pt x="144536" y="238746"/>
                  </a:lnTo>
                  <a:lnTo>
                    <a:pt x="154862" y="232840"/>
                  </a:lnTo>
                  <a:lnTo>
                    <a:pt x="164434" y="226584"/>
                  </a:lnTo>
                  <a:lnTo>
                    <a:pt x="173029" y="220396"/>
                  </a:lnTo>
                  <a:lnTo>
                    <a:pt x="181040" y="214344"/>
                  </a:lnTo>
                  <a:lnTo>
                    <a:pt x="189174" y="207900"/>
                  </a:lnTo>
                  <a:lnTo>
                    <a:pt x="19874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21478" y="3428224"/>
              <a:ext cx="352890" cy="224349"/>
            </a:xfrm>
            <a:custGeom>
              <a:avLst/>
              <a:gdLst/>
              <a:ahLst/>
              <a:cxnLst/>
              <a:rect l="0" t="0" r="0" b="0"/>
              <a:pathLst>
                <a:path w="352890" h="224349">
                  <a:moveTo>
                    <a:pt x="173905" y="89609"/>
                  </a:moveTo>
                  <a:lnTo>
                    <a:pt x="170904" y="75074"/>
                  </a:lnTo>
                  <a:lnTo>
                    <a:pt x="167481" y="62443"/>
                  </a:lnTo>
                  <a:lnTo>
                    <a:pt x="163281" y="50548"/>
                  </a:lnTo>
                  <a:lnTo>
                    <a:pt x="158208" y="39411"/>
                  </a:lnTo>
                  <a:lnTo>
                    <a:pt x="152078" y="29515"/>
                  </a:lnTo>
                  <a:lnTo>
                    <a:pt x="144891" y="21039"/>
                  </a:lnTo>
                  <a:lnTo>
                    <a:pt x="136631" y="14021"/>
                  </a:lnTo>
                  <a:lnTo>
                    <a:pt x="127187" y="8520"/>
                  </a:lnTo>
                  <a:lnTo>
                    <a:pt x="116618" y="4417"/>
                  </a:lnTo>
                  <a:lnTo>
                    <a:pt x="105268" y="1626"/>
                  </a:lnTo>
                  <a:lnTo>
                    <a:pt x="93658" y="186"/>
                  </a:lnTo>
                  <a:lnTo>
                    <a:pt x="82112" y="0"/>
                  </a:lnTo>
                  <a:lnTo>
                    <a:pt x="70750" y="1178"/>
                  </a:lnTo>
                  <a:lnTo>
                    <a:pt x="59588" y="4095"/>
                  </a:lnTo>
                  <a:lnTo>
                    <a:pt x="48608" y="8801"/>
                  </a:lnTo>
                  <a:lnTo>
                    <a:pt x="38098" y="15062"/>
                  </a:lnTo>
                  <a:lnTo>
                    <a:pt x="28639" y="22552"/>
                  </a:lnTo>
                  <a:lnTo>
                    <a:pt x="20465" y="30974"/>
                  </a:lnTo>
                  <a:lnTo>
                    <a:pt x="13654" y="40559"/>
                  </a:lnTo>
                  <a:lnTo>
                    <a:pt x="8295" y="52035"/>
                  </a:lnTo>
                  <a:lnTo>
                    <a:pt x="4288" y="65633"/>
                  </a:lnTo>
                  <a:lnTo>
                    <a:pt x="1562" y="80663"/>
                  </a:lnTo>
                  <a:lnTo>
                    <a:pt x="165" y="95829"/>
                  </a:lnTo>
                  <a:lnTo>
                    <a:pt x="0" y="110364"/>
                  </a:lnTo>
                  <a:lnTo>
                    <a:pt x="852" y="124206"/>
                  </a:lnTo>
                  <a:lnTo>
                    <a:pt x="2486" y="137714"/>
                  </a:lnTo>
                  <a:lnTo>
                    <a:pt x="4703" y="151159"/>
                  </a:lnTo>
                  <a:lnTo>
                    <a:pt x="7665" y="164340"/>
                  </a:lnTo>
                  <a:lnTo>
                    <a:pt x="11862" y="176680"/>
                  </a:lnTo>
                  <a:lnTo>
                    <a:pt x="17472" y="187909"/>
                  </a:lnTo>
                  <a:lnTo>
                    <a:pt x="24527" y="197909"/>
                  </a:lnTo>
                  <a:lnTo>
                    <a:pt x="33092" y="206555"/>
                  </a:lnTo>
                  <a:lnTo>
                    <a:pt x="43032" y="213910"/>
                  </a:lnTo>
                  <a:lnTo>
                    <a:pt x="53775" y="219696"/>
                  </a:lnTo>
                  <a:lnTo>
                    <a:pt x="64437" y="223236"/>
                  </a:lnTo>
                  <a:lnTo>
                    <a:pt x="74522" y="224348"/>
                  </a:lnTo>
                  <a:lnTo>
                    <a:pt x="83748" y="222977"/>
                  </a:lnTo>
                  <a:lnTo>
                    <a:pt x="91871" y="218941"/>
                  </a:lnTo>
                  <a:lnTo>
                    <a:pt x="98889" y="212406"/>
                  </a:lnTo>
                  <a:lnTo>
                    <a:pt x="104958" y="203629"/>
                  </a:lnTo>
                  <a:lnTo>
                    <a:pt x="110285" y="192780"/>
                  </a:lnTo>
                  <a:lnTo>
                    <a:pt x="115056" y="180159"/>
                  </a:lnTo>
                  <a:lnTo>
                    <a:pt x="119264" y="166297"/>
                  </a:lnTo>
                  <a:lnTo>
                    <a:pt x="122719" y="151857"/>
                  </a:lnTo>
                  <a:lnTo>
                    <a:pt x="125378" y="137259"/>
                  </a:lnTo>
                  <a:lnTo>
                    <a:pt x="127334" y="122697"/>
                  </a:lnTo>
                  <a:lnTo>
                    <a:pt x="128730" y="108233"/>
                  </a:lnTo>
                  <a:lnTo>
                    <a:pt x="129716" y="93966"/>
                  </a:lnTo>
                  <a:lnTo>
                    <a:pt x="130781" y="83148"/>
                  </a:lnTo>
                  <a:lnTo>
                    <a:pt x="132623" y="79612"/>
                  </a:lnTo>
                  <a:lnTo>
                    <a:pt x="135477" y="81664"/>
                  </a:lnTo>
                  <a:lnTo>
                    <a:pt x="139330" y="86975"/>
                  </a:lnTo>
                  <a:lnTo>
                    <a:pt x="144037" y="93824"/>
                  </a:lnTo>
                  <a:lnTo>
                    <a:pt x="149417" y="101259"/>
                  </a:lnTo>
                  <a:lnTo>
                    <a:pt x="155464" y="109160"/>
                  </a:lnTo>
                  <a:lnTo>
                    <a:pt x="162342" y="117966"/>
                  </a:lnTo>
                  <a:lnTo>
                    <a:pt x="170076" y="127875"/>
                  </a:lnTo>
                  <a:lnTo>
                    <a:pt x="178556" y="138493"/>
                  </a:lnTo>
                  <a:lnTo>
                    <a:pt x="187626" y="149021"/>
                  </a:lnTo>
                  <a:lnTo>
                    <a:pt x="197140" y="158990"/>
                  </a:lnTo>
                  <a:lnTo>
                    <a:pt x="207139" y="168125"/>
                  </a:lnTo>
                  <a:lnTo>
                    <a:pt x="217836" y="176183"/>
                  </a:lnTo>
                  <a:lnTo>
                    <a:pt x="229297" y="183144"/>
                  </a:lnTo>
                  <a:lnTo>
                    <a:pt x="241604" y="188834"/>
                  </a:lnTo>
                  <a:lnTo>
                    <a:pt x="254930" y="192841"/>
                  </a:lnTo>
                  <a:lnTo>
                    <a:pt x="269255" y="195099"/>
                  </a:lnTo>
                  <a:lnTo>
                    <a:pt x="284057" y="195987"/>
                  </a:lnTo>
                  <a:lnTo>
                    <a:pt x="300064" y="196240"/>
                  </a:lnTo>
                  <a:lnTo>
                    <a:pt x="320919" y="195881"/>
                  </a:lnTo>
                  <a:lnTo>
                    <a:pt x="352889" y="194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74367" y="3117750"/>
              <a:ext cx="42115" cy="589596"/>
            </a:xfrm>
            <a:custGeom>
              <a:avLst/>
              <a:gdLst/>
              <a:ahLst/>
              <a:cxnLst/>
              <a:rect l="0" t="0" r="0" b="0"/>
              <a:pathLst>
                <a:path w="42115" h="589596">
                  <a:moveTo>
                    <a:pt x="0" y="0"/>
                  </a:moveTo>
                  <a:lnTo>
                    <a:pt x="0" y="11936"/>
                  </a:lnTo>
                  <a:lnTo>
                    <a:pt x="0" y="24985"/>
                  </a:lnTo>
                  <a:lnTo>
                    <a:pt x="0" y="40464"/>
                  </a:lnTo>
                  <a:lnTo>
                    <a:pt x="0" y="57859"/>
                  </a:lnTo>
                  <a:lnTo>
                    <a:pt x="0" y="76171"/>
                  </a:lnTo>
                  <a:lnTo>
                    <a:pt x="5" y="94721"/>
                  </a:lnTo>
                  <a:lnTo>
                    <a:pt x="178" y="113192"/>
                  </a:lnTo>
                  <a:lnTo>
                    <a:pt x="826" y="131486"/>
                  </a:lnTo>
                  <a:lnTo>
                    <a:pt x="2075" y="149591"/>
                  </a:lnTo>
                  <a:lnTo>
                    <a:pt x="3727" y="167372"/>
                  </a:lnTo>
                  <a:lnTo>
                    <a:pt x="5376" y="184558"/>
                  </a:lnTo>
                  <a:lnTo>
                    <a:pt x="6779" y="201056"/>
                  </a:lnTo>
                  <a:lnTo>
                    <a:pt x="7871" y="217087"/>
                  </a:lnTo>
                  <a:lnTo>
                    <a:pt x="8679" y="233079"/>
                  </a:lnTo>
                  <a:lnTo>
                    <a:pt x="9257" y="249287"/>
                  </a:lnTo>
                  <a:lnTo>
                    <a:pt x="9663" y="265783"/>
                  </a:lnTo>
                  <a:lnTo>
                    <a:pt x="9942" y="282551"/>
                  </a:lnTo>
                  <a:lnTo>
                    <a:pt x="10137" y="299535"/>
                  </a:lnTo>
                  <a:lnTo>
                    <a:pt x="10440" y="316518"/>
                  </a:lnTo>
                  <a:lnTo>
                    <a:pt x="11176" y="333146"/>
                  </a:lnTo>
                  <a:lnTo>
                    <a:pt x="12483" y="349255"/>
                  </a:lnTo>
                  <a:lnTo>
                    <a:pt x="14176" y="364851"/>
                  </a:lnTo>
                  <a:lnTo>
                    <a:pt x="15851" y="380017"/>
                  </a:lnTo>
                  <a:lnTo>
                    <a:pt x="17271" y="394851"/>
                  </a:lnTo>
                  <a:lnTo>
                    <a:pt x="18376" y="409442"/>
                  </a:lnTo>
                  <a:lnTo>
                    <a:pt x="19192" y="423859"/>
                  </a:lnTo>
                  <a:lnTo>
                    <a:pt x="19780" y="438150"/>
                  </a:lnTo>
                  <a:lnTo>
                    <a:pt x="20361" y="452191"/>
                  </a:lnTo>
                  <a:lnTo>
                    <a:pt x="21291" y="465698"/>
                  </a:lnTo>
                  <a:lnTo>
                    <a:pt x="22737" y="478576"/>
                  </a:lnTo>
                  <a:lnTo>
                    <a:pt x="24693" y="491359"/>
                  </a:lnTo>
                  <a:lnTo>
                    <a:pt x="27078" y="505081"/>
                  </a:lnTo>
                  <a:lnTo>
                    <a:pt x="29789" y="520220"/>
                  </a:lnTo>
                  <a:lnTo>
                    <a:pt x="32586" y="535857"/>
                  </a:lnTo>
                  <a:lnTo>
                    <a:pt x="35372" y="551495"/>
                  </a:lnTo>
                  <a:lnTo>
                    <a:pt x="38390" y="568513"/>
                  </a:lnTo>
                  <a:lnTo>
                    <a:pt x="42114" y="5895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674326" y="3360066"/>
              <a:ext cx="389556" cy="20897"/>
            </a:xfrm>
            <a:custGeom>
              <a:avLst/>
              <a:gdLst/>
              <a:ahLst/>
              <a:cxnLst/>
              <a:rect l="0" t="0" r="0" b="0"/>
              <a:pathLst>
                <a:path w="389556" h="20897">
                  <a:moveTo>
                    <a:pt x="389555" y="20896"/>
                  </a:moveTo>
                  <a:lnTo>
                    <a:pt x="377752" y="17963"/>
                  </a:lnTo>
                  <a:lnTo>
                    <a:pt x="365983" y="15180"/>
                  </a:lnTo>
                  <a:lnTo>
                    <a:pt x="353084" y="12285"/>
                  </a:lnTo>
                  <a:lnTo>
                    <a:pt x="338890" y="9418"/>
                  </a:lnTo>
                  <a:lnTo>
                    <a:pt x="323265" y="6901"/>
                  </a:lnTo>
                  <a:lnTo>
                    <a:pt x="306299" y="4890"/>
                  </a:lnTo>
                  <a:lnTo>
                    <a:pt x="288543" y="3378"/>
                  </a:lnTo>
                  <a:lnTo>
                    <a:pt x="270872" y="2283"/>
                  </a:lnTo>
                  <a:lnTo>
                    <a:pt x="253772" y="1510"/>
                  </a:lnTo>
                  <a:lnTo>
                    <a:pt x="237361" y="974"/>
                  </a:lnTo>
                  <a:lnTo>
                    <a:pt x="221575" y="606"/>
                  </a:lnTo>
                  <a:lnTo>
                    <a:pt x="206280" y="356"/>
                  </a:lnTo>
                  <a:lnTo>
                    <a:pt x="191023" y="186"/>
                  </a:lnTo>
                  <a:lnTo>
                    <a:pt x="175087" y="72"/>
                  </a:lnTo>
                  <a:lnTo>
                    <a:pt x="158145" y="0"/>
                  </a:lnTo>
                  <a:lnTo>
                    <a:pt x="140695" y="121"/>
                  </a:lnTo>
                  <a:lnTo>
                    <a:pt x="123821" y="735"/>
                  </a:lnTo>
                  <a:lnTo>
                    <a:pt x="108099" y="1965"/>
                  </a:lnTo>
                  <a:lnTo>
                    <a:pt x="93443" y="3775"/>
                  </a:lnTo>
                  <a:lnTo>
                    <a:pt x="79381" y="6061"/>
                  </a:lnTo>
                  <a:lnTo>
                    <a:pt x="65564" y="8706"/>
                  </a:lnTo>
                  <a:lnTo>
                    <a:pt x="52225" y="11458"/>
                  </a:lnTo>
                  <a:lnTo>
                    <a:pt x="38684" y="14209"/>
                  </a:lnTo>
                  <a:lnTo>
                    <a:pt x="22626" y="17199"/>
                  </a:lnTo>
                  <a:lnTo>
                    <a:pt x="0" y="20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48067" y="3439035"/>
              <a:ext cx="305327" cy="325499"/>
            </a:xfrm>
            <a:custGeom>
              <a:avLst/>
              <a:gdLst/>
              <a:ahLst/>
              <a:cxnLst/>
              <a:rect l="0" t="0" r="0" b="0"/>
              <a:pathLst>
                <a:path w="305327" h="325499">
                  <a:moveTo>
                    <a:pt x="0" y="163026"/>
                  </a:moveTo>
                  <a:lnTo>
                    <a:pt x="14602" y="163026"/>
                  </a:lnTo>
                  <a:lnTo>
                    <a:pt x="27873" y="163026"/>
                  </a:lnTo>
                  <a:lnTo>
                    <a:pt x="41074" y="163021"/>
                  </a:lnTo>
                  <a:lnTo>
                    <a:pt x="54415" y="162849"/>
                  </a:lnTo>
                  <a:lnTo>
                    <a:pt x="67924" y="162200"/>
                  </a:lnTo>
                  <a:lnTo>
                    <a:pt x="81577" y="160947"/>
                  </a:lnTo>
                  <a:lnTo>
                    <a:pt x="95344" y="159122"/>
                  </a:lnTo>
                  <a:lnTo>
                    <a:pt x="109194" y="156825"/>
                  </a:lnTo>
                  <a:lnTo>
                    <a:pt x="123093" y="154164"/>
                  </a:lnTo>
                  <a:lnTo>
                    <a:pt x="136697" y="151073"/>
                  </a:lnTo>
                  <a:lnTo>
                    <a:pt x="149379" y="147320"/>
                  </a:lnTo>
                  <a:lnTo>
                    <a:pt x="160870" y="142829"/>
                  </a:lnTo>
                  <a:lnTo>
                    <a:pt x="171230" y="137507"/>
                  </a:lnTo>
                  <a:lnTo>
                    <a:pt x="180657" y="131178"/>
                  </a:lnTo>
                  <a:lnTo>
                    <a:pt x="189357" y="123843"/>
                  </a:lnTo>
                  <a:lnTo>
                    <a:pt x="197032" y="115647"/>
                  </a:lnTo>
                  <a:lnTo>
                    <a:pt x="202911" y="106774"/>
                  </a:lnTo>
                  <a:lnTo>
                    <a:pt x="206717" y="97400"/>
                  </a:lnTo>
                  <a:lnTo>
                    <a:pt x="208630" y="87666"/>
                  </a:lnTo>
                  <a:lnTo>
                    <a:pt x="209008" y="77679"/>
                  </a:lnTo>
                  <a:lnTo>
                    <a:pt x="208222" y="67522"/>
                  </a:lnTo>
                  <a:lnTo>
                    <a:pt x="206425" y="57414"/>
                  </a:lnTo>
                  <a:lnTo>
                    <a:pt x="203558" y="47701"/>
                  </a:lnTo>
                  <a:lnTo>
                    <a:pt x="199667" y="38541"/>
                  </a:lnTo>
                  <a:lnTo>
                    <a:pt x="194751" y="30086"/>
                  </a:lnTo>
                  <a:lnTo>
                    <a:pt x="188695" y="22553"/>
                  </a:lnTo>
                  <a:lnTo>
                    <a:pt x="181540" y="15972"/>
                  </a:lnTo>
                  <a:lnTo>
                    <a:pt x="173294" y="10382"/>
                  </a:lnTo>
                  <a:lnTo>
                    <a:pt x="163855" y="5918"/>
                  </a:lnTo>
                  <a:lnTo>
                    <a:pt x="153287" y="2552"/>
                  </a:lnTo>
                  <a:lnTo>
                    <a:pt x="141937" y="443"/>
                  </a:lnTo>
                  <a:lnTo>
                    <a:pt x="130327" y="0"/>
                  </a:lnTo>
                  <a:lnTo>
                    <a:pt x="118784" y="1297"/>
                  </a:lnTo>
                  <a:lnTo>
                    <a:pt x="107594" y="4116"/>
                  </a:lnTo>
                  <a:lnTo>
                    <a:pt x="97080" y="8142"/>
                  </a:lnTo>
                  <a:lnTo>
                    <a:pt x="87348" y="13075"/>
                  </a:lnTo>
                  <a:lnTo>
                    <a:pt x="78490" y="18825"/>
                  </a:lnTo>
                  <a:lnTo>
                    <a:pt x="70680" y="25508"/>
                  </a:lnTo>
                  <a:lnTo>
                    <a:pt x="63895" y="33122"/>
                  </a:lnTo>
                  <a:lnTo>
                    <a:pt x="57658" y="41861"/>
                  </a:lnTo>
                  <a:lnTo>
                    <a:pt x="51162" y="52170"/>
                  </a:lnTo>
                  <a:lnTo>
                    <a:pt x="43978" y="64148"/>
                  </a:lnTo>
                  <a:lnTo>
                    <a:pt x="36353" y="77600"/>
                  </a:lnTo>
                  <a:lnTo>
                    <a:pt x="28995" y="92225"/>
                  </a:lnTo>
                  <a:lnTo>
                    <a:pt x="22310" y="107724"/>
                  </a:lnTo>
                  <a:lnTo>
                    <a:pt x="16535" y="123690"/>
                  </a:lnTo>
                  <a:lnTo>
                    <a:pt x="11888" y="139627"/>
                  </a:lnTo>
                  <a:lnTo>
                    <a:pt x="8366" y="155268"/>
                  </a:lnTo>
                  <a:lnTo>
                    <a:pt x="5968" y="170548"/>
                  </a:lnTo>
                  <a:lnTo>
                    <a:pt x="4794" y="185502"/>
                  </a:lnTo>
                  <a:lnTo>
                    <a:pt x="4782" y="200190"/>
                  </a:lnTo>
                  <a:lnTo>
                    <a:pt x="5906" y="214514"/>
                  </a:lnTo>
                  <a:lnTo>
                    <a:pt x="8256" y="228219"/>
                  </a:lnTo>
                  <a:lnTo>
                    <a:pt x="11762" y="241214"/>
                  </a:lnTo>
                  <a:lnTo>
                    <a:pt x="16234" y="253400"/>
                  </a:lnTo>
                  <a:lnTo>
                    <a:pt x="21451" y="264593"/>
                  </a:lnTo>
                  <a:lnTo>
                    <a:pt x="27223" y="274787"/>
                  </a:lnTo>
                  <a:lnTo>
                    <a:pt x="33555" y="284126"/>
                  </a:lnTo>
                  <a:lnTo>
                    <a:pt x="40637" y="292793"/>
                  </a:lnTo>
                  <a:lnTo>
                    <a:pt x="48517" y="300952"/>
                  </a:lnTo>
                  <a:lnTo>
                    <a:pt x="57268" y="308416"/>
                  </a:lnTo>
                  <a:lnTo>
                    <a:pt x="67052" y="314678"/>
                  </a:lnTo>
                  <a:lnTo>
                    <a:pt x="77864" y="319552"/>
                  </a:lnTo>
                  <a:lnTo>
                    <a:pt x="89719" y="322994"/>
                  </a:lnTo>
                  <a:lnTo>
                    <a:pt x="102734" y="324937"/>
                  </a:lnTo>
                  <a:lnTo>
                    <a:pt x="116855" y="325498"/>
                  </a:lnTo>
                  <a:lnTo>
                    <a:pt x="131744" y="324756"/>
                  </a:lnTo>
                  <a:lnTo>
                    <a:pt x="146884" y="322671"/>
                  </a:lnTo>
                  <a:lnTo>
                    <a:pt x="161950" y="319351"/>
                  </a:lnTo>
                  <a:lnTo>
                    <a:pt x="176658" y="315174"/>
                  </a:lnTo>
                  <a:lnTo>
                    <a:pt x="190687" y="310687"/>
                  </a:lnTo>
                  <a:lnTo>
                    <a:pt x="203947" y="306229"/>
                  </a:lnTo>
                  <a:lnTo>
                    <a:pt x="216834" y="301932"/>
                  </a:lnTo>
                  <a:lnTo>
                    <a:pt x="230101" y="297821"/>
                  </a:lnTo>
                  <a:lnTo>
                    <a:pt x="244124" y="293875"/>
                  </a:lnTo>
                  <a:lnTo>
                    <a:pt x="258193" y="290214"/>
                  </a:lnTo>
                  <a:lnTo>
                    <a:pt x="272075" y="286736"/>
                  </a:lnTo>
                  <a:lnTo>
                    <a:pt x="286997" y="283138"/>
                  </a:lnTo>
                  <a:lnTo>
                    <a:pt x="305326" y="27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21808" y="3380962"/>
              <a:ext cx="294980" cy="400084"/>
            </a:xfrm>
            <a:custGeom>
              <a:avLst/>
              <a:gdLst/>
              <a:ahLst/>
              <a:cxnLst/>
              <a:rect l="0" t="0" r="0" b="0"/>
              <a:pathLst>
                <a:path w="294980" h="400084">
                  <a:moveTo>
                    <a:pt x="263212" y="0"/>
                  </a:moveTo>
                  <a:lnTo>
                    <a:pt x="254411" y="2934"/>
                  </a:lnTo>
                  <a:lnTo>
                    <a:pt x="246064" y="5716"/>
                  </a:lnTo>
                  <a:lnTo>
                    <a:pt x="237365" y="8616"/>
                  </a:lnTo>
                  <a:lnTo>
                    <a:pt x="228244" y="11656"/>
                  </a:lnTo>
                  <a:lnTo>
                    <a:pt x="218749" y="14821"/>
                  </a:lnTo>
                  <a:lnTo>
                    <a:pt x="208948" y="18090"/>
                  </a:lnTo>
                  <a:lnTo>
                    <a:pt x="198589" y="21600"/>
                  </a:lnTo>
                  <a:lnTo>
                    <a:pt x="187118" y="25640"/>
                  </a:lnTo>
                  <a:lnTo>
                    <a:pt x="174339" y="30322"/>
                  </a:lnTo>
                  <a:lnTo>
                    <a:pt x="160842" y="35603"/>
                  </a:lnTo>
                  <a:lnTo>
                    <a:pt x="147777" y="41371"/>
                  </a:lnTo>
                  <a:lnTo>
                    <a:pt x="135766" y="47517"/>
                  </a:lnTo>
                  <a:lnTo>
                    <a:pt x="124754" y="54101"/>
                  </a:lnTo>
                  <a:lnTo>
                    <a:pt x="114291" y="61351"/>
                  </a:lnTo>
                  <a:lnTo>
                    <a:pt x="104037" y="69337"/>
                  </a:lnTo>
                  <a:lnTo>
                    <a:pt x="93980" y="77817"/>
                  </a:lnTo>
                  <a:lnTo>
                    <a:pt x="84358" y="86355"/>
                  </a:lnTo>
                  <a:lnTo>
                    <a:pt x="75299" y="94695"/>
                  </a:lnTo>
                  <a:lnTo>
                    <a:pt x="67265" y="102922"/>
                  </a:lnTo>
                  <a:lnTo>
                    <a:pt x="61085" y="111358"/>
                  </a:lnTo>
                  <a:lnTo>
                    <a:pt x="57060" y="120169"/>
                  </a:lnTo>
                  <a:lnTo>
                    <a:pt x="55498" y="128882"/>
                  </a:lnTo>
                  <a:lnTo>
                    <a:pt x="56943" y="136521"/>
                  </a:lnTo>
                  <a:lnTo>
                    <a:pt x="61410" y="142625"/>
                  </a:lnTo>
                  <a:lnTo>
                    <a:pt x="68798" y="147383"/>
                  </a:lnTo>
                  <a:lnTo>
                    <a:pt x="79164" y="151349"/>
                  </a:lnTo>
                  <a:lnTo>
                    <a:pt x="92236" y="154940"/>
                  </a:lnTo>
                  <a:lnTo>
                    <a:pt x="107196" y="158218"/>
                  </a:lnTo>
                  <a:lnTo>
                    <a:pt x="122904" y="160980"/>
                  </a:lnTo>
                  <a:lnTo>
                    <a:pt x="138641" y="163147"/>
                  </a:lnTo>
                  <a:lnTo>
                    <a:pt x="153947" y="164926"/>
                  </a:lnTo>
                  <a:lnTo>
                    <a:pt x="168453" y="166729"/>
                  </a:lnTo>
                  <a:lnTo>
                    <a:pt x="182059" y="168801"/>
                  </a:lnTo>
                  <a:lnTo>
                    <a:pt x="194856" y="171534"/>
                  </a:lnTo>
                  <a:lnTo>
                    <a:pt x="207006" y="175511"/>
                  </a:lnTo>
                  <a:lnTo>
                    <a:pt x="218670" y="180930"/>
                  </a:lnTo>
                  <a:lnTo>
                    <a:pt x="229982" y="187503"/>
                  </a:lnTo>
                  <a:lnTo>
                    <a:pt x="241046" y="194671"/>
                  </a:lnTo>
                  <a:lnTo>
                    <a:pt x="251929" y="202048"/>
                  </a:lnTo>
                  <a:lnTo>
                    <a:pt x="262357" y="209609"/>
                  </a:lnTo>
                  <a:lnTo>
                    <a:pt x="271753" y="217590"/>
                  </a:lnTo>
                  <a:lnTo>
                    <a:pt x="279878" y="226104"/>
                  </a:lnTo>
                  <a:lnTo>
                    <a:pt x="286484" y="235127"/>
                  </a:lnTo>
                  <a:lnTo>
                    <a:pt x="291173" y="244570"/>
                  </a:lnTo>
                  <a:lnTo>
                    <a:pt x="293916" y="254333"/>
                  </a:lnTo>
                  <a:lnTo>
                    <a:pt x="294979" y="264332"/>
                  </a:lnTo>
                  <a:lnTo>
                    <a:pt x="294721" y="274497"/>
                  </a:lnTo>
                  <a:lnTo>
                    <a:pt x="293465" y="284773"/>
                  </a:lnTo>
                  <a:lnTo>
                    <a:pt x="290998" y="294962"/>
                  </a:lnTo>
                  <a:lnTo>
                    <a:pt x="286610" y="304730"/>
                  </a:lnTo>
                  <a:lnTo>
                    <a:pt x="280058" y="313929"/>
                  </a:lnTo>
                  <a:lnTo>
                    <a:pt x="271386" y="322581"/>
                  </a:lnTo>
                  <a:lnTo>
                    <a:pt x="260667" y="330779"/>
                  </a:lnTo>
                  <a:lnTo>
                    <a:pt x="248147" y="338624"/>
                  </a:lnTo>
                  <a:lnTo>
                    <a:pt x="233858" y="346046"/>
                  </a:lnTo>
                  <a:lnTo>
                    <a:pt x="217542" y="352812"/>
                  </a:lnTo>
                  <a:lnTo>
                    <a:pt x="199242" y="358846"/>
                  </a:lnTo>
                  <a:lnTo>
                    <a:pt x="179583" y="364222"/>
                  </a:lnTo>
                  <a:lnTo>
                    <a:pt x="159550" y="369067"/>
                  </a:lnTo>
                  <a:lnTo>
                    <a:pt x="139739" y="373512"/>
                  </a:lnTo>
                  <a:lnTo>
                    <a:pt x="120203" y="377668"/>
                  </a:lnTo>
                  <a:lnTo>
                    <a:pt x="100639" y="381619"/>
                  </a:lnTo>
                  <a:lnTo>
                    <a:pt x="80875" y="385424"/>
                  </a:lnTo>
                  <a:lnTo>
                    <a:pt x="61769" y="388976"/>
                  </a:lnTo>
                  <a:lnTo>
                    <a:pt x="43257" y="392360"/>
                  </a:lnTo>
                  <a:lnTo>
                    <a:pt x="23707" y="39587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2015-05-07T18:48:14Z</dcterms:created>
  <dcterms:modified xsi:type="dcterms:W3CDTF">2015-05-07T18:48:52Z</dcterms:modified>
</cp:coreProperties>
</file>